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3/31/2019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Interrupt-Zero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Voice Based Assistant with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9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(android app)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533" y="2093976"/>
            <a:ext cx="2436800" cy="4051300"/>
          </a:xfrm>
        </p:spPr>
      </p:pic>
      <p:sp>
        <p:nvSpPr>
          <p:cNvPr id="5" name="Right Arrow 4"/>
          <p:cNvSpPr/>
          <p:nvPr/>
        </p:nvSpPr>
        <p:spPr>
          <a:xfrm>
            <a:off x="5448252" y="3775165"/>
            <a:ext cx="849086" cy="352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257" y="1925864"/>
            <a:ext cx="2762529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3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Results(authentication)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6" y="1471531"/>
            <a:ext cx="9013372" cy="5114109"/>
          </a:xfrm>
          <a:prstGeom prst="rect">
            <a:avLst/>
          </a:prstGeom>
        </p:spPr>
      </p:pic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779" y="1691712"/>
            <a:ext cx="8308882" cy="4673746"/>
          </a:xfrm>
        </p:spPr>
      </p:pic>
    </p:spTree>
    <p:extLst>
      <p:ext uri="{BB962C8B-B14F-4D97-AF65-F5344CB8AC3E}">
        <p14:creationId xmlns:p14="http://schemas.microsoft.com/office/powerpoint/2010/main" val="245863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Compatible System Assistant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Similar </a:t>
            </a:r>
            <a:r>
              <a:rPr lang="en-US" dirty="0"/>
              <a:t>to Alexa, Siri, develop a voice control package which could run on System without connecting to Internet with a very limited voice command set to authenticate user and authorize him/her to control the System. Also, this package should be customizable for each product which should accept its command set as an input and also should be fault-proof as it frustrates the user to repeat the commands when the product doesn’t recognize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6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proposed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Multi-platform (Windows PC, Android App) voice assistant, responding to voice commands by a </a:t>
            </a:r>
            <a:r>
              <a:rPr lang="en-US" b="1" i="1" dirty="0" smtClean="0"/>
              <a:t>specific user</a:t>
            </a:r>
          </a:p>
          <a:p>
            <a:r>
              <a:rPr lang="en-US" b="1" i="1" dirty="0" smtClean="0"/>
              <a:t>Authentication 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/>
              <a:t>H</a:t>
            </a:r>
            <a:r>
              <a:rPr lang="en-US" dirty="0" smtClean="0"/>
              <a:t>idden </a:t>
            </a:r>
            <a:r>
              <a:rPr lang="en-US" dirty="0"/>
              <a:t>M</a:t>
            </a:r>
            <a:r>
              <a:rPr lang="en-US" dirty="0" smtClean="0"/>
              <a:t>arkov </a:t>
            </a:r>
            <a:r>
              <a:rPr lang="en-US" dirty="0"/>
              <a:t>M</a:t>
            </a:r>
            <a:r>
              <a:rPr lang="en-US" dirty="0" smtClean="0"/>
              <a:t>odel, the </a:t>
            </a:r>
            <a:r>
              <a:rPr lang="en-US" dirty="0"/>
              <a:t>hidden Markov model can be represented as the simplest dynamic Bayesian network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Hidden Markov models are especially known for their application in reinforcement learning and temporal pattern recognition such as </a:t>
            </a:r>
            <a:r>
              <a:rPr lang="en-US" b="1" i="1" dirty="0"/>
              <a:t>speech</a:t>
            </a:r>
            <a:r>
              <a:rPr lang="en-US" dirty="0"/>
              <a:t>, handwriting, gesture </a:t>
            </a:r>
            <a:r>
              <a:rPr lang="en-US" dirty="0" smtClean="0"/>
              <a:t>recognition</a:t>
            </a:r>
            <a:r>
              <a:rPr lang="en-US" dirty="0"/>
              <a:t>, </a:t>
            </a:r>
            <a:r>
              <a:rPr lang="en-US" b="1" i="1" dirty="0"/>
              <a:t>part-of-speech tagging</a:t>
            </a:r>
            <a:r>
              <a:rPr lang="en-US" dirty="0"/>
              <a:t>, musical score following</a:t>
            </a:r>
            <a:r>
              <a:rPr lang="en-US" dirty="0" smtClean="0"/>
              <a:t>,</a:t>
            </a:r>
            <a:r>
              <a:rPr lang="en-US" dirty="0"/>
              <a:t> partial </a:t>
            </a:r>
            <a:r>
              <a:rPr lang="en-US" dirty="0" smtClean="0"/>
              <a:t>discharges</a:t>
            </a:r>
            <a:r>
              <a:rPr lang="en-US" dirty="0"/>
              <a:t> and </a:t>
            </a:r>
            <a:r>
              <a:rPr lang="en-US" dirty="0" smtClean="0"/>
              <a:t>bioinformatics</a:t>
            </a:r>
          </a:p>
          <a:p>
            <a:r>
              <a:rPr lang="en-US" b="1" i="1" dirty="0" smtClean="0"/>
              <a:t>Voice Commands </a:t>
            </a:r>
          </a:p>
          <a:p>
            <a:pPr lvl="1"/>
            <a:r>
              <a:rPr lang="en-US" dirty="0" smtClean="0"/>
              <a:t> On </a:t>
            </a:r>
            <a:r>
              <a:rPr lang="en-US" b="1" i="1" dirty="0" smtClean="0"/>
              <a:t>re-training </a:t>
            </a:r>
            <a:r>
              <a:rPr lang="en-US" b="1" i="1" dirty="0" err="1" smtClean="0"/>
              <a:t>TensorFlow’s</a:t>
            </a:r>
            <a:r>
              <a:rPr lang="en-US" b="1" i="1" dirty="0" smtClean="0"/>
              <a:t> Simple </a:t>
            </a:r>
            <a:r>
              <a:rPr lang="en-US" b="1" i="1" dirty="0"/>
              <a:t>Audio </a:t>
            </a:r>
            <a:r>
              <a:rPr lang="en-US" b="1" i="1" dirty="0" smtClean="0"/>
              <a:t>Recognition</a:t>
            </a:r>
            <a:r>
              <a:rPr lang="en-US" dirty="0" smtClean="0"/>
              <a:t>, one can easily recognize words such as “on”, “off” ,“start”, “stop” etc. , </a:t>
            </a:r>
            <a:r>
              <a:rPr lang="en-US" b="1" i="1" dirty="0" smtClean="0"/>
              <a:t>offline 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64908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(methodology)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348" y="2093976"/>
            <a:ext cx="7522507" cy="381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9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(Web app)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20" y="2093976"/>
            <a:ext cx="986245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9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results(WEB APP)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65" y="1776549"/>
            <a:ext cx="11090365" cy="494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7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58060"/>
            <a:ext cx="10058400" cy="1609344"/>
          </a:xfrm>
        </p:spPr>
        <p:txBody>
          <a:bodyPr/>
          <a:lstStyle/>
          <a:p>
            <a:r>
              <a:rPr lang="en-US" dirty="0" smtClean="0"/>
              <a:t>results(WEB </a:t>
            </a:r>
            <a:r>
              <a:rPr lang="en-US" dirty="0"/>
              <a:t>APP)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506883"/>
            <a:ext cx="10502537" cy="4743694"/>
          </a:xfrm>
        </p:spPr>
      </p:pic>
    </p:spTree>
    <p:extLst>
      <p:ext uri="{BB962C8B-B14F-4D97-AF65-F5344CB8AC3E}">
        <p14:creationId xmlns:p14="http://schemas.microsoft.com/office/powerpoint/2010/main" val="287520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results(WEB </a:t>
            </a:r>
            <a:r>
              <a:rPr lang="en-US" dirty="0"/>
              <a:t>APP)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620" y="2093976"/>
            <a:ext cx="8354856" cy="4699607"/>
          </a:xfrm>
        </p:spPr>
      </p:pic>
    </p:spTree>
    <p:extLst>
      <p:ext uri="{BB962C8B-B14F-4D97-AF65-F5344CB8AC3E}">
        <p14:creationId xmlns:p14="http://schemas.microsoft.com/office/powerpoint/2010/main" val="415104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517</TotalTime>
  <Words>153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Rockwell</vt:lpstr>
      <vt:lpstr>Rockwell Condensed</vt:lpstr>
      <vt:lpstr>Wingdings</vt:lpstr>
      <vt:lpstr>Wood Type</vt:lpstr>
      <vt:lpstr>Interrupt-Zero</vt:lpstr>
      <vt:lpstr>Results(authentication)</vt:lpstr>
      <vt:lpstr>Problem statement</vt:lpstr>
      <vt:lpstr>Solution proposed</vt:lpstr>
      <vt:lpstr>Block diagram (methodology)</vt:lpstr>
      <vt:lpstr>Results (Web app)</vt:lpstr>
      <vt:lpstr>results(WEB APP)</vt:lpstr>
      <vt:lpstr>results(WEB APP)</vt:lpstr>
      <vt:lpstr>results(WEB APP)</vt:lpstr>
      <vt:lpstr>Results (android app)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Interrupt-Zero</dc:title>
  <dc:creator>exam</dc:creator>
  <cp:lastModifiedBy>exam</cp:lastModifiedBy>
  <cp:revision>12</cp:revision>
  <dcterms:created xsi:type="dcterms:W3CDTF">2019-03-30T17:50:19Z</dcterms:created>
  <dcterms:modified xsi:type="dcterms:W3CDTF">2019-03-31T04:47:02Z</dcterms:modified>
</cp:coreProperties>
</file>