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2C86-E3A3-F171-3ABE-79E6844D3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B39D0-819F-2391-B7F6-9B352A44C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AC15C-8B68-203F-4CD8-586A5CB9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C787-14BC-4D01-A0C6-16070A4E6C72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4BE6-8E07-861A-3CBA-382256BA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F247B-C685-B67B-22EF-8EF4BC5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FAEC-04F5-477A-9B85-E5211DD5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1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DD44-AFC7-DD7F-092B-7CF6E754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05559-2C1F-F1EE-63D3-2F28EBB20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5D15-B71E-91F1-A433-583D2C50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C787-14BC-4D01-A0C6-16070A4E6C72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2917-A16A-2035-899D-36473E63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E5CC-43D0-2457-300A-AF5BCF93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FAEC-04F5-477A-9B85-E5211DD5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8DD46-48E5-A02E-11D0-5353961DC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AC484-9C51-A08A-A70F-2D3E4E602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A762-8AA5-FFF6-19C1-7056CE38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C787-14BC-4D01-A0C6-16070A4E6C72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B9E78-556E-72DA-324E-6F3ABC9F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FEE85-A85D-E27C-34A4-7ECCA5BE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FAEC-04F5-477A-9B85-E5211DD5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4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60C5-EA16-2912-C282-6E7DDAAB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1A19-D7B0-A42C-0C35-B716C026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2993-35F6-7EC6-2887-B9275DE9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C787-14BC-4D01-A0C6-16070A4E6C72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35634-7B71-42A3-4549-C074F483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17FE-CBA3-E73E-349E-FE852CBE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FAEC-04F5-477A-9B85-E5211DD5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18C6-EF2F-F720-8C37-BC52F510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EFADD-AFC8-FC1B-C254-CF20CA3C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4F3D-212B-8F2A-F869-4E9849DD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C787-14BC-4D01-A0C6-16070A4E6C72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B52D-2727-3E53-A5AB-6CD97DC3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8A3B-9890-73F6-23F6-06CB9201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FAEC-04F5-477A-9B85-E5211DD5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9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753B-1D3D-29B7-DE15-337F4CF0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D82F-2EF3-2E5D-3CFF-0E4BDD82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501BD-84C9-2CD5-6C18-E2DA1EA7A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09919-7DF9-FA18-A35C-F0DCC2D6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C787-14BC-4D01-A0C6-16070A4E6C72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4704-14F3-3BDC-A9D0-5BB20989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CAE77-CF60-4659-65F5-1B509452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FAEC-04F5-477A-9B85-E5211DD5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93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7BD-82F0-13EE-1E2F-20992691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F47F3-4E95-4809-3E22-95082D170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58B5F-BFC0-D6F7-4F55-D6AECD012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E131A-269B-7867-7514-C9911EBDB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EB764-09FF-8C62-BDED-AAD5B7C12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E05DA-5203-C032-413D-8840EB67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C787-14BC-4D01-A0C6-16070A4E6C72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6E2A1-694A-4F41-0E77-CF9BCCD9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F9B57-893F-66C8-89EE-6724C2A7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FAEC-04F5-477A-9B85-E5211DD5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F360-3B45-804D-16DF-C264DDE9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345A4-AD65-B7D1-3E74-D9E364A3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C787-14BC-4D01-A0C6-16070A4E6C72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7171-CC71-D3CD-14AD-0E68DFB4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DE231-0C89-77D5-6ABE-BAF4F7C3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FAEC-04F5-477A-9B85-E5211DD5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7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D46AD-92BF-6B9A-A1BB-9B3B537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C787-14BC-4D01-A0C6-16070A4E6C72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D4FDD-E668-E60F-46FD-269E2457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B21C-A66A-F3E9-84FE-F84FB713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FAEC-04F5-477A-9B85-E5211DD5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52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EF28-1E43-F21F-9DE7-23DBE6E6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2C9E-B4DE-E086-8111-C7559FCC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14192-0542-F90D-82D0-1B2C8656E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475D1-55EE-4E71-8BE2-924C7A80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C787-14BC-4D01-A0C6-16070A4E6C72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643FD-84F0-F2AF-C486-9738B0A6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43381-9745-B985-6883-A86D2617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FAEC-04F5-477A-9B85-E5211DD5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09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AA7A-8A9F-9DBD-8B01-12FB6BE7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09E93-115F-4DF1-913B-BA5477D9F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76CFB-2647-D4C9-2564-FDBC845D4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5C3F8-2256-DB9D-2E20-D09F9A86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C787-14BC-4D01-A0C6-16070A4E6C72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23782-7F2D-65A1-58E9-E5B774E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5522B-5971-84EE-ED4F-E9103F60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FAEC-04F5-477A-9B85-E5211DD5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7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FDAC9-689C-B789-C73F-31AFCD3C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2726E-59B0-AC89-1187-496D5A304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C56D-FBDC-C1EF-4393-4A24E6A33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C787-14BC-4D01-A0C6-16070A4E6C72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7962-03DA-5723-090B-C101BE14C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189F-E0A4-6E09-AFB4-B51A82968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FAEC-04F5-477A-9B85-E5211DD5D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71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A3F383-FD2D-FC55-BA60-8D37A7B2EB96}"/>
              </a:ext>
            </a:extLst>
          </p:cNvPr>
          <p:cNvSpPr/>
          <p:nvPr/>
        </p:nvSpPr>
        <p:spPr>
          <a:xfrm>
            <a:off x="1791478" y="531845"/>
            <a:ext cx="9171991" cy="55610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5A095B-823B-4993-1411-492CDE0B11E3}"/>
              </a:ext>
            </a:extLst>
          </p:cNvPr>
          <p:cNvSpPr/>
          <p:nvPr/>
        </p:nvSpPr>
        <p:spPr>
          <a:xfrm>
            <a:off x="1791478" y="509290"/>
            <a:ext cx="9171991" cy="1698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89E9A-9244-4660-5F90-D483677BF135}"/>
              </a:ext>
            </a:extLst>
          </p:cNvPr>
          <p:cNvSpPr txBox="1"/>
          <p:nvPr/>
        </p:nvSpPr>
        <p:spPr>
          <a:xfrm>
            <a:off x="5934270" y="989044"/>
            <a:ext cx="16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FRUIT STALL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AD624-7847-5F3C-844C-A7063330ED32}"/>
              </a:ext>
            </a:extLst>
          </p:cNvPr>
          <p:cNvCxnSpPr/>
          <p:nvPr/>
        </p:nvCxnSpPr>
        <p:spPr>
          <a:xfrm flipH="1">
            <a:off x="7044612" y="298580"/>
            <a:ext cx="671804" cy="690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9D0EAB-81CC-B22B-8CF5-5F3D691B4CEB}"/>
              </a:ext>
            </a:extLst>
          </p:cNvPr>
          <p:cNvSpPr txBox="1"/>
          <p:nvPr/>
        </p:nvSpPr>
        <p:spPr>
          <a:xfrm>
            <a:off x="7716416" y="34604"/>
            <a:ext cx="13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817D7-ED6F-4D6C-2965-31CEFAFE981C}"/>
              </a:ext>
            </a:extLst>
          </p:cNvPr>
          <p:cNvSpPr txBox="1"/>
          <p:nvPr/>
        </p:nvSpPr>
        <p:spPr>
          <a:xfrm>
            <a:off x="6200191" y="1358376"/>
            <a:ext cx="1688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 err="1">
                <a:solidFill>
                  <a:schemeClr val="accent1">
                    <a:lumMod val="50000"/>
                  </a:schemeClr>
                </a:solidFill>
              </a:rPr>
              <a:t>Shop_now</a:t>
            </a:r>
            <a:endParaRPr lang="en-IN" sz="9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0C651-18EB-06A0-3C5F-7E61CD0066B3}"/>
              </a:ext>
            </a:extLst>
          </p:cNvPr>
          <p:cNvSpPr txBox="1"/>
          <p:nvPr/>
        </p:nvSpPr>
        <p:spPr>
          <a:xfrm>
            <a:off x="5262465" y="1667503"/>
            <a:ext cx="2780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>
                <a:solidFill>
                  <a:schemeClr val="accent1">
                    <a:lumMod val="50000"/>
                  </a:schemeClr>
                </a:solidFill>
              </a:rPr>
              <a:t>Home      Shop    Delivery    App     About      Contact</a:t>
            </a:r>
            <a:endParaRPr lang="en-IN" sz="9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81C825-75D2-9988-E363-3F1C504AB8E3}"/>
              </a:ext>
            </a:extLst>
          </p:cNvPr>
          <p:cNvCxnSpPr/>
          <p:nvPr/>
        </p:nvCxnSpPr>
        <p:spPr>
          <a:xfrm flipH="1">
            <a:off x="7674429" y="786103"/>
            <a:ext cx="1436915" cy="933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4F8F54-7463-2479-9ED1-9E652C6FD347}"/>
              </a:ext>
            </a:extLst>
          </p:cNvPr>
          <p:cNvCxnSpPr/>
          <p:nvPr/>
        </p:nvCxnSpPr>
        <p:spPr>
          <a:xfrm flipH="1">
            <a:off x="6858000" y="709127"/>
            <a:ext cx="2108718" cy="764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13A0B0-18AB-152E-FC14-17FC3AFA0112}"/>
              </a:ext>
            </a:extLst>
          </p:cNvPr>
          <p:cNvSpPr txBox="1"/>
          <p:nvPr/>
        </p:nvSpPr>
        <p:spPr>
          <a:xfrm>
            <a:off x="8955834" y="473528"/>
            <a:ext cx="117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DE7F7-815A-F8F6-FA1E-27CAFAF991BB}"/>
              </a:ext>
            </a:extLst>
          </p:cNvPr>
          <p:cNvSpPr/>
          <p:nvPr/>
        </p:nvSpPr>
        <p:spPr>
          <a:xfrm>
            <a:off x="1978090" y="2323322"/>
            <a:ext cx="1754155" cy="3676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3E5CBA-D861-8382-093D-6BECDA8A2CE5}"/>
              </a:ext>
            </a:extLst>
          </p:cNvPr>
          <p:cNvCxnSpPr/>
          <p:nvPr/>
        </p:nvCxnSpPr>
        <p:spPr>
          <a:xfrm>
            <a:off x="1324947" y="1589208"/>
            <a:ext cx="1035698" cy="1275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767893-B9BD-8870-51C7-5788018A90F4}"/>
              </a:ext>
            </a:extLst>
          </p:cNvPr>
          <p:cNvSpPr txBox="1"/>
          <p:nvPr/>
        </p:nvSpPr>
        <p:spPr>
          <a:xfrm>
            <a:off x="223934" y="1289126"/>
            <a:ext cx="211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AND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36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CA7E20-6551-562B-7DB6-BEC105684AE9}"/>
              </a:ext>
            </a:extLst>
          </p:cNvPr>
          <p:cNvSpPr/>
          <p:nvPr/>
        </p:nvSpPr>
        <p:spPr>
          <a:xfrm>
            <a:off x="1045026" y="569167"/>
            <a:ext cx="10562253" cy="58502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E6DC6-7850-99A5-C0FF-85025EED715B}"/>
              </a:ext>
            </a:extLst>
          </p:cNvPr>
          <p:cNvSpPr/>
          <p:nvPr/>
        </p:nvSpPr>
        <p:spPr>
          <a:xfrm>
            <a:off x="1259633" y="783771"/>
            <a:ext cx="4086808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493DAA-4E38-2743-CA8F-6ED274631956}"/>
              </a:ext>
            </a:extLst>
          </p:cNvPr>
          <p:cNvCxnSpPr/>
          <p:nvPr/>
        </p:nvCxnSpPr>
        <p:spPr>
          <a:xfrm>
            <a:off x="755780" y="569167"/>
            <a:ext cx="1278293" cy="849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921293-11C1-7DBC-AC99-A7D474405846}"/>
              </a:ext>
            </a:extLst>
          </p:cNvPr>
          <p:cNvSpPr txBox="1"/>
          <p:nvPr/>
        </p:nvSpPr>
        <p:spPr>
          <a:xfrm>
            <a:off x="111968" y="199835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D25C2E-962F-D836-4DD0-CFEAD32E89DC}"/>
              </a:ext>
            </a:extLst>
          </p:cNvPr>
          <p:cNvSpPr/>
          <p:nvPr/>
        </p:nvSpPr>
        <p:spPr>
          <a:xfrm>
            <a:off x="1259629" y="3156079"/>
            <a:ext cx="10133045" cy="2696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FEC353-A95F-892D-E92B-FFBF2F2F537E}"/>
              </a:ext>
            </a:extLst>
          </p:cNvPr>
          <p:cNvCxnSpPr/>
          <p:nvPr/>
        </p:nvCxnSpPr>
        <p:spPr>
          <a:xfrm flipH="1">
            <a:off x="7903029" y="2575249"/>
            <a:ext cx="1492898" cy="1931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2D0A8F-AD92-75D4-601F-4AFE03217477}"/>
              </a:ext>
            </a:extLst>
          </p:cNvPr>
          <p:cNvSpPr txBox="1"/>
          <p:nvPr/>
        </p:nvSpPr>
        <p:spPr>
          <a:xfrm>
            <a:off x="8854753" y="2219913"/>
            <a:ext cx="334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9477CE-21D6-4160-5324-F8F6132A7110}"/>
              </a:ext>
            </a:extLst>
          </p:cNvPr>
          <p:cNvSpPr/>
          <p:nvPr/>
        </p:nvSpPr>
        <p:spPr>
          <a:xfrm>
            <a:off x="1520890" y="5010539"/>
            <a:ext cx="4012163" cy="7557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CE3EB5-422D-59AD-E053-2AA07C46665E}"/>
              </a:ext>
            </a:extLst>
          </p:cNvPr>
          <p:cNvCxnSpPr/>
          <p:nvPr/>
        </p:nvCxnSpPr>
        <p:spPr>
          <a:xfrm flipH="1">
            <a:off x="4954555" y="3429000"/>
            <a:ext cx="1141445" cy="179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539211-66AC-CA98-F904-92C6DDDE180E}"/>
              </a:ext>
            </a:extLst>
          </p:cNvPr>
          <p:cNvSpPr txBox="1"/>
          <p:nvPr/>
        </p:nvSpPr>
        <p:spPr>
          <a:xfrm>
            <a:off x="5533053" y="3156079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90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003B88-C66D-F404-865C-90598832F202}"/>
              </a:ext>
            </a:extLst>
          </p:cNvPr>
          <p:cNvSpPr/>
          <p:nvPr/>
        </p:nvSpPr>
        <p:spPr>
          <a:xfrm>
            <a:off x="494521" y="195942"/>
            <a:ext cx="11560629" cy="63261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C38163-502C-74D5-5A29-78F6399AE247}"/>
              </a:ext>
            </a:extLst>
          </p:cNvPr>
          <p:cNvSpPr/>
          <p:nvPr/>
        </p:nvSpPr>
        <p:spPr>
          <a:xfrm>
            <a:off x="5253135" y="1399592"/>
            <a:ext cx="2043404" cy="1866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D3ED3-D760-FFF1-A9CA-D99901C86B48}"/>
              </a:ext>
            </a:extLst>
          </p:cNvPr>
          <p:cNvSpPr txBox="1"/>
          <p:nvPr/>
        </p:nvSpPr>
        <p:spPr>
          <a:xfrm>
            <a:off x="5397759" y="985554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HERE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59D772-DDF6-7DEE-3793-E4C92E80463F}"/>
              </a:ext>
            </a:extLst>
          </p:cNvPr>
          <p:cNvCxnSpPr>
            <a:cxnSpLocks/>
          </p:cNvCxnSpPr>
          <p:nvPr/>
        </p:nvCxnSpPr>
        <p:spPr>
          <a:xfrm flipH="1">
            <a:off x="6979298" y="1170220"/>
            <a:ext cx="1629747" cy="58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8AD060-6219-F526-59DB-FB961A46496B}"/>
              </a:ext>
            </a:extLst>
          </p:cNvPr>
          <p:cNvSpPr txBox="1"/>
          <p:nvPr/>
        </p:nvSpPr>
        <p:spPr>
          <a:xfrm>
            <a:off x="8609045" y="907216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4F65E3-1BB0-F369-2D05-F5475549B29A}"/>
              </a:ext>
            </a:extLst>
          </p:cNvPr>
          <p:cNvCxnSpPr>
            <a:cxnSpLocks/>
          </p:cNvCxnSpPr>
          <p:nvPr/>
        </p:nvCxnSpPr>
        <p:spPr>
          <a:xfrm flipH="1">
            <a:off x="6690049" y="550221"/>
            <a:ext cx="1104122" cy="54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B7E49C-5CEA-C769-87E3-328C672DEC2E}"/>
              </a:ext>
            </a:extLst>
          </p:cNvPr>
          <p:cNvSpPr txBox="1"/>
          <p:nvPr/>
        </p:nvSpPr>
        <p:spPr>
          <a:xfrm>
            <a:off x="7657322" y="295101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11211E-582A-1DC2-72ED-3B90424E26FC}"/>
              </a:ext>
            </a:extLst>
          </p:cNvPr>
          <p:cNvSpPr/>
          <p:nvPr/>
        </p:nvSpPr>
        <p:spPr>
          <a:xfrm>
            <a:off x="5397759" y="4479666"/>
            <a:ext cx="1898780" cy="289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AEE43D-B15B-F403-CB81-03CE4FB2236E}"/>
              </a:ext>
            </a:extLst>
          </p:cNvPr>
          <p:cNvCxnSpPr/>
          <p:nvPr/>
        </p:nvCxnSpPr>
        <p:spPr>
          <a:xfrm flipH="1">
            <a:off x="7296539" y="3359020"/>
            <a:ext cx="1623526" cy="124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8D141-E444-C3AA-4098-FF1503145E76}"/>
              </a:ext>
            </a:extLst>
          </p:cNvPr>
          <p:cNvSpPr txBox="1"/>
          <p:nvPr/>
        </p:nvSpPr>
        <p:spPr>
          <a:xfrm>
            <a:off x="8920065" y="3122942"/>
            <a:ext cx="183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DETAILS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1F3CEE-F5F3-46A7-C9DA-533581C5DF4D}"/>
              </a:ext>
            </a:extLst>
          </p:cNvPr>
          <p:cNvSpPr/>
          <p:nvPr/>
        </p:nvSpPr>
        <p:spPr>
          <a:xfrm>
            <a:off x="5159829" y="5896947"/>
            <a:ext cx="2497493" cy="5225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38D7C0-ACD6-E8A7-3AEC-8E27810F66EC}"/>
              </a:ext>
            </a:extLst>
          </p:cNvPr>
          <p:cNvSpPr txBox="1"/>
          <p:nvPr/>
        </p:nvSpPr>
        <p:spPr>
          <a:xfrm>
            <a:off x="5753877" y="6001530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PURCHASE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339B67-C4B4-8D61-F859-5AA9EF70BBA3}"/>
              </a:ext>
            </a:extLst>
          </p:cNvPr>
          <p:cNvSpPr txBox="1"/>
          <p:nvPr/>
        </p:nvSpPr>
        <p:spPr>
          <a:xfrm>
            <a:off x="5753877" y="3990783"/>
            <a:ext cx="182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23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212A0B-72C0-D0AE-421F-D1A9FF106323}"/>
              </a:ext>
            </a:extLst>
          </p:cNvPr>
          <p:cNvSpPr/>
          <p:nvPr/>
        </p:nvSpPr>
        <p:spPr>
          <a:xfrm>
            <a:off x="531845" y="466531"/>
            <a:ext cx="10954139" cy="63261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D52AB-57BF-F313-1F12-A8BBF049FC19}"/>
              </a:ext>
            </a:extLst>
          </p:cNvPr>
          <p:cNvSpPr/>
          <p:nvPr/>
        </p:nvSpPr>
        <p:spPr>
          <a:xfrm>
            <a:off x="615819" y="531845"/>
            <a:ext cx="10795519" cy="6176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28627-7E2D-1B22-27B8-561BD9E5D853}"/>
              </a:ext>
            </a:extLst>
          </p:cNvPr>
          <p:cNvSpPr/>
          <p:nvPr/>
        </p:nvSpPr>
        <p:spPr>
          <a:xfrm>
            <a:off x="780662" y="690465"/>
            <a:ext cx="10500048" cy="58782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35D42-DF47-A6A2-B73A-9CED3973A0AE}"/>
              </a:ext>
            </a:extLst>
          </p:cNvPr>
          <p:cNvSpPr/>
          <p:nvPr/>
        </p:nvSpPr>
        <p:spPr>
          <a:xfrm>
            <a:off x="911291" y="821094"/>
            <a:ext cx="10266782" cy="5645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FA3CE-5000-C010-95DB-6F45AD3DCC0D}"/>
              </a:ext>
            </a:extLst>
          </p:cNvPr>
          <p:cNvSpPr/>
          <p:nvPr/>
        </p:nvSpPr>
        <p:spPr>
          <a:xfrm>
            <a:off x="3544077" y="1483567"/>
            <a:ext cx="4282751" cy="180547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0BF3D1-9D4E-C718-6B8A-0F8088EF6FAB}"/>
              </a:ext>
            </a:extLst>
          </p:cNvPr>
          <p:cNvCxnSpPr>
            <a:cxnSpLocks/>
          </p:cNvCxnSpPr>
          <p:nvPr/>
        </p:nvCxnSpPr>
        <p:spPr>
          <a:xfrm flipV="1">
            <a:off x="1763486" y="1996751"/>
            <a:ext cx="2360645" cy="3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9DF613-F4FB-4F69-D775-F40FEE17CF23}"/>
              </a:ext>
            </a:extLst>
          </p:cNvPr>
          <p:cNvSpPr txBox="1"/>
          <p:nvPr/>
        </p:nvSpPr>
        <p:spPr>
          <a:xfrm>
            <a:off x="1012371" y="2143707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0E07F-9333-48E2-F6AC-14957BD88F04}"/>
              </a:ext>
            </a:extLst>
          </p:cNvPr>
          <p:cNvSpPr txBox="1"/>
          <p:nvPr/>
        </p:nvSpPr>
        <p:spPr>
          <a:xfrm>
            <a:off x="5271796" y="4614512"/>
            <a:ext cx="303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RATE US</a:t>
            </a:r>
            <a:endParaRPr lang="en-IN" sz="11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6BE2A9-A590-1218-118A-0BA77CF8573F}"/>
              </a:ext>
            </a:extLst>
          </p:cNvPr>
          <p:cNvSpPr/>
          <p:nvPr/>
        </p:nvSpPr>
        <p:spPr>
          <a:xfrm>
            <a:off x="4892350" y="4936773"/>
            <a:ext cx="1586204" cy="261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91D9C5-D1DC-532D-3A07-29559AC4F9D4}"/>
              </a:ext>
            </a:extLst>
          </p:cNvPr>
          <p:cNvSpPr/>
          <p:nvPr/>
        </p:nvSpPr>
        <p:spPr>
          <a:xfrm>
            <a:off x="4823925" y="3997991"/>
            <a:ext cx="1723054" cy="261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B1EAE-5039-8CFB-8D95-7D7E2CF4A141}"/>
              </a:ext>
            </a:extLst>
          </p:cNvPr>
          <p:cNvSpPr txBox="1"/>
          <p:nvPr/>
        </p:nvSpPr>
        <p:spPr>
          <a:xfrm>
            <a:off x="4884575" y="3620277"/>
            <a:ext cx="1903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GIVE YOUR FEEDBACK</a:t>
            </a:r>
            <a:endParaRPr lang="en-IN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310662-3501-9358-8EBB-66E5E8F0CC34}"/>
              </a:ext>
            </a:extLst>
          </p:cNvPr>
          <p:cNvCxnSpPr/>
          <p:nvPr/>
        </p:nvCxnSpPr>
        <p:spPr>
          <a:xfrm flipH="1">
            <a:off x="6335486" y="3713584"/>
            <a:ext cx="176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89B0FB-991A-A73E-7A61-E2EBB5D4CE0D}"/>
              </a:ext>
            </a:extLst>
          </p:cNvPr>
          <p:cNvCxnSpPr>
            <a:cxnSpLocks/>
          </p:cNvCxnSpPr>
          <p:nvPr/>
        </p:nvCxnSpPr>
        <p:spPr>
          <a:xfrm flipH="1">
            <a:off x="5980922" y="3788229"/>
            <a:ext cx="2118049" cy="92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B9E16-D3F5-A132-2EF0-8AE36DBBEE2A}"/>
              </a:ext>
            </a:extLst>
          </p:cNvPr>
          <p:cNvSpPr txBox="1"/>
          <p:nvPr/>
        </p:nvSpPr>
        <p:spPr>
          <a:xfrm>
            <a:off x="8054650" y="359228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1C63B4-BD59-9651-20E3-F9487DBB11BD}"/>
              </a:ext>
            </a:extLst>
          </p:cNvPr>
          <p:cNvCxnSpPr/>
          <p:nvPr/>
        </p:nvCxnSpPr>
        <p:spPr>
          <a:xfrm flipV="1">
            <a:off x="3177073" y="4128796"/>
            <a:ext cx="1646852" cy="20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031ABA-C0B7-DE46-4F65-FB6F85A303AD}"/>
              </a:ext>
            </a:extLst>
          </p:cNvPr>
          <p:cNvCxnSpPr/>
          <p:nvPr/>
        </p:nvCxnSpPr>
        <p:spPr>
          <a:xfrm>
            <a:off x="3265714" y="4460033"/>
            <a:ext cx="1558211" cy="60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CA5406-BE3E-1CA4-6862-B77AEAFB9C6C}"/>
              </a:ext>
            </a:extLst>
          </p:cNvPr>
          <p:cNvSpPr txBox="1"/>
          <p:nvPr/>
        </p:nvSpPr>
        <p:spPr>
          <a:xfrm>
            <a:off x="2052736" y="4242321"/>
            <a:ext cx="190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AREA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18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OMPRAKASH MURUGESAN</dc:creator>
  <cp:lastModifiedBy>OMPRAKASH MURUGESAN</cp:lastModifiedBy>
  <cp:revision>3</cp:revision>
  <dcterms:created xsi:type="dcterms:W3CDTF">2023-11-05T16:42:24Z</dcterms:created>
  <dcterms:modified xsi:type="dcterms:W3CDTF">2023-11-06T03:58:05Z</dcterms:modified>
</cp:coreProperties>
</file>