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BURN DOWN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DAY 1 10:00 AM</c:v>
                </c:pt>
                <c:pt idx="1">
                  <c:v>DAY 1 12:00 PM</c:v>
                </c:pt>
                <c:pt idx="2">
                  <c:v>DAY 1 02:00 PM</c:v>
                </c:pt>
                <c:pt idx="3">
                  <c:v>DAY 1 04:00 PM</c:v>
                </c:pt>
                <c:pt idx="4">
                  <c:v>DAY 2 10:00 AM</c:v>
                </c:pt>
                <c:pt idx="5">
                  <c:v>DAY 2 12:00 PM</c:v>
                </c:pt>
                <c:pt idx="6">
                  <c:v>DAY 2 02:00 PM</c:v>
                </c:pt>
                <c:pt idx="7">
                  <c:v>DAY 2 04:00 PM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</c:v>
                </c:pt>
                <c:pt idx="1">
                  <c:v>10</c:v>
                </c:pt>
                <c:pt idx="2">
                  <c:v>9</c:v>
                </c:pt>
                <c:pt idx="3">
                  <c:v>7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49-426E-80E8-367FBD55C8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10279616"/>
        <c:axId val="1323063456"/>
      </c:lineChart>
      <c:catAx>
        <c:axId val="15102796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063456"/>
        <c:crosses val="autoZero"/>
        <c:auto val="1"/>
        <c:lblAlgn val="ctr"/>
        <c:lblOffset val="100"/>
        <c:noMultiLvlLbl val="0"/>
      </c:catAx>
      <c:valAx>
        <c:axId val="13230634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27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BURN</a:t>
            </a:r>
            <a:r>
              <a:rPr lang="en-US" baseline="0" dirty="0"/>
              <a:t> UP</a:t>
            </a:r>
          </a:p>
        </c:rich>
      </c:tx>
      <c:layout>
        <c:manualLayout>
          <c:xMode val="edge"/>
          <c:yMode val="edge"/>
          <c:x val="0.43240624999999999"/>
          <c:y val="2.109374870240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58353838582677E-2"/>
          <c:y val="0.11258211659804893"/>
          <c:w val="0.93635396161417328"/>
          <c:h val="0.795269020960321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DAY 1 10:00 AM</c:v>
                </c:pt>
                <c:pt idx="1">
                  <c:v>DAY 1 12:00 PM</c:v>
                </c:pt>
                <c:pt idx="2">
                  <c:v>DAY 1 02:00 PM</c:v>
                </c:pt>
                <c:pt idx="3">
                  <c:v>DAY 1 04:00 PM</c:v>
                </c:pt>
                <c:pt idx="4">
                  <c:v>DAY 2 10:00 AM</c:v>
                </c:pt>
                <c:pt idx="5">
                  <c:v>DAY 2 12:00 PM</c:v>
                </c:pt>
                <c:pt idx="6">
                  <c:v>DAY 2 02:00 PM</c:v>
                </c:pt>
                <c:pt idx="7">
                  <c:v>DAY 2 04:00 PM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6-4A5E-8F9E-A246806EE6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5076-4A5E-8F9E-A246806EE616}"/>
              </c:ext>
            </c:extLst>
          </c:dPt>
          <c:cat>
            <c:strRef>
              <c:f>Sheet1!$A$2:$A$9</c:f>
              <c:strCache>
                <c:ptCount val="8"/>
                <c:pt idx="0">
                  <c:v>DAY 1 10:00 AM</c:v>
                </c:pt>
                <c:pt idx="1">
                  <c:v>DAY 1 12:00 PM</c:v>
                </c:pt>
                <c:pt idx="2">
                  <c:v>DAY 1 02:00 PM</c:v>
                </c:pt>
                <c:pt idx="3">
                  <c:v>DAY 1 04:00 PM</c:v>
                </c:pt>
                <c:pt idx="4">
                  <c:v>DAY 2 10:00 AM</c:v>
                </c:pt>
                <c:pt idx="5">
                  <c:v>DAY 2 12:00 PM</c:v>
                </c:pt>
                <c:pt idx="6">
                  <c:v>DAY 2 02:00 PM</c:v>
                </c:pt>
                <c:pt idx="7">
                  <c:v>DAY 2 04:00 PM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76-4A5E-8F9E-A246806EE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2716688"/>
        <c:axId val="1525424224"/>
      </c:lineChart>
      <c:catAx>
        <c:axId val="13027166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424224"/>
        <c:crosses val="autoZero"/>
        <c:auto val="1"/>
        <c:lblAlgn val="ctr"/>
        <c:lblOffset val="100"/>
        <c:noMultiLvlLbl val="0"/>
      </c:catAx>
      <c:valAx>
        <c:axId val="15254242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71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8016-C59F-87D4-1259-C02F75BC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F9466-7EE4-75DA-F9F6-DF9174CE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5F19-B02A-1111-0152-B3093349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2F83-6F8C-B60B-3D31-7CD2A6BB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F097-3FA5-1F13-AF0F-8207A59C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5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1842-0B6F-8F78-D98F-E6E02A1A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7833D-CAD3-CBE7-19AA-8ABFA568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A3F5-ADCE-4FA7-F790-6E9923AE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66EE-510E-2D2E-6478-2ED750DD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0D71-B326-C227-0FCA-C0F4D69B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170FE-1E8D-1710-F6A8-52BA138E7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A4A7B-3DE3-93CC-14B4-A952991DF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6D04-4717-68E2-496A-9ED7572F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47E8-96EB-D9CD-D893-56EA895B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9BA07-D8F8-B40C-0D6D-473A4B5A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0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B907-6FE4-B6DC-79BE-DDFCE951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F40E-2580-4EE5-7F75-E92070AE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7397C-6303-AF9E-96E2-B8C42A93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189B-9B5E-F745-EC90-4B477311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AF69-B3B0-E268-7D8D-7164F142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C4E2-E913-B7E1-415C-0E9EBC94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BAFD2-CB42-279C-2ABB-8419CF482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ABF2-E618-1134-F04C-313FB8F0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50C6-1782-B408-88AB-88B31F5F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0A95-337B-6B1C-7B66-1964E79F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A5AE-42A0-03D9-66C5-B42F8F96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C812-30BB-ABA7-A7BF-361715DE2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FE898-BE5F-3508-195A-751744A6C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66400-1549-AB19-00F5-1AB45789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442F-4E7D-BC42-DB6B-3A71C0F2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F3271-5B8C-6E3A-B433-3171FDFB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D9A0-54D9-3C2E-02EB-919B83D0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933D7-A217-EFB2-6984-870A25989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5430A-20EA-9649-85B1-5C757C6C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AECE7-9978-5EFD-B629-5ED3C76A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91917-D460-B77D-DE6F-73A915445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9CEF7-6726-A7F1-8074-CC9F3FB6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8FBFB-D908-2842-C720-D7CE4CD4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F8473-B584-3790-0AE3-2EFB770D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1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6945-BB71-50AD-7438-C54573A9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6CFD1-27AB-5F69-B099-FA48176A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73780-0856-8EF9-AE2E-7B7960A5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7F3B7-957D-982E-C0E1-5D547E2A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4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91DC1-DAB0-CFBE-FE7E-DFD50E05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F0507-F5AE-2E40-58E5-E2CC0071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E095-E4D2-7619-C14A-09442F42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8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D86F-E158-A34A-0AD5-6588BBF9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F2F5-FD91-D48D-4CFD-C8FF6B49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5B9F0-3A93-28D6-CDA6-485E0229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2F6A8-A07F-9841-37FB-7E3A2F31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EC44-8245-21F1-A23D-5B6E4FCC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71BE1-9349-3BAD-311B-04187E21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D2DC-9E99-7B4C-ACD9-BDCAA3D5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37A93-E6FD-8F32-B421-458D5F3D8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96786-CC44-DEA6-8151-D76C85BB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73D0-8967-4145-B0D1-DE586590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4576-5E80-D2A0-8A00-A6F822E8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1086-D788-6821-69F3-C8F9F325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5C592-C8D3-02DA-576D-259E2F5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FA888-DF20-1C8A-E4D8-34C44A3F2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B7C5-4139-0B08-AFDA-25BCE111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6D4D-4F29-4FE4-9946-056DD2B83CE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D86D-5EA1-FB05-E2BF-B837E7C66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1E15-3DD1-29EF-8DD3-E15ACF03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47F7F-9577-411A-B3E7-EA4B7E9B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7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8B8DD33-81D4-43AF-91AE-64141627FE78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0025FF-9883-4B86-9805-1B0387B31173}"/>
              </a:ext>
            </a:extLst>
          </p:cNvPr>
          <p:cNvCxnSpPr/>
          <p:nvPr/>
        </p:nvCxnSpPr>
        <p:spPr>
          <a:xfrm flipH="1">
            <a:off x="8658225" y="3324225"/>
            <a:ext cx="1743075" cy="120015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ADD6FD-4567-0763-0175-BD97E4A59E2D}"/>
              </a:ext>
            </a:extLst>
          </p:cNvPr>
          <p:cNvSpPr txBox="1"/>
          <p:nvPr/>
        </p:nvSpPr>
        <p:spPr>
          <a:xfrm>
            <a:off x="10287000" y="3139559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50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54AD55F-7D9F-C0CB-93A8-155E7213D694}"/>
              </a:ext>
            </a:extLst>
          </p:cNvPr>
          <p:cNvGraphicFramePr/>
          <p:nvPr/>
        </p:nvGraphicFramePr>
        <p:xfrm>
          <a:off x="2032000" y="84349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4CD3A5-C402-E87B-FD88-232D6CD4F45B}"/>
              </a:ext>
            </a:extLst>
          </p:cNvPr>
          <p:cNvCxnSpPr>
            <a:cxnSpLocks/>
          </p:cNvCxnSpPr>
          <p:nvPr/>
        </p:nvCxnSpPr>
        <p:spPr>
          <a:xfrm>
            <a:off x="3257550" y="514350"/>
            <a:ext cx="2219325" cy="16383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B4247-855A-E0D8-EA11-AF90F3788BC3}"/>
              </a:ext>
            </a:extLst>
          </p:cNvPr>
          <p:cNvSpPr txBox="1"/>
          <p:nvPr/>
        </p:nvSpPr>
        <p:spPr>
          <a:xfrm>
            <a:off x="2514600" y="30958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459836-27ED-0F4A-0DF4-E846517A9107}"/>
              </a:ext>
            </a:extLst>
          </p:cNvPr>
          <p:cNvCxnSpPr/>
          <p:nvPr/>
        </p:nvCxnSpPr>
        <p:spPr>
          <a:xfrm flipH="1" flipV="1">
            <a:off x="8467725" y="2657475"/>
            <a:ext cx="2305050" cy="77152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781FD8-5C5C-8499-BBC0-E828E7157EF4}"/>
              </a:ext>
            </a:extLst>
          </p:cNvPr>
          <p:cNvSpPr txBox="1"/>
          <p:nvPr/>
        </p:nvSpPr>
        <p:spPr>
          <a:xfrm>
            <a:off x="10658475" y="32443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2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OMPRAKASH MURUGESAN</dc:creator>
  <cp:lastModifiedBy>OMPRAKASH MURUGESAN</cp:lastModifiedBy>
  <cp:revision>1</cp:revision>
  <dcterms:created xsi:type="dcterms:W3CDTF">2023-11-06T05:53:09Z</dcterms:created>
  <dcterms:modified xsi:type="dcterms:W3CDTF">2023-11-06T05:53:41Z</dcterms:modified>
</cp:coreProperties>
</file>