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8_Apr_Session1/STackedColumnCHar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EBA104-35C3-4BD8-BC45-E6A95158D3D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8_Apr_Session1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32DFA8-3E1E-4793-A453-EE6ED357DF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4/10/2025 11:24:25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Column CHart" id="2" name="slide2">
            <a:extLst>
              <a:ext uri="{FF2B5EF4-FFF2-40B4-BE49-F238E27FC236}">
                <a16:creationId xmlns:a16="http://schemas.microsoft.com/office/drawing/2014/main" id="{7E1D6A01-0B3C-4CC3-AD06-3710EAAA8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89"/>
            <a:ext cx="12192000" cy="56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2025-04-10T11:24:25Z</dcterms:created>
  <dcterms:modified xsi:type="dcterms:W3CDTF">2025-04-10T11:24:25Z</dcterms:modified>
</cp:coreProperties>
</file>