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B20C-8FD0-47BB-8BCD-ED13B7AF8B4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F97D-86E0-4F2F-A9E2-C5D1720D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8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B20C-8FD0-47BB-8BCD-ED13B7AF8B4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F97D-86E0-4F2F-A9E2-C5D1720D0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2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B20C-8FD0-47BB-8BCD-ED13B7AF8B4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F97D-86E0-4F2F-A9E2-C5D1720D0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4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B20C-8FD0-47BB-8BCD-ED13B7AF8B4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F97D-86E0-4F2F-A9E2-C5D1720D0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1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B20C-8FD0-47BB-8BCD-ED13B7AF8B4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F97D-86E0-4F2F-A9E2-C5D1720D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3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B20C-8FD0-47BB-8BCD-ED13B7AF8B4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F97D-86E0-4F2F-A9E2-C5D1720D0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1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B20C-8FD0-47BB-8BCD-ED13B7AF8B4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F97D-86E0-4F2F-A9E2-C5D1720D0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B20C-8FD0-47BB-8BCD-ED13B7AF8B4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F97D-86E0-4F2F-A9E2-C5D1720D0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9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B20C-8FD0-47BB-8BCD-ED13B7AF8B4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F97D-86E0-4F2F-A9E2-C5D1720D0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5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E7B20C-8FD0-47BB-8BCD-ED13B7AF8B4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7F97D-86E0-4F2F-A9E2-C5D1720D0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5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7B20C-8FD0-47BB-8BCD-ED13B7AF8B4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F97D-86E0-4F2F-A9E2-C5D1720D0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E7B20C-8FD0-47BB-8BCD-ED13B7AF8B42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77F97D-86E0-4F2F-A9E2-C5D1720D0FD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CED0-E9E6-49F7-7ABC-3B08C4F23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Dashboard and buttons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2109F-A2B2-AA4B-80EE-A46382F34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Utkarsh Gaikwad</a:t>
            </a:r>
          </a:p>
          <a:p>
            <a:r>
              <a:rPr lang="en-IN" dirty="0"/>
              <a:t>Class starting at 6:06 pm</a:t>
            </a:r>
          </a:p>
        </p:txBody>
      </p:sp>
    </p:spTree>
    <p:extLst>
      <p:ext uri="{BB962C8B-B14F-4D97-AF65-F5344CB8AC3E}">
        <p14:creationId xmlns:p14="http://schemas.microsoft.com/office/powerpoint/2010/main" val="127513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041C-8C22-3937-636B-1F19B94C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9845F-C934-04DB-CC08-BE575F3B9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D673A5-69AD-1AC5-9AB3-91F0BDA6F2B7}"/>
              </a:ext>
            </a:extLst>
          </p:cNvPr>
          <p:cNvSpPr/>
          <p:nvPr/>
        </p:nvSpPr>
        <p:spPr>
          <a:xfrm>
            <a:off x="5611906" y="2160494"/>
            <a:ext cx="304800" cy="403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A457D-65D8-1425-E78E-1F9C69DD98A9}"/>
              </a:ext>
            </a:extLst>
          </p:cNvPr>
          <p:cNvSpPr/>
          <p:nvPr/>
        </p:nvSpPr>
        <p:spPr>
          <a:xfrm>
            <a:off x="5703569" y="3741420"/>
            <a:ext cx="468631" cy="159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2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DD13-8A9B-A000-7E4B-F7AD8944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4DC08-D1A8-9CBB-9199-EFCFB4DEE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00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B643-3DB0-DDB6-A7CF-350E95DF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018F3-2F1E-DE42-7BC7-1CB3C65CD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046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7015-626C-2816-F945-0B021A6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Decomposition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9AE3A-D2D2-8191-4719-340339ECF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168128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A958-91A1-B330-A08F-EC31B1E1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Q&amp;A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8D669-4595-99CD-1395-728F8DB9A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169636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C282-9A5C-E07B-6C5C-C5C4738C7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DB32D-EEC1-5115-FCE3-ED733B53E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Utkarsh </a:t>
            </a:r>
            <a:r>
              <a:rPr lang="en-IN" dirty="0" err="1"/>
              <a:t>gaikwad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629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26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Dashboard and buttons</vt:lpstr>
      <vt:lpstr>Insert Button</vt:lpstr>
      <vt:lpstr>Index Page</vt:lpstr>
      <vt:lpstr>Profit Overview</vt:lpstr>
      <vt:lpstr>Decomposition Tree</vt:lpstr>
      <vt:lpstr>Q&amp;A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and buttons</dc:title>
  <dc:creator>Utkarsh Gaikwad</dc:creator>
  <cp:lastModifiedBy>Utkarsh Gaikwad</cp:lastModifiedBy>
  <cp:revision>2</cp:revision>
  <dcterms:created xsi:type="dcterms:W3CDTF">2023-10-06T08:34:41Z</dcterms:created>
  <dcterms:modified xsi:type="dcterms:W3CDTF">2024-03-20T14:18:09Z</dcterms:modified>
</cp:coreProperties>
</file>