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1"/>
  </p:sldMasterIdLst>
  <p:sldIdLst>
    <p:sldId id="277" r:id="rId2"/>
    <p:sldId id="278" r:id="rId3"/>
    <p:sldId id="257" r:id="rId4"/>
    <p:sldId id="265" r:id="rId5"/>
    <p:sldId id="264" r:id="rId6"/>
    <p:sldId id="267" r:id="rId7"/>
    <p:sldId id="268" r:id="rId8"/>
    <p:sldId id="269" r:id="rId9"/>
    <p:sldId id="266" r:id="rId10"/>
    <p:sldId id="261" r:id="rId11"/>
    <p:sldId id="270" r:id="rId12"/>
    <p:sldId id="271" r:id="rId13"/>
    <p:sldId id="272" r:id="rId14"/>
    <p:sldId id="273" r:id="rId15"/>
    <p:sldId id="259" r:id="rId16"/>
    <p:sldId id="274" r:id="rId17"/>
    <p:sldId id="275" r:id="rId18"/>
    <p:sldId id="276"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CD3CFE-6A42-4ECB-B833-D097BF013F4E}" v="489" dt="2020-10-20T08:39:49.800"/>
    <p1510:client id="{7362FF38-5E45-49E4-B3B0-827DDA5B003C}" v="341" dt="2020-11-24T05:55:00.719"/>
    <p1510:client id="{B509257E-116F-4427-B106-82DB38F11B6E}" v="347" dt="2020-11-23T13:02:40.013"/>
    <p1510:client id="{DFA7A7F9-EFCF-45BA-A270-E80FD4CF3DAB}" v="209" dt="2020-10-19T15:37:02.6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8" d="100"/>
          <a:sy n="68" d="100"/>
        </p:scale>
        <p:origin x="-798"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biba nishu" userId="b458bcd196a669df" providerId="Windows Live" clId="Web-{DFA7A7F9-EFCF-45BA-A270-E80FD4CF3DAB}"/>
    <pc:docChg chg="addSld delSld modSld addMainMaster delMainMaster">
      <pc:chgData name="labiba nishu" userId="b458bcd196a669df" providerId="Windows Live" clId="Web-{DFA7A7F9-EFCF-45BA-A270-E80FD4CF3DAB}" dt="2020-10-19T15:37:08.257" v="213"/>
      <pc:docMkLst>
        <pc:docMk/>
      </pc:docMkLst>
      <pc:sldChg chg="addSp delSp modSp mod setBg modClrScheme setClrOvrMap chgLayout">
        <pc:chgData name="labiba nishu" userId="b458bcd196a669df" providerId="Windows Live" clId="Web-{DFA7A7F9-EFCF-45BA-A270-E80FD4CF3DAB}" dt="2020-10-19T15:32:10.458" v="177" actId="20577"/>
        <pc:sldMkLst>
          <pc:docMk/>
          <pc:sldMk cId="1194440229" sldId="256"/>
        </pc:sldMkLst>
        <pc:spChg chg="mod ord">
          <ac:chgData name="labiba nishu" userId="b458bcd196a669df" providerId="Windows Live" clId="Web-{DFA7A7F9-EFCF-45BA-A270-E80FD4CF3DAB}" dt="2020-10-19T15:29:16.877" v="64" actId="20577"/>
          <ac:spMkLst>
            <pc:docMk/>
            <pc:sldMk cId="1194440229" sldId="256"/>
            <ac:spMk id="2" creationId="{00000000-0000-0000-0000-000000000000}"/>
          </ac:spMkLst>
        </pc:spChg>
        <pc:spChg chg="mod ord">
          <ac:chgData name="labiba nishu" userId="b458bcd196a669df" providerId="Windows Live" clId="Web-{DFA7A7F9-EFCF-45BA-A270-E80FD4CF3DAB}" dt="2020-10-19T15:32:10.458" v="177" actId="20577"/>
          <ac:spMkLst>
            <pc:docMk/>
            <pc:sldMk cId="1194440229" sldId="256"/>
            <ac:spMk id="3" creationId="{00000000-0000-0000-0000-000000000000}"/>
          </ac:spMkLst>
        </pc:spChg>
        <pc:spChg chg="add">
          <ac:chgData name="labiba nishu" userId="b458bcd196a669df" providerId="Windows Live" clId="Web-{DFA7A7F9-EFCF-45BA-A270-E80FD4CF3DAB}" dt="2020-10-19T15:28:20.439" v="47"/>
          <ac:spMkLst>
            <pc:docMk/>
            <pc:sldMk cId="1194440229" sldId="256"/>
            <ac:spMk id="7" creationId="{E34FA10D-5116-47B4-A70E-776435251326}"/>
          </ac:spMkLst>
        </pc:spChg>
        <pc:spChg chg="add del">
          <ac:chgData name="labiba nishu" userId="b458bcd196a669df" providerId="Windows Live" clId="Web-{DFA7A7F9-EFCF-45BA-A270-E80FD4CF3DAB}" dt="2020-10-19T15:24:38.437" v="31"/>
          <ac:spMkLst>
            <pc:docMk/>
            <pc:sldMk cId="1194440229" sldId="256"/>
            <ac:spMk id="8" creationId="{DE27238C-8EAF-4098-86E6-7723B7DAE601}"/>
          </ac:spMkLst>
        </pc:spChg>
        <pc:spChg chg="add">
          <ac:chgData name="labiba nishu" userId="b458bcd196a669df" providerId="Windows Live" clId="Web-{DFA7A7F9-EFCF-45BA-A270-E80FD4CF3DAB}" dt="2020-10-19T15:28:20.439" v="47"/>
          <ac:spMkLst>
            <pc:docMk/>
            <pc:sldMk cId="1194440229" sldId="256"/>
            <ac:spMk id="9" creationId="{B2718AAE-52B9-4DD9-9D83-A9C975C9DC2D}"/>
          </ac:spMkLst>
        </pc:spChg>
        <pc:spChg chg="add del">
          <ac:chgData name="labiba nishu" userId="b458bcd196a669df" providerId="Windows Live" clId="Web-{DFA7A7F9-EFCF-45BA-A270-E80FD4CF3DAB}" dt="2020-10-19T15:24:38.437" v="31"/>
          <ac:spMkLst>
            <pc:docMk/>
            <pc:sldMk cId="1194440229" sldId="256"/>
            <ac:spMk id="10" creationId="{992F97B1-1891-4FCC-9E5F-BA97EDB48F89}"/>
          </ac:spMkLst>
        </pc:spChg>
        <pc:spChg chg="add">
          <ac:chgData name="labiba nishu" userId="b458bcd196a669df" providerId="Windows Live" clId="Web-{DFA7A7F9-EFCF-45BA-A270-E80FD4CF3DAB}" dt="2020-10-19T15:28:20.439" v="47"/>
          <ac:spMkLst>
            <pc:docMk/>
            <pc:sldMk cId="1194440229" sldId="256"/>
            <ac:spMk id="11" creationId="{49FF39B1-9689-44AE-A803-7B90A059DC56}"/>
          </ac:spMkLst>
        </pc:spChg>
        <pc:spChg chg="add del">
          <ac:chgData name="labiba nishu" userId="b458bcd196a669df" providerId="Windows Live" clId="Web-{DFA7A7F9-EFCF-45BA-A270-E80FD4CF3DAB}" dt="2020-10-19T15:24:38.437" v="31"/>
          <ac:spMkLst>
            <pc:docMk/>
            <pc:sldMk cId="1194440229" sldId="256"/>
            <ac:spMk id="12" creationId="{78C6C821-FEE1-4EB6-9590-C021440C77DE}"/>
          </ac:spMkLst>
        </pc:spChg>
        <pc:spChg chg="add del">
          <ac:chgData name="labiba nishu" userId="b458bcd196a669df" providerId="Windows Live" clId="Web-{DFA7A7F9-EFCF-45BA-A270-E80FD4CF3DAB}" dt="2020-10-19T15:24:38.437" v="31"/>
          <ac:spMkLst>
            <pc:docMk/>
            <pc:sldMk cId="1194440229" sldId="256"/>
            <ac:spMk id="14" creationId="{B61A74B3-E247-44D4-8C48-FAE8E2056401}"/>
          </ac:spMkLst>
        </pc:spChg>
        <pc:spChg chg="add">
          <ac:chgData name="labiba nishu" userId="b458bcd196a669df" providerId="Windows Live" clId="Web-{DFA7A7F9-EFCF-45BA-A270-E80FD4CF3DAB}" dt="2020-10-19T15:28:20.439" v="47"/>
          <ac:spMkLst>
            <pc:docMk/>
            <pc:sldMk cId="1194440229" sldId="256"/>
            <ac:spMk id="16" creationId="{6C74A888-48BE-4604-BB14-E6C5E9D0F2FB}"/>
          </ac:spMkLst>
        </pc:spChg>
        <pc:cxnChg chg="add del">
          <ac:chgData name="labiba nishu" userId="b458bcd196a669df" providerId="Windows Live" clId="Web-{DFA7A7F9-EFCF-45BA-A270-E80FD4CF3DAB}" dt="2020-10-19T15:28:20.439" v="47"/>
          <ac:cxnSpMkLst>
            <pc:docMk/>
            <pc:sldMk cId="1194440229" sldId="256"/>
            <ac:cxnSpMk id="5" creationId="{179C4C8E-197B-4679-AE96-B5147F971C90}"/>
          </ac:cxnSpMkLst>
        </pc:cxnChg>
      </pc:sldChg>
      <pc:sldChg chg="addSp modSp new mod setBg modClrScheme setClrOvrMap chgLayout">
        <pc:chgData name="labiba nishu" userId="b458bcd196a669df" providerId="Windows Live" clId="Web-{DFA7A7F9-EFCF-45BA-A270-E80FD4CF3DAB}" dt="2020-10-19T15:36:05.272" v="210" actId="20577"/>
        <pc:sldMkLst>
          <pc:docMk/>
          <pc:sldMk cId="4032650163" sldId="257"/>
        </pc:sldMkLst>
        <pc:spChg chg="mod ord">
          <ac:chgData name="labiba nishu" userId="b458bcd196a669df" providerId="Windows Live" clId="Web-{DFA7A7F9-EFCF-45BA-A270-E80FD4CF3DAB}" dt="2020-10-19T15:32:50.692" v="203" actId="20577"/>
          <ac:spMkLst>
            <pc:docMk/>
            <pc:sldMk cId="4032650163" sldId="257"/>
            <ac:spMk id="2" creationId="{416143B3-2BEF-4CB2-9D5D-3E49376228C8}"/>
          </ac:spMkLst>
        </pc:spChg>
        <pc:spChg chg="mod ord">
          <ac:chgData name="labiba nishu" userId="b458bcd196a669df" providerId="Windows Live" clId="Web-{DFA7A7F9-EFCF-45BA-A270-E80FD4CF3DAB}" dt="2020-10-19T15:36:05.272" v="210" actId="20577"/>
          <ac:spMkLst>
            <pc:docMk/>
            <pc:sldMk cId="4032650163" sldId="257"/>
            <ac:spMk id="3" creationId="{CF21366B-110E-4F6F-A390-18815321C41E}"/>
          </ac:spMkLst>
        </pc:spChg>
        <pc:spChg chg="add">
          <ac:chgData name="labiba nishu" userId="b458bcd196a669df" providerId="Windows Live" clId="Web-{DFA7A7F9-EFCF-45BA-A270-E80FD4CF3DAB}" dt="2020-10-19T15:23:59.811" v="29"/>
          <ac:spMkLst>
            <pc:docMk/>
            <pc:sldMk cId="4032650163" sldId="257"/>
            <ac:spMk id="8" creationId="{74CD14DB-BB81-479F-A1FC-1C75640E9F84}"/>
          </ac:spMkLst>
        </pc:spChg>
        <pc:spChg chg="add">
          <ac:chgData name="labiba nishu" userId="b458bcd196a669df" providerId="Windows Live" clId="Web-{DFA7A7F9-EFCF-45BA-A270-E80FD4CF3DAB}" dt="2020-10-19T15:23:59.811" v="29"/>
          <ac:spMkLst>
            <pc:docMk/>
            <pc:sldMk cId="4032650163" sldId="257"/>
            <ac:spMk id="10" creationId="{C943A91B-7CA7-4592-A975-73B1BF8C4C74}"/>
          </ac:spMkLst>
        </pc:spChg>
        <pc:spChg chg="add">
          <ac:chgData name="labiba nishu" userId="b458bcd196a669df" providerId="Windows Live" clId="Web-{DFA7A7F9-EFCF-45BA-A270-E80FD4CF3DAB}" dt="2020-10-19T15:23:59.811" v="29"/>
          <ac:spMkLst>
            <pc:docMk/>
            <pc:sldMk cId="4032650163" sldId="257"/>
            <ac:spMk id="12" creationId="{EC471314-E46A-414B-8D91-74880E84F187}"/>
          </ac:spMkLst>
        </pc:spChg>
        <pc:spChg chg="add">
          <ac:chgData name="labiba nishu" userId="b458bcd196a669df" providerId="Windows Live" clId="Web-{DFA7A7F9-EFCF-45BA-A270-E80FD4CF3DAB}" dt="2020-10-19T15:23:59.811" v="29"/>
          <ac:spMkLst>
            <pc:docMk/>
            <pc:sldMk cId="4032650163" sldId="257"/>
            <ac:spMk id="14" creationId="{6A681326-1C9D-44A3-A627-3871BDAE4127}"/>
          </ac:spMkLst>
        </pc:spChg>
      </pc:sldChg>
      <pc:sldChg chg="addSp delSp modSp new del mod setBg modClrScheme delDesignElem chgLayout">
        <pc:chgData name="labiba nishu" userId="b458bcd196a669df" providerId="Windows Live" clId="Web-{DFA7A7F9-EFCF-45BA-A270-E80FD4CF3DAB}" dt="2020-10-19T15:23:53.327" v="28"/>
        <pc:sldMkLst>
          <pc:docMk/>
          <pc:sldMk cId="564014830" sldId="258"/>
        </pc:sldMkLst>
        <pc:spChg chg="mod ord">
          <ac:chgData name="labiba nishu" userId="b458bcd196a669df" providerId="Windows Live" clId="Web-{DFA7A7F9-EFCF-45BA-A270-E80FD4CF3DAB}" dt="2020-10-19T15:23:28.014" v="27"/>
          <ac:spMkLst>
            <pc:docMk/>
            <pc:sldMk cId="564014830" sldId="258"/>
            <ac:spMk id="2" creationId="{B051B229-ECC2-4F0A-993F-BD8ED562B33E}"/>
          </ac:spMkLst>
        </pc:spChg>
        <pc:spChg chg="add del mod ord">
          <ac:chgData name="labiba nishu" userId="b458bcd196a669df" providerId="Windows Live" clId="Web-{DFA7A7F9-EFCF-45BA-A270-E80FD4CF3DAB}" dt="2020-10-19T15:23:28.014" v="27"/>
          <ac:spMkLst>
            <pc:docMk/>
            <pc:sldMk cId="564014830" sldId="258"/>
            <ac:spMk id="3" creationId="{953750C1-933D-4D0E-BDAA-AEC4D2998767}"/>
          </ac:spMkLst>
        </pc:spChg>
        <pc:spChg chg="add del">
          <ac:chgData name="labiba nishu" userId="b458bcd196a669df" providerId="Windows Live" clId="Web-{DFA7A7F9-EFCF-45BA-A270-E80FD4CF3DAB}" dt="2020-10-19T15:22:51.170" v="22"/>
          <ac:spMkLst>
            <pc:docMk/>
            <pc:sldMk cId="564014830" sldId="258"/>
            <ac:spMk id="5" creationId="{3C38C329-05C1-44E0-942C-D7A60A7F2810}"/>
          </ac:spMkLst>
        </pc:spChg>
        <pc:spChg chg="add del">
          <ac:chgData name="labiba nishu" userId="b458bcd196a669df" providerId="Windows Live" clId="Web-{DFA7A7F9-EFCF-45BA-A270-E80FD4CF3DAB}" dt="2020-10-19T15:22:51.170" v="22"/>
          <ac:spMkLst>
            <pc:docMk/>
            <pc:sldMk cId="564014830" sldId="258"/>
            <ac:spMk id="7" creationId="{DA98F3A3-687B-4002-93F2-58E8590DC79F}"/>
          </ac:spMkLst>
        </pc:spChg>
        <pc:spChg chg="add del">
          <ac:chgData name="labiba nishu" userId="b458bcd196a669df" providerId="Windows Live" clId="Web-{DFA7A7F9-EFCF-45BA-A270-E80FD4CF3DAB}" dt="2020-10-19T15:22:51.170" v="22"/>
          <ac:spMkLst>
            <pc:docMk/>
            <pc:sldMk cId="564014830" sldId="258"/>
            <ac:spMk id="9" creationId="{27A1367E-049C-45E5-9C32-CC32DCEAEF94}"/>
          </ac:spMkLst>
        </pc:spChg>
        <pc:spChg chg="add del">
          <ac:chgData name="labiba nishu" userId="b458bcd196a669df" providerId="Windows Live" clId="Web-{DFA7A7F9-EFCF-45BA-A270-E80FD4CF3DAB}" dt="2020-10-19T15:20:58.856" v="9"/>
          <ac:spMkLst>
            <pc:docMk/>
            <pc:sldMk cId="564014830" sldId="258"/>
            <ac:spMk id="12" creationId="{2A2042E9-E104-4EB2-BC2A-7202C91C2ACD}"/>
          </ac:spMkLst>
        </pc:spChg>
        <pc:spChg chg="add del">
          <ac:chgData name="labiba nishu" userId="b458bcd196a669df" providerId="Windows Live" clId="Web-{DFA7A7F9-EFCF-45BA-A270-E80FD4CF3DAB}" dt="2020-10-19T15:20:58.856" v="9"/>
          <ac:spMkLst>
            <pc:docMk/>
            <pc:sldMk cId="564014830" sldId="258"/>
            <ac:spMk id="14" creationId="{B359973E-2127-4A68-8122-FD45CCA53355}"/>
          </ac:spMkLst>
        </pc:spChg>
        <pc:spChg chg="add del">
          <ac:chgData name="labiba nishu" userId="b458bcd196a669df" providerId="Windows Live" clId="Web-{DFA7A7F9-EFCF-45BA-A270-E80FD4CF3DAB}" dt="2020-10-19T15:20:58.856" v="9"/>
          <ac:spMkLst>
            <pc:docMk/>
            <pc:sldMk cId="564014830" sldId="258"/>
            <ac:spMk id="16" creationId="{0482D63C-D7E4-4249-B199-8CB5E90C7881}"/>
          </ac:spMkLst>
        </pc:spChg>
        <pc:spChg chg="add del">
          <ac:chgData name="labiba nishu" userId="b458bcd196a669df" providerId="Windows Live" clId="Web-{DFA7A7F9-EFCF-45BA-A270-E80FD4CF3DAB}" dt="2020-10-19T15:20:58.856" v="9"/>
          <ac:spMkLst>
            <pc:docMk/>
            <pc:sldMk cId="564014830" sldId="258"/>
            <ac:spMk id="18" creationId="{B8C142B6-0BC2-42A0-A92A-AAB6C8BEEB89}"/>
          </ac:spMkLst>
        </pc:spChg>
        <pc:spChg chg="add del">
          <ac:chgData name="labiba nishu" userId="b458bcd196a669df" providerId="Windows Live" clId="Web-{DFA7A7F9-EFCF-45BA-A270-E80FD4CF3DAB}" dt="2020-10-19T15:20:58.856" v="9"/>
          <ac:spMkLst>
            <pc:docMk/>
            <pc:sldMk cId="564014830" sldId="258"/>
            <ac:spMk id="20" creationId="{6C31A70B-E26C-4105-ABE9-B4E778AD47A2}"/>
          </ac:spMkLst>
        </pc:spChg>
        <pc:spChg chg="add del">
          <ac:chgData name="labiba nishu" userId="b458bcd196a669df" providerId="Windows Live" clId="Web-{DFA7A7F9-EFCF-45BA-A270-E80FD4CF3DAB}" dt="2020-10-19T15:20:58.856" v="9"/>
          <ac:spMkLst>
            <pc:docMk/>
            <pc:sldMk cId="564014830" sldId="258"/>
            <ac:spMk id="22" creationId="{8F3CF990-ACB8-443A-BB74-D36EC8A00B02}"/>
          </ac:spMkLst>
        </pc:spChg>
        <pc:spChg chg="add del">
          <ac:chgData name="labiba nishu" userId="b458bcd196a669df" providerId="Windows Live" clId="Web-{DFA7A7F9-EFCF-45BA-A270-E80FD4CF3DAB}" dt="2020-10-19T15:20:58.856" v="9"/>
          <ac:spMkLst>
            <pc:docMk/>
            <pc:sldMk cId="564014830" sldId="258"/>
            <ac:spMk id="26" creationId="{65F94F98-3A57-49AA-838E-91AAF600B6EE}"/>
          </ac:spMkLst>
        </pc:spChg>
        <pc:spChg chg="add del">
          <ac:chgData name="labiba nishu" userId="b458bcd196a669df" providerId="Windows Live" clId="Web-{DFA7A7F9-EFCF-45BA-A270-E80FD4CF3DAB}" dt="2020-10-19T15:20:58.856" v="9"/>
          <ac:spMkLst>
            <pc:docMk/>
            <pc:sldMk cId="564014830" sldId="258"/>
            <ac:spMk id="30" creationId="{A0B5529D-5CAA-4BF2-B5C9-34705E7661F9}"/>
          </ac:spMkLst>
        </pc:spChg>
        <pc:spChg chg="add del">
          <ac:chgData name="labiba nishu" userId="b458bcd196a669df" providerId="Windows Live" clId="Web-{DFA7A7F9-EFCF-45BA-A270-E80FD4CF3DAB}" dt="2020-10-19T15:20:58.856" v="9"/>
          <ac:spMkLst>
            <pc:docMk/>
            <pc:sldMk cId="564014830" sldId="258"/>
            <ac:spMk id="32" creationId="{FBD68200-BC03-4015-860B-CD5C30CD76B8}"/>
          </ac:spMkLst>
        </pc:spChg>
        <pc:spChg chg="add del">
          <ac:chgData name="labiba nishu" userId="b458bcd196a669df" providerId="Windows Live" clId="Web-{DFA7A7F9-EFCF-45BA-A270-E80FD4CF3DAB}" dt="2020-10-19T15:20:58.856" v="9"/>
          <ac:spMkLst>
            <pc:docMk/>
            <pc:sldMk cId="564014830" sldId="258"/>
            <ac:spMk id="34" creationId="{332A6F87-AC28-4AA8-B8A6-AEBC67BD0D64}"/>
          </ac:spMkLst>
        </pc:spChg>
        <pc:picChg chg="add del">
          <ac:chgData name="labiba nishu" userId="b458bcd196a669df" providerId="Windows Live" clId="Web-{DFA7A7F9-EFCF-45BA-A270-E80FD4CF3DAB}" dt="2020-10-19T15:22:51.170" v="22"/>
          <ac:picMkLst>
            <pc:docMk/>
            <pc:sldMk cId="564014830" sldId="258"/>
            <ac:picMk id="6" creationId="{A40E99DB-69B1-42D9-9A2E-A196302E0CAC}"/>
          </ac:picMkLst>
        </pc:picChg>
        <pc:picChg chg="add del">
          <ac:chgData name="labiba nishu" userId="b458bcd196a669df" providerId="Windows Live" clId="Web-{DFA7A7F9-EFCF-45BA-A270-E80FD4CF3DAB}" dt="2020-10-19T15:20:58.856" v="9"/>
          <ac:picMkLst>
            <pc:docMk/>
            <pc:sldMk cId="564014830" sldId="258"/>
            <ac:picMk id="8" creationId="{71D44207-99B1-488E-B506-E104606435B8}"/>
          </ac:picMkLst>
        </pc:picChg>
        <pc:picChg chg="add del">
          <ac:chgData name="labiba nishu" userId="b458bcd196a669df" providerId="Windows Live" clId="Web-{DFA7A7F9-EFCF-45BA-A270-E80FD4CF3DAB}" dt="2020-10-19T15:20:58.856" v="9"/>
          <ac:picMkLst>
            <pc:docMk/>
            <pc:sldMk cId="564014830" sldId="258"/>
            <ac:picMk id="10" creationId="{8E4A938E-9D51-410D-8201-788658806401}"/>
          </ac:picMkLst>
        </pc:picChg>
        <pc:picChg chg="add del">
          <ac:chgData name="labiba nishu" userId="b458bcd196a669df" providerId="Windows Live" clId="Web-{DFA7A7F9-EFCF-45BA-A270-E80FD4CF3DAB}" dt="2020-10-19T15:20:58.856" v="9"/>
          <ac:picMkLst>
            <pc:docMk/>
            <pc:sldMk cId="564014830" sldId="258"/>
            <ac:picMk id="24" creationId="{00B98862-BEE1-44FB-A335-A1B9106B445E}"/>
          </ac:picMkLst>
        </pc:picChg>
        <pc:picChg chg="add del">
          <ac:chgData name="labiba nishu" userId="b458bcd196a669df" providerId="Windows Live" clId="Web-{DFA7A7F9-EFCF-45BA-A270-E80FD4CF3DAB}" dt="2020-10-19T15:20:58.856" v="9"/>
          <ac:picMkLst>
            <pc:docMk/>
            <pc:sldMk cId="564014830" sldId="258"/>
            <ac:picMk id="28" creationId="{7185CF21-0594-48C0-9F3E-254D6BCE9D9B}"/>
          </ac:picMkLst>
        </pc:picChg>
      </pc:sldChg>
      <pc:sldChg chg="modSp new mod modClrScheme chgLayout">
        <pc:chgData name="labiba nishu" userId="b458bcd196a669df" providerId="Windows Live" clId="Web-{DFA7A7F9-EFCF-45BA-A270-E80FD4CF3DAB}" dt="2020-10-19T15:23:28.014" v="27"/>
        <pc:sldMkLst>
          <pc:docMk/>
          <pc:sldMk cId="743112968" sldId="259"/>
        </pc:sldMkLst>
        <pc:spChg chg="mod ord">
          <ac:chgData name="labiba nishu" userId="b458bcd196a669df" providerId="Windows Live" clId="Web-{DFA7A7F9-EFCF-45BA-A270-E80FD4CF3DAB}" dt="2020-10-19T15:23:28.014" v="27"/>
          <ac:spMkLst>
            <pc:docMk/>
            <pc:sldMk cId="743112968" sldId="259"/>
            <ac:spMk id="2" creationId="{B5AF9368-BED1-40F8-928B-5A50BDB2A2EB}"/>
          </ac:spMkLst>
        </pc:spChg>
        <pc:spChg chg="mod ord">
          <ac:chgData name="labiba nishu" userId="b458bcd196a669df" providerId="Windows Live" clId="Web-{DFA7A7F9-EFCF-45BA-A270-E80FD4CF3DAB}" dt="2020-10-19T15:23:28.014" v="27"/>
          <ac:spMkLst>
            <pc:docMk/>
            <pc:sldMk cId="743112968" sldId="259"/>
            <ac:spMk id="3" creationId="{70132D8F-C151-4A47-BE67-00DD1BA946F5}"/>
          </ac:spMkLst>
        </pc:spChg>
      </pc:sldChg>
      <pc:sldChg chg="addSp modSp new mod setBg setClrOvrMap">
        <pc:chgData name="labiba nishu" userId="b458bcd196a669df" providerId="Windows Live" clId="Web-{DFA7A7F9-EFCF-45BA-A270-E80FD4CF3DAB}" dt="2020-10-19T15:37:08.257" v="213"/>
        <pc:sldMkLst>
          <pc:docMk/>
          <pc:sldMk cId="3423711111" sldId="260"/>
        </pc:sldMkLst>
        <pc:spChg chg="mod">
          <ac:chgData name="labiba nishu" userId="b458bcd196a669df" providerId="Windows Live" clId="Web-{DFA7A7F9-EFCF-45BA-A270-E80FD4CF3DAB}" dt="2020-10-19T15:37:08.257" v="213"/>
          <ac:spMkLst>
            <pc:docMk/>
            <pc:sldMk cId="3423711111" sldId="260"/>
            <ac:spMk id="2" creationId="{DC5AA9A0-35C3-4094-AE29-40EF2B579858}"/>
          </ac:spMkLst>
        </pc:spChg>
        <pc:spChg chg="mod">
          <ac:chgData name="labiba nishu" userId="b458bcd196a669df" providerId="Windows Live" clId="Web-{DFA7A7F9-EFCF-45BA-A270-E80FD4CF3DAB}" dt="2020-10-19T15:37:08.257" v="213"/>
          <ac:spMkLst>
            <pc:docMk/>
            <pc:sldMk cId="3423711111" sldId="260"/>
            <ac:spMk id="3" creationId="{923B07FF-B40F-444B-B2B9-55AE218AFF1E}"/>
          </ac:spMkLst>
        </pc:spChg>
        <pc:spChg chg="add">
          <ac:chgData name="labiba nishu" userId="b458bcd196a669df" providerId="Windows Live" clId="Web-{DFA7A7F9-EFCF-45BA-A270-E80FD4CF3DAB}" dt="2020-10-19T15:37:08.257" v="213"/>
          <ac:spMkLst>
            <pc:docMk/>
            <pc:sldMk cId="3423711111" sldId="260"/>
            <ac:spMk id="8" creationId="{74CD14DB-BB81-479F-A1FC-1C75640E9F84}"/>
          </ac:spMkLst>
        </pc:spChg>
        <pc:spChg chg="add">
          <ac:chgData name="labiba nishu" userId="b458bcd196a669df" providerId="Windows Live" clId="Web-{DFA7A7F9-EFCF-45BA-A270-E80FD4CF3DAB}" dt="2020-10-19T15:37:08.257" v="213"/>
          <ac:spMkLst>
            <pc:docMk/>
            <pc:sldMk cId="3423711111" sldId="260"/>
            <ac:spMk id="10" creationId="{C943A91B-7CA7-4592-A975-73B1BF8C4C74}"/>
          </ac:spMkLst>
        </pc:spChg>
        <pc:spChg chg="add">
          <ac:chgData name="labiba nishu" userId="b458bcd196a669df" providerId="Windows Live" clId="Web-{DFA7A7F9-EFCF-45BA-A270-E80FD4CF3DAB}" dt="2020-10-19T15:37:08.257" v="213"/>
          <ac:spMkLst>
            <pc:docMk/>
            <pc:sldMk cId="3423711111" sldId="260"/>
            <ac:spMk id="12" creationId="{EC471314-E46A-414B-8D91-74880E84F187}"/>
          </ac:spMkLst>
        </pc:spChg>
        <pc:spChg chg="add">
          <ac:chgData name="labiba nishu" userId="b458bcd196a669df" providerId="Windows Live" clId="Web-{DFA7A7F9-EFCF-45BA-A270-E80FD4CF3DAB}" dt="2020-10-19T15:37:08.257" v="213"/>
          <ac:spMkLst>
            <pc:docMk/>
            <pc:sldMk cId="3423711111" sldId="260"/>
            <ac:spMk id="14" creationId="{6A681326-1C9D-44A3-A627-3871BDAE4127}"/>
          </ac:spMkLst>
        </pc:spChg>
      </pc:sldChg>
      <pc:sldMasterChg chg="del delSldLayout">
        <pc:chgData name="labiba nishu" userId="b458bcd196a669df" providerId="Windows Live" clId="Web-{DFA7A7F9-EFCF-45BA-A270-E80FD4CF3DAB}" dt="2020-10-19T15:19:43.308" v="2"/>
        <pc:sldMasterMkLst>
          <pc:docMk/>
          <pc:sldMasterMk cId="0" sldId="2147483696"/>
        </pc:sldMasterMkLst>
        <pc:sldLayoutChg chg="del">
          <pc:chgData name="labiba nishu" userId="b458bcd196a669df" providerId="Windows Live" clId="Web-{DFA7A7F9-EFCF-45BA-A270-E80FD4CF3DAB}" dt="2020-10-19T15:19:43.308" v="2"/>
          <pc:sldLayoutMkLst>
            <pc:docMk/>
            <pc:sldMasterMk cId="0" sldId="2147483696"/>
            <pc:sldLayoutMk cId="0" sldId="2147483697"/>
          </pc:sldLayoutMkLst>
        </pc:sldLayoutChg>
        <pc:sldLayoutChg chg="del">
          <pc:chgData name="labiba nishu" userId="b458bcd196a669df" providerId="Windows Live" clId="Web-{DFA7A7F9-EFCF-45BA-A270-E80FD4CF3DAB}" dt="2020-10-19T15:19:43.308" v="2"/>
          <pc:sldLayoutMkLst>
            <pc:docMk/>
            <pc:sldMasterMk cId="0" sldId="2147483696"/>
            <pc:sldLayoutMk cId="0" sldId="2147483698"/>
          </pc:sldLayoutMkLst>
        </pc:sldLayoutChg>
        <pc:sldLayoutChg chg="del">
          <pc:chgData name="labiba nishu" userId="b458bcd196a669df" providerId="Windows Live" clId="Web-{DFA7A7F9-EFCF-45BA-A270-E80FD4CF3DAB}" dt="2020-10-19T15:19:43.308" v="2"/>
          <pc:sldLayoutMkLst>
            <pc:docMk/>
            <pc:sldMasterMk cId="0" sldId="2147483696"/>
            <pc:sldLayoutMk cId="0" sldId="2147483699"/>
          </pc:sldLayoutMkLst>
        </pc:sldLayoutChg>
        <pc:sldLayoutChg chg="del">
          <pc:chgData name="labiba nishu" userId="b458bcd196a669df" providerId="Windows Live" clId="Web-{DFA7A7F9-EFCF-45BA-A270-E80FD4CF3DAB}" dt="2020-10-19T15:19:43.308" v="2"/>
          <pc:sldLayoutMkLst>
            <pc:docMk/>
            <pc:sldMasterMk cId="0" sldId="2147483696"/>
            <pc:sldLayoutMk cId="0" sldId="2147483700"/>
          </pc:sldLayoutMkLst>
        </pc:sldLayoutChg>
        <pc:sldLayoutChg chg="del">
          <pc:chgData name="labiba nishu" userId="b458bcd196a669df" providerId="Windows Live" clId="Web-{DFA7A7F9-EFCF-45BA-A270-E80FD4CF3DAB}" dt="2020-10-19T15:19:43.308" v="2"/>
          <pc:sldLayoutMkLst>
            <pc:docMk/>
            <pc:sldMasterMk cId="0" sldId="2147483696"/>
            <pc:sldLayoutMk cId="0" sldId="2147483701"/>
          </pc:sldLayoutMkLst>
        </pc:sldLayoutChg>
        <pc:sldLayoutChg chg="del">
          <pc:chgData name="labiba nishu" userId="b458bcd196a669df" providerId="Windows Live" clId="Web-{DFA7A7F9-EFCF-45BA-A270-E80FD4CF3DAB}" dt="2020-10-19T15:19:43.308" v="2"/>
          <pc:sldLayoutMkLst>
            <pc:docMk/>
            <pc:sldMasterMk cId="0" sldId="2147483696"/>
            <pc:sldLayoutMk cId="0" sldId="2147483702"/>
          </pc:sldLayoutMkLst>
        </pc:sldLayoutChg>
        <pc:sldLayoutChg chg="del">
          <pc:chgData name="labiba nishu" userId="b458bcd196a669df" providerId="Windows Live" clId="Web-{DFA7A7F9-EFCF-45BA-A270-E80FD4CF3DAB}" dt="2020-10-19T15:19:43.308" v="2"/>
          <pc:sldLayoutMkLst>
            <pc:docMk/>
            <pc:sldMasterMk cId="0" sldId="2147483696"/>
            <pc:sldLayoutMk cId="0" sldId="2147483703"/>
          </pc:sldLayoutMkLst>
        </pc:sldLayoutChg>
        <pc:sldLayoutChg chg="del">
          <pc:chgData name="labiba nishu" userId="b458bcd196a669df" providerId="Windows Live" clId="Web-{DFA7A7F9-EFCF-45BA-A270-E80FD4CF3DAB}" dt="2020-10-19T15:19:43.308" v="2"/>
          <pc:sldLayoutMkLst>
            <pc:docMk/>
            <pc:sldMasterMk cId="0" sldId="2147483696"/>
            <pc:sldLayoutMk cId="0" sldId="2147483704"/>
          </pc:sldLayoutMkLst>
        </pc:sldLayoutChg>
        <pc:sldLayoutChg chg="del">
          <pc:chgData name="labiba nishu" userId="b458bcd196a669df" providerId="Windows Live" clId="Web-{DFA7A7F9-EFCF-45BA-A270-E80FD4CF3DAB}" dt="2020-10-19T15:19:43.308" v="2"/>
          <pc:sldLayoutMkLst>
            <pc:docMk/>
            <pc:sldMasterMk cId="0" sldId="2147483696"/>
            <pc:sldLayoutMk cId="0" sldId="2147483705"/>
          </pc:sldLayoutMkLst>
        </pc:sldLayoutChg>
        <pc:sldLayoutChg chg="del">
          <pc:chgData name="labiba nishu" userId="b458bcd196a669df" providerId="Windows Live" clId="Web-{DFA7A7F9-EFCF-45BA-A270-E80FD4CF3DAB}" dt="2020-10-19T15:19:43.308" v="2"/>
          <pc:sldLayoutMkLst>
            <pc:docMk/>
            <pc:sldMasterMk cId="0" sldId="2147483696"/>
            <pc:sldLayoutMk cId="0" sldId="2147483706"/>
          </pc:sldLayoutMkLst>
        </pc:sldLayoutChg>
        <pc:sldLayoutChg chg="del">
          <pc:chgData name="labiba nishu" userId="b458bcd196a669df" providerId="Windows Live" clId="Web-{DFA7A7F9-EFCF-45BA-A270-E80FD4CF3DAB}" dt="2020-10-19T15:19:43.308" v="2"/>
          <pc:sldLayoutMkLst>
            <pc:docMk/>
            <pc:sldMasterMk cId="0" sldId="2147483696"/>
            <pc:sldLayoutMk cId="0" sldId="2147483707"/>
          </pc:sldLayoutMkLst>
        </pc:sldLayoutChg>
      </pc:sldMasterChg>
      <pc:sldMasterChg chg="add del addSldLayout delSldLayout modSldLayout">
        <pc:chgData name="labiba nishu" userId="b458bcd196a669df" providerId="Windows Live" clId="Web-{DFA7A7F9-EFCF-45BA-A270-E80FD4CF3DAB}" dt="2020-10-19T15:19:46.527" v="3"/>
        <pc:sldMasterMkLst>
          <pc:docMk/>
          <pc:sldMasterMk cId="2789336770" sldId="2147483708"/>
        </pc:sldMasterMkLst>
        <pc:sldLayoutChg chg="add del mod replId">
          <pc:chgData name="labiba nishu" userId="b458bcd196a669df" providerId="Windows Live" clId="Web-{DFA7A7F9-EFCF-45BA-A270-E80FD4CF3DAB}" dt="2020-10-19T15:19:46.527" v="3"/>
          <pc:sldLayoutMkLst>
            <pc:docMk/>
            <pc:sldMasterMk cId="2789336770" sldId="2147483708"/>
            <pc:sldLayoutMk cId="1450775123" sldId="2147483709"/>
          </pc:sldLayoutMkLst>
        </pc:sldLayoutChg>
        <pc:sldLayoutChg chg="add del mod replId">
          <pc:chgData name="labiba nishu" userId="b458bcd196a669df" providerId="Windows Live" clId="Web-{DFA7A7F9-EFCF-45BA-A270-E80FD4CF3DAB}" dt="2020-10-19T15:19:46.527" v="3"/>
          <pc:sldLayoutMkLst>
            <pc:docMk/>
            <pc:sldMasterMk cId="2789336770" sldId="2147483708"/>
            <pc:sldLayoutMk cId="4211951766" sldId="2147483710"/>
          </pc:sldLayoutMkLst>
        </pc:sldLayoutChg>
        <pc:sldLayoutChg chg="add del mod replId">
          <pc:chgData name="labiba nishu" userId="b458bcd196a669df" providerId="Windows Live" clId="Web-{DFA7A7F9-EFCF-45BA-A270-E80FD4CF3DAB}" dt="2020-10-19T15:19:46.527" v="3"/>
          <pc:sldLayoutMkLst>
            <pc:docMk/>
            <pc:sldMasterMk cId="2789336770" sldId="2147483708"/>
            <pc:sldLayoutMk cId="1830288667" sldId="2147483711"/>
          </pc:sldLayoutMkLst>
        </pc:sldLayoutChg>
        <pc:sldLayoutChg chg="add del mod replId">
          <pc:chgData name="labiba nishu" userId="b458bcd196a669df" providerId="Windows Live" clId="Web-{DFA7A7F9-EFCF-45BA-A270-E80FD4CF3DAB}" dt="2020-10-19T15:19:46.527" v="3"/>
          <pc:sldLayoutMkLst>
            <pc:docMk/>
            <pc:sldMasterMk cId="2789336770" sldId="2147483708"/>
            <pc:sldLayoutMk cId="2542723016" sldId="2147483712"/>
          </pc:sldLayoutMkLst>
        </pc:sldLayoutChg>
        <pc:sldLayoutChg chg="add del mod replId">
          <pc:chgData name="labiba nishu" userId="b458bcd196a669df" providerId="Windows Live" clId="Web-{DFA7A7F9-EFCF-45BA-A270-E80FD4CF3DAB}" dt="2020-10-19T15:19:46.527" v="3"/>
          <pc:sldLayoutMkLst>
            <pc:docMk/>
            <pc:sldMasterMk cId="2789336770" sldId="2147483708"/>
            <pc:sldLayoutMk cId="1004831578" sldId="2147483713"/>
          </pc:sldLayoutMkLst>
        </pc:sldLayoutChg>
        <pc:sldLayoutChg chg="add del mod replId">
          <pc:chgData name="labiba nishu" userId="b458bcd196a669df" providerId="Windows Live" clId="Web-{DFA7A7F9-EFCF-45BA-A270-E80FD4CF3DAB}" dt="2020-10-19T15:19:46.527" v="3"/>
          <pc:sldLayoutMkLst>
            <pc:docMk/>
            <pc:sldMasterMk cId="2789336770" sldId="2147483708"/>
            <pc:sldLayoutMk cId="1909780473" sldId="2147483714"/>
          </pc:sldLayoutMkLst>
        </pc:sldLayoutChg>
        <pc:sldLayoutChg chg="add del mod replId">
          <pc:chgData name="labiba nishu" userId="b458bcd196a669df" providerId="Windows Live" clId="Web-{DFA7A7F9-EFCF-45BA-A270-E80FD4CF3DAB}" dt="2020-10-19T15:19:46.527" v="3"/>
          <pc:sldLayoutMkLst>
            <pc:docMk/>
            <pc:sldMasterMk cId="2789336770" sldId="2147483708"/>
            <pc:sldLayoutMk cId="2069049769" sldId="2147483715"/>
          </pc:sldLayoutMkLst>
        </pc:sldLayoutChg>
        <pc:sldLayoutChg chg="add del mod replId">
          <pc:chgData name="labiba nishu" userId="b458bcd196a669df" providerId="Windows Live" clId="Web-{DFA7A7F9-EFCF-45BA-A270-E80FD4CF3DAB}" dt="2020-10-19T15:19:46.527" v="3"/>
          <pc:sldLayoutMkLst>
            <pc:docMk/>
            <pc:sldMasterMk cId="2789336770" sldId="2147483708"/>
            <pc:sldLayoutMk cId="1464626978" sldId="2147483716"/>
          </pc:sldLayoutMkLst>
        </pc:sldLayoutChg>
        <pc:sldLayoutChg chg="add del mod replId">
          <pc:chgData name="labiba nishu" userId="b458bcd196a669df" providerId="Windows Live" clId="Web-{DFA7A7F9-EFCF-45BA-A270-E80FD4CF3DAB}" dt="2020-10-19T15:19:46.527" v="3"/>
          <pc:sldLayoutMkLst>
            <pc:docMk/>
            <pc:sldMasterMk cId="2789336770" sldId="2147483708"/>
            <pc:sldLayoutMk cId="449355112" sldId="2147483717"/>
          </pc:sldLayoutMkLst>
        </pc:sldLayoutChg>
        <pc:sldLayoutChg chg="add del mod replId">
          <pc:chgData name="labiba nishu" userId="b458bcd196a669df" providerId="Windows Live" clId="Web-{DFA7A7F9-EFCF-45BA-A270-E80FD4CF3DAB}" dt="2020-10-19T15:19:46.527" v="3"/>
          <pc:sldLayoutMkLst>
            <pc:docMk/>
            <pc:sldMasterMk cId="2789336770" sldId="2147483708"/>
            <pc:sldLayoutMk cId="574929869" sldId="2147483718"/>
          </pc:sldLayoutMkLst>
        </pc:sldLayoutChg>
        <pc:sldLayoutChg chg="add del mod replId">
          <pc:chgData name="labiba nishu" userId="b458bcd196a669df" providerId="Windows Live" clId="Web-{DFA7A7F9-EFCF-45BA-A270-E80FD4CF3DAB}" dt="2020-10-19T15:19:46.527" v="3"/>
          <pc:sldLayoutMkLst>
            <pc:docMk/>
            <pc:sldMasterMk cId="2789336770" sldId="2147483708"/>
            <pc:sldLayoutMk cId="2940663654" sldId="2147483719"/>
          </pc:sldLayoutMkLst>
        </pc:sldLayoutChg>
      </pc:sldMasterChg>
      <pc:sldMasterChg chg="add del addSldLayout delSldLayout modSldLayout">
        <pc:chgData name="labiba nishu" userId="b458bcd196a669df" providerId="Windows Live" clId="Web-{DFA7A7F9-EFCF-45BA-A270-E80FD4CF3DAB}" dt="2020-10-19T15:19:51.480" v="4"/>
        <pc:sldMasterMkLst>
          <pc:docMk/>
          <pc:sldMasterMk cId="1169395915" sldId="2147483720"/>
        </pc:sldMasterMkLst>
        <pc:sldLayoutChg chg="add del mod replId">
          <pc:chgData name="labiba nishu" userId="b458bcd196a669df" providerId="Windows Live" clId="Web-{DFA7A7F9-EFCF-45BA-A270-E80FD4CF3DAB}" dt="2020-10-19T15:19:51.480" v="4"/>
          <pc:sldLayoutMkLst>
            <pc:docMk/>
            <pc:sldMasterMk cId="1169395915" sldId="2147483720"/>
            <pc:sldLayoutMk cId="2063866784" sldId="2147483721"/>
          </pc:sldLayoutMkLst>
        </pc:sldLayoutChg>
        <pc:sldLayoutChg chg="add del mod replId">
          <pc:chgData name="labiba nishu" userId="b458bcd196a669df" providerId="Windows Live" clId="Web-{DFA7A7F9-EFCF-45BA-A270-E80FD4CF3DAB}" dt="2020-10-19T15:19:51.480" v="4"/>
          <pc:sldLayoutMkLst>
            <pc:docMk/>
            <pc:sldMasterMk cId="1169395915" sldId="2147483720"/>
            <pc:sldLayoutMk cId="3996109963" sldId="2147483722"/>
          </pc:sldLayoutMkLst>
        </pc:sldLayoutChg>
        <pc:sldLayoutChg chg="add del mod replId">
          <pc:chgData name="labiba nishu" userId="b458bcd196a669df" providerId="Windows Live" clId="Web-{DFA7A7F9-EFCF-45BA-A270-E80FD4CF3DAB}" dt="2020-10-19T15:19:51.480" v="4"/>
          <pc:sldLayoutMkLst>
            <pc:docMk/>
            <pc:sldMasterMk cId="1169395915" sldId="2147483720"/>
            <pc:sldLayoutMk cId="966644680" sldId="2147483723"/>
          </pc:sldLayoutMkLst>
        </pc:sldLayoutChg>
        <pc:sldLayoutChg chg="add del mod replId">
          <pc:chgData name="labiba nishu" userId="b458bcd196a669df" providerId="Windows Live" clId="Web-{DFA7A7F9-EFCF-45BA-A270-E80FD4CF3DAB}" dt="2020-10-19T15:19:51.480" v="4"/>
          <pc:sldLayoutMkLst>
            <pc:docMk/>
            <pc:sldMasterMk cId="1169395915" sldId="2147483720"/>
            <pc:sldLayoutMk cId="62937803" sldId="2147483724"/>
          </pc:sldLayoutMkLst>
        </pc:sldLayoutChg>
        <pc:sldLayoutChg chg="add del mod replId">
          <pc:chgData name="labiba nishu" userId="b458bcd196a669df" providerId="Windows Live" clId="Web-{DFA7A7F9-EFCF-45BA-A270-E80FD4CF3DAB}" dt="2020-10-19T15:19:51.480" v="4"/>
          <pc:sldLayoutMkLst>
            <pc:docMk/>
            <pc:sldMasterMk cId="1169395915" sldId="2147483720"/>
            <pc:sldLayoutMk cId="1277570847" sldId="2147483725"/>
          </pc:sldLayoutMkLst>
        </pc:sldLayoutChg>
        <pc:sldLayoutChg chg="add del mod replId">
          <pc:chgData name="labiba nishu" userId="b458bcd196a669df" providerId="Windows Live" clId="Web-{DFA7A7F9-EFCF-45BA-A270-E80FD4CF3DAB}" dt="2020-10-19T15:19:51.480" v="4"/>
          <pc:sldLayoutMkLst>
            <pc:docMk/>
            <pc:sldMasterMk cId="1169395915" sldId="2147483720"/>
            <pc:sldLayoutMk cId="7955721" sldId="2147483726"/>
          </pc:sldLayoutMkLst>
        </pc:sldLayoutChg>
        <pc:sldLayoutChg chg="add del mod replId">
          <pc:chgData name="labiba nishu" userId="b458bcd196a669df" providerId="Windows Live" clId="Web-{DFA7A7F9-EFCF-45BA-A270-E80FD4CF3DAB}" dt="2020-10-19T15:19:51.480" v="4"/>
          <pc:sldLayoutMkLst>
            <pc:docMk/>
            <pc:sldMasterMk cId="1169395915" sldId="2147483720"/>
            <pc:sldLayoutMk cId="1808552127" sldId="2147483727"/>
          </pc:sldLayoutMkLst>
        </pc:sldLayoutChg>
        <pc:sldLayoutChg chg="add del mod replId">
          <pc:chgData name="labiba nishu" userId="b458bcd196a669df" providerId="Windows Live" clId="Web-{DFA7A7F9-EFCF-45BA-A270-E80FD4CF3DAB}" dt="2020-10-19T15:19:51.480" v="4"/>
          <pc:sldLayoutMkLst>
            <pc:docMk/>
            <pc:sldMasterMk cId="1169395915" sldId="2147483720"/>
            <pc:sldLayoutMk cId="3543482672" sldId="2147483728"/>
          </pc:sldLayoutMkLst>
        </pc:sldLayoutChg>
        <pc:sldLayoutChg chg="add del mod replId">
          <pc:chgData name="labiba nishu" userId="b458bcd196a669df" providerId="Windows Live" clId="Web-{DFA7A7F9-EFCF-45BA-A270-E80FD4CF3DAB}" dt="2020-10-19T15:19:51.480" v="4"/>
          <pc:sldLayoutMkLst>
            <pc:docMk/>
            <pc:sldMasterMk cId="1169395915" sldId="2147483720"/>
            <pc:sldLayoutMk cId="256462842" sldId="2147483729"/>
          </pc:sldLayoutMkLst>
        </pc:sldLayoutChg>
        <pc:sldLayoutChg chg="add del mod replId">
          <pc:chgData name="labiba nishu" userId="b458bcd196a669df" providerId="Windows Live" clId="Web-{DFA7A7F9-EFCF-45BA-A270-E80FD4CF3DAB}" dt="2020-10-19T15:19:51.480" v="4"/>
          <pc:sldLayoutMkLst>
            <pc:docMk/>
            <pc:sldMasterMk cId="1169395915" sldId="2147483720"/>
            <pc:sldLayoutMk cId="1268409068" sldId="2147483730"/>
          </pc:sldLayoutMkLst>
        </pc:sldLayoutChg>
        <pc:sldLayoutChg chg="add del mod replId">
          <pc:chgData name="labiba nishu" userId="b458bcd196a669df" providerId="Windows Live" clId="Web-{DFA7A7F9-EFCF-45BA-A270-E80FD4CF3DAB}" dt="2020-10-19T15:19:51.480" v="4"/>
          <pc:sldLayoutMkLst>
            <pc:docMk/>
            <pc:sldMasterMk cId="1169395915" sldId="2147483720"/>
            <pc:sldLayoutMk cId="4058663020" sldId="2147483731"/>
          </pc:sldLayoutMkLst>
        </pc:sldLayoutChg>
        <pc:sldLayoutChg chg="add del mod replId">
          <pc:chgData name="labiba nishu" userId="b458bcd196a669df" providerId="Windows Live" clId="Web-{DFA7A7F9-EFCF-45BA-A270-E80FD4CF3DAB}" dt="2020-10-19T15:19:51.480" v="4"/>
          <pc:sldLayoutMkLst>
            <pc:docMk/>
            <pc:sldMasterMk cId="1169395915" sldId="2147483720"/>
            <pc:sldLayoutMk cId="2585008297" sldId="2147483732"/>
          </pc:sldLayoutMkLst>
        </pc:sldLayoutChg>
        <pc:sldLayoutChg chg="add del mod replId">
          <pc:chgData name="labiba nishu" userId="b458bcd196a669df" providerId="Windows Live" clId="Web-{DFA7A7F9-EFCF-45BA-A270-E80FD4CF3DAB}" dt="2020-10-19T15:19:51.480" v="4"/>
          <pc:sldLayoutMkLst>
            <pc:docMk/>
            <pc:sldMasterMk cId="1169395915" sldId="2147483720"/>
            <pc:sldLayoutMk cId="2494729349" sldId="2147483733"/>
          </pc:sldLayoutMkLst>
        </pc:sldLayoutChg>
        <pc:sldLayoutChg chg="add del mod replId">
          <pc:chgData name="labiba nishu" userId="b458bcd196a669df" providerId="Windows Live" clId="Web-{DFA7A7F9-EFCF-45BA-A270-E80FD4CF3DAB}" dt="2020-10-19T15:19:51.480" v="4"/>
          <pc:sldLayoutMkLst>
            <pc:docMk/>
            <pc:sldMasterMk cId="1169395915" sldId="2147483720"/>
            <pc:sldLayoutMk cId="3009960696" sldId="2147483734"/>
          </pc:sldLayoutMkLst>
        </pc:sldLayoutChg>
        <pc:sldLayoutChg chg="add del mod replId">
          <pc:chgData name="labiba nishu" userId="b458bcd196a669df" providerId="Windows Live" clId="Web-{DFA7A7F9-EFCF-45BA-A270-E80FD4CF3DAB}" dt="2020-10-19T15:19:51.480" v="4"/>
          <pc:sldLayoutMkLst>
            <pc:docMk/>
            <pc:sldMasterMk cId="1169395915" sldId="2147483720"/>
            <pc:sldLayoutMk cId="3483704593" sldId="2147483735"/>
          </pc:sldLayoutMkLst>
        </pc:sldLayoutChg>
        <pc:sldLayoutChg chg="add del mod replId">
          <pc:chgData name="labiba nishu" userId="b458bcd196a669df" providerId="Windows Live" clId="Web-{DFA7A7F9-EFCF-45BA-A270-E80FD4CF3DAB}" dt="2020-10-19T15:19:51.480" v="4"/>
          <pc:sldLayoutMkLst>
            <pc:docMk/>
            <pc:sldMasterMk cId="1169395915" sldId="2147483720"/>
            <pc:sldLayoutMk cId="1593660376" sldId="2147483736"/>
          </pc:sldLayoutMkLst>
        </pc:sldLayoutChg>
        <pc:sldLayoutChg chg="add del mod replId">
          <pc:chgData name="labiba nishu" userId="b458bcd196a669df" providerId="Windows Live" clId="Web-{DFA7A7F9-EFCF-45BA-A270-E80FD4CF3DAB}" dt="2020-10-19T15:19:51.480" v="4"/>
          <pc:sldLayoutMkLst>
            <pc:docMk/>
            <pc:sldMasterMk cId="1169395915" sldId="2147483720"/>
            <pc:sldLayoutMk cId="3704992004" sldId="2147483737"/>
          </pc:sldLayoutMkLst>
        </pc:sldLayoutChg>
      </pc:sldMasterChg>
      <pc:sldMasterChg chg="add del addSldLayout delSldLayout modSldLayout">
        <pc:chgData name="labiba nishu" userId="b458bcd196a669df" providerId="Windows Live" clId="Web-{DFA7A7F9-EFCF-45BA-A270-E80FD4CF3DAB}" dt="2020-10-19T15:19:57.887" v="5"/>
        <pc:sldMasterMkLst>
          <pc:docMk/>
          <pc:sldMasterMk cId="3228873162" sldId="2147483738"/>
        </pc:sldMasterMkLst>
        <pc:sldLayoutChg chg="add del mod replId">
          <pc:chgData name="labiba nishu" userId="b458bcd196a669df" providerId="Windows Live" clId="Web-{DFA7A7F9-EFCF-45BA-A270-E80FD4CF3DAB}" dt="2020-10-19T15:19:57.887" v="5"/>
          <pc:sldLayoutMkLst>
            <pc:docMk/>
            <pc:sldMasterMk cId="3228873162" sldId="2147483738"/>
            <pc:sldLayoutMk cId="2057181444" sldId="2147483739"/>
          </pc:sldLayoutMkLst>
        </pc:sldLayoutChg>
        <pc:sldLayoutChg chg="add del mod replId">
          <pc:chgData name="labiba nishu" userId="b458bcd196a669df" providerId="Windows Live" clId="Web-{DFA7A7F9-EFCF-45BA-A270-E80FD4CF3DAB}" dt="2020-10-19T15:19:57.887" v="5"/>
          <pc:sldLayoutMkLst>
            <pc:docMk/>
            <pc:sldMasterMk cId="3228873162" sldId="2147483738"/>
            <pc:sldLayoutMk cId="127969066" sldId="2147483740"/>
          </pc:sldLayoutMkLst>
        </pc:sldLayoutChg>
        <pc:sldLayoutChg chg="add del mod replId">
          <pc:chgData name="labiba nishu" userId="b458bcd196a669df" providerId="Windows Live" clId="Web-{DFA7A7F9-EFCF-45BA-A270-E80FD4CF3DAB}" dt="2020-10-19T15:19:57.887" v="5"/>
          <pc:sldLayoutMkLst>
            <pc:docMk/>
            <pc:sldMasterMk cId="3228873162" sldId="2147483738"/>
            <pc:sldLayoutMk cId="3868605227" sldId="2147483741"/>
          </pc:sldLayoutMkLst>
        </pc:sldLayoutChg>
        <pc:sldLayoutChg chg="add del mod replId">
          <pc:chgData name="labiba nishu" userId="b458bcd196a669df" providerId="Windows Live" clId="Web-{DFA7A7F9-EFCF-45BA-A270-E80FD4CF3DAB}" dt="2020-10-19T15:19:57.887" v="5"/>
          <pc:sldLayoutMkLst>
            <pc:docMk/>
            <pc:sldMasterMk cId="3228873162" sldId="2147483738"/>
            <pc:sldLayoutMk cId="2692189678" sldId="2147483742"/>
          </pc:sldLayoutMkLst>
        </pc:sldLayoutChg>
        <pc:sldLayoutChg chg="add del mod replId">
          <pc:chgData name="labiba nishu" userId="b458bcd196a669df" providerId="Windows Live" clId="Web-{DFA7A7F9-EFCF-45BA-A270-E80FD4CF3DAB}" dt="2020-10-19T15:19:57.887" v="5"/>
          <pc:sldLayoutMkLst>
            <pc:docMk/>
            <pc:sldMasterMk cId="3228873162" sldId="2147483738"/>
            <pc:sldLayoutMk cId="1170531109" sldId="2147483743"/>
          </pc:sldLayoutMkLst>
        </pc:sldLayoutChg>
        <pc:sldLayoutChg chg="add del mod replId">
          <pc:chgData name="labiba nishu" userId="b458bcd196a669df" providerId="Windows Live" clId="Web-{DFA7A7F9-EFCF-45BA-A270-E80FD4CF3DAB}" dt="2020-10-19T15:19:57.887" v="5"/>
          <pc:sldLayoutMkLst>
            <pc:docMk/>
            <pc:sldMasterMk cId="3228873162" sldId="2147483738"/>
            <pc:sldLayoutMk cId="489918887" sldId="2147483744"/>
          </pc:sldLayoutMkLst>
        </pc:sldLayoutChg>
        <pc:sldLayoutChg chg="add del mod replId">
          <pc:chgData name="labiba nishu" userId="b458bcd196a669df" providerId="Windows Live" clId="Web-{DFA7A7F9-EFCF-45BA-A270-E80FD4CF3DAB}" dt="2020-10-19T15:19:57.887" v="5"/>
          <pc:sldLayoutMkLst>
            <pc:docMk/>
            <pc:sldMasterMk cId="3228873162" sldId="2147483738"/>
            <pc:sldLayoutMk cId="3145012807" sldId="2147483745"/>
          </pc:sldLayoutMkLst>
        </pc:sldLayoutChg>
        <pc:sldLayoutChg chg="add del mod replId">
          <pc:chgData name="labiba nishu" userId="b458bcd196a669df" providerId="Windows Live" clId="Web-{DFA7A7F9-EFCF-45BA-A270-E80FD4CF3DAB}" dt="2020-10-19T15:19:57.887" v="5"/>
          <pc:sldLayoutMkLst>
            <pc:docMk/>
            <pc:sldMasterMk cId="3228873162" sldId="2147483738"/>
            <pc:sldLayoutMk cId="540577247" sldId="2147483746"/>
          </pc:sldLayoutMkLst>
        </pc:sldLayoutChg>
        <pc:sldLayoutChg chg="add del mod replId">
          <pc:chgData name="labiba nishu" userId="b458bcd196a669df" providerId="Windows Live" clId="Web-{DFA7A7F9-EFCF-45BA-A270-E80FD4CF3DAB}" dt="2020-10-19T15:19:57.887" v="5"/>
          <pc:sldLayoutMkLst>
            <pc:docMk/>
            <pc:sldMasterMk cId="3228873162" sldId="2147483738"/>
            <pc:sldLayoutMk cId="1017308686" sldId="2147483747"/>
          </pc:sldLayoutMkLst>
        </pc:sldLayoutChg>
        <pc:sldLayoutChg chg="add del mod replId">
          <pc:chgData name="labiba nishu" userId="b458bcd196a669df" providerId="Windows Live" clId="Web-{DFA7A7F9-EFCF-45BA-A270-E80FD4CF3DAB}" dt="2020-10-19T15:19:57.887" v="5"/>
          <pc:sldLayoutMkLst>
            <pc:docMk/>
            <pc:sldMasterMk cId="3228873162" sldId="2147483738"/>
            <pc:sldLayoutMk cId="2137601116" sldId="2147483748"/>
          </pc:sldLayoutMkLst>
        </pc:sldLayoutChg>
        <pc:sldLayoutChg chg="add del mod replId">
          <pc:chgData name="labiba nishu" userId="b458bcd196a669df" providerId="Windows Live" clId="Web-{DFA7A7F9-EFCF-45BA-A270-E80FD4CF3DAB}" dt="2020-10-19T15:19:57.887" v="5"/>
          <pc:sldLayoutMkLst>
            <pc:docMk/>
            <pc:sldMasterMk cId="3228873162" sldId="2147483738"/>
            <pc:sldLayoutMk cId="3835970199" sldId="2147483749"/>
          </pc:sldLayoutMkLst>
        </pc:sldLayoutChg>
      </pc:sldMasterChg>
      <pc:sldMasterChg chg="add del addSldLayout delSldLayout modSldLayout">
        <pc:chgData name="labiba nishu" userId="b458bcd196a669df" providerId="Windows Live" clId="Web-{DFA7A7F9-EFCF-45BA-A270-E80FD4CF3DAB}" dt="2020-10-19T15:20:05.246" v="6"/>
        <pc:sldMasterMkLst>
          <pc:docMk/>
          <pc:sldMasterMk cId="154397232" sldId="2147483750"/>
        </pc:sldMasterMkLst>
        <pc:sldLayoutChg chg="add del mod replId">
          <pc:chgData name="labiba nishu" userId="b458bcd196a669df" providerId="Windows Live" clId="Web-{DFA7A7F9-EFCF-45BA-A270-E80FD4CF3DAB}" dt="2020-10-19T15:20:05.246" v="6"/>
          <pc:sldLayoutMkLst>
            <pc:docMk/>
            <pc:sldMasterMk cId="154397232" sldId="2147483750"/>
            <pc:sldLayoutMk cId="3141130912" sldId="2147483751"/>
          </pc:sldLayoutMkLst>
        </pc:sldLayoutChg>
        <pc:sldLayoutChg chg="add del mod replId">
          <pc:chgData name="labiba nishu" userId="b458bcd196a669df" providerId="Windows Live" clId="Web-{DFA7A7F9-EFCF-45BA-A270-E80FD4CF3DAB}" dt="2020-10-19T15:20:05.246" v="6"/>
          <pc:sldLayoutMkLst>
            <pc:docMk/>
            <pc:sldMasterMk cId="154397232" sldId="2147483750"/>
            <pc:sldLayoutMk cId="4193117137" sldId="2147483752"/>
          </pc:sldLayoutMkLst>
        </pc:sldLayoutChg>
        <pc:sldLayoutChg chg="add del mod replId">
          <pc:chgData name="labiba nishu" userId="b458bcd196a669df" providerId="Windows Live" clId="Web-{DFA7A7F9-EFCF-45BA-A270-E80FD4CF3DAB}" dt="2020-10-19T15:20:05.246" v="6"/>
          <pc:sldLayoutMkLst>
            <pc:docMk/>
            <pc:sldMasterMk cId="154397232" sldId="2147483750"/>
            <pc:sldLayoutMk cId="2038719526" sldId="2147483753"/>
          </pc:sldLayoutMkLst>
        </pc:sldLayoutChg>
        <pc:sldLayoutChg chg="add del mod replId">
          <pc:chgData name="labiba nishu" userId="b458bcd196a669df" providerId="Windows Live" clId="Web-{DFA7A7F9-EFCF-45BA-A270-E80FD4CF3DAB}" dt="2020-10-19T15:20:05.246" v="6"/>
          <pc:sldLayoutMkLst>
            <pc:docMk/>
            <pc:sldMasterMk cId="154397232" sldId="2147483750"/>
            <pc:sldLayoutMk cId="169064387" sldId="2147483754"/>
          </pc:sldLayoutMkLst>
        </pc:sldLayoutChg>
        <pc:sldLayoutChg chg="add del mod replId">
          <pc:chgData name="labiba nishu" userId="b458bcd196a669df" providerId="Windows Live" clId="Web-{DFA7A7F9-EFCF-45BA-A270-E80FD4CF3DAB}" dt="2020-10-19T15:20:05.246" v="6"/>
          <pc:sldLayoutMkLst>
            <pc:docMk/>
            <pc:sldMasterMk cId="154397232" sldId="2147483750"/>
            <pc:sldLayoutMk cId="3247539897" sldId="2147483755"/>
          </pc:sldLayoutMkLst>
        </pc:sldLayoutChg>
        <pc:sldLayoutChg chg="add del mod replId">
          <pc:chgData name="labiba nishu" userId="b458bcd196a669df" providerId="Windows Live" clId="Web-{DFA7A7F9-EFCF-45BA-A270-E80FD4CF3DAB}" dt="2020-10-19T15:20:05.246" v="6"/>
          <pc:sldLayoutMkLst>
            <pc:docMk/>
            <pc:sldMasterMk cId="154397232" sldId="2147483750"/>
            <pc:sldLayoutMk cId="325917032" sldId="2147483756"/>
          </pc:sldLayoutMkLst>
        </pc:sldLayoutChg>
        <pc:sldLayoutChg chg="add del mod replId">
          <pc:chgData name="labiba nishu" userId="b458bcd196a669df" providerId="Windows Live" clId="Web-{DFA7A7F9-EFCF-45BA-A270-E80FD4CF3DAB}" dt="2020-10-19T15:20:05.246" v="6"/>
          <pc:sldLayoutMkLst>
            <pc:docMk/>
            <pc:sldMasterMk cId="154397232" sldId="2147483750"/>
            <pc:sldLayoutMk cId="3654123156" sldId="2147483757"/>
          </pc:sldLayoutMkLst>
        </pc:sldLayoutChg>
        <pc:sldLayoutChg chg="add del mod replId">
          <pc:chgData name="labiba nishu" userId="b458bcd196a669df" providerId="Windows Live" clId="Web-{DFA7A7F9-EFCF-45BA-A270-E80FD4CF3DAB}" dt="2020-10-19T15:20:05.246" v="6"/>
          <pc:sldLayoutMkLst>
            <pc:docMk/>
            <pc:sldMasterMk cId="154397232" sldId="2147483750"/>
            <pc:sldLayoutMk cId="2056207550" sldId="2147483758"/>
          </pc:sldLayoutMkLst>
        </pc:sldLayoutChg>
        <pc:sldLayoutChg chg="add del mod replId">
          <pc:chgData name="labiba nishu" userId="b458bcd196a669df" providerId="Windows Live" clId="Web-{DFA7A7F9-EFCF-45BA-A270-E80FD4CF3DAB}" dt="2020-10-19T15:20:05.246" v="6"/>
          <pc:sldLayoutMkLst>
            <pc:docMk/>
            <pc:sldMasterMk cId="154397232" sldId="2147483750"/>
            <pc:sldLayoutMk cId="3885059496" sldId="2147483759"/>
          </pc:sldLayoutMkLst>
        </pc:sldLayoutChg>
        <pc:sldLayoutChg chg="add del mod replId">
          <pc:chgData name="labiba nishu" userId="b458bcd196a669df" providerId="Windows Live" clId="Web-{DFA7A7F9-EFCF-45BA-A270-E80FD4CF3DAB}" dt="2020-10-19T15:20:05.246" v="6"/>
          <pc:sldLayoutMkLst>
            <pc:docMk/>
            <pc:sldMasterMk cId="154397232" sldId="2147483750"/>
            <pc:sldLayoutMk cId="2210145575" sldId="2147483760"/>
          </pc:sldLayoutMkLst>
        </pc:sldLayoutChg>
        <pc:sldLayoutChg chg="add del mod replId">
          <pc:chgData name="labiba nishu" userId="b458bcd196a669df" providerId="Windows Live" clId="Web-{DFA7A7F9-EFCF-45BA-A270-E80FD4CF3DAB}" dt="2020-10-19T15:20:05.246" v="6"/>
          <pc:sldLayoutMkLst>
            <pc:docMk/>
            <pc:sldMasterMk cId="154397232" sldId="2147483750"/>
            <pc:sldLayoutMk cId="2125982115" sldId="2147483761"/>
          </pc:sldLayoutMkLst>
        </pc:sldLayoutChg>
      </pc:sldMasterChg>
      <pc:sldMasterChg chg="add del addSldLayout delSldLayout modSldLayout">
        <pc:chgData name="labiba nishu" userId="b458bcd196a669df" providerId="Windows Live" clId="Web-{DFA7A7F9-EFCF-45BA-A270-E80FD4CF3DAB}" dt="2020-10-19T15:20:12.606" v="7"/>
        <pc:sldMasterMkLst>
          <pc:docMk/>
          <pc:sldMasterMk cId="2300309435" sldId="2147483762"/>
        </pc:sldMasterMkLst>
        <pc:sldLayoutChg chg="add del mod replId">
          <pc:chgData name="labiba nishu" userId="b458bcd196a669df" providerId="Windows Live" clId="Web-{DFA7A7F9-EFCF-45BA-A270-E80FD4CF3DAB}" dt="2020-10-19T15:20:12.606" v="7"/>
          <pc:sldLayoutMkLst>
            <pc:docMk/>
            <pc:sldMasterMk cId="2300309435" sldId="2147483762"/>
            <pc:sldLayoutMk cId="3777356791" sldId="2147483763"/>
          </pc:sldLayoutMkLst>
        </pc:sldLayoutChg>
        <pc:sldLayoutChg chg="add del mod replId">
          <pc:chgData name="labiba nishu" userId="b458bcd196a669df" providerId="Windows Live" clId="Web-{DFA7A7F9-EFCF-45BA-A270-E80FD4CF3DAB}" dt="2020-10-19T15:20:12.606" v="7"/>
          <pc:sldLayoutMkLst>
            <pc:docMk/>
            <pc:sldMasterMk cId="2300309435" sldId="2147483762"/>
            <pc:sldLayoutMk cId="3893618766" sldId="2147483764"/>
          </pc:sldLayoutMkLst>
        </pc:sldLayoutChg>
        <pc:sldLayoutChg chg="add del mod replId">
          <pc:chgData name="labiba nishu" userId="b458bcd196a669df" providerId="Windows Live" clId="Web-{DFA7A7F9-EFCF-45BA-A270-E80FD4CF3DAB}" dt="2020-10-19T15:20:12.606" v="7"/>
          <pc:sldLayoutMkLst>
            <pc:docMk/>
            <pc:sldMasterMk cId="2300309435" sldId="2147483762"/>
            <pc:sldLayoutMk cId="4003391992" sldId="2147483765"/>
          </pc:sldLayoutMkLst>
        </pc:sldLayoutChg>
        <pc:sldLayoutChg chg="add del mod replId">
          <pc:chgData name="labiba nishu" userId="b458bcd196a669df" providerId="Windows Live" clId="Web-{DFA7A7F9-EFCF-45BA-A270-E80FD4CF3DAB}" dt="2020-10-19T15:20:12.606" v="7"/>
          <pc:sldLayoutMkLst>
            <pc:docMk/>
            <pc:sldMasterMk cId="2300309435" sldId="2147483762"/>
            <pc:sldLayoutMk cId="1886120827" sldId="2147483766"/>
          </pc:sldLayoutMkLst>
        </pc:sldLayoutChg>
        <pc:sldLayoutChg chg="add del mod replId">
          <pc:chgData name="labiba nishu" userId="b458bcd196a669df" providerId="Windows Live" clId="Web-{DFA7A7F9-EFCF-45BA-A270-E80FD4CF3DAB}" dt="2020-10-19T15:20:12.606" v="7"/>
          <pc:sldLayoutMkLst>
            <pc:docMk/>
            <pc:sldMasterMk cId="2300309435" sldId="2147483762"/>
            <pc:sldLayoutMk cId="2818139490" sldId="2147483767"/>
          </pc:sldLayoutMkLst>
        </pc:sldLayoutChg>
        <pc:sldLayoutChg chg="add del mod replId">
          <pc:chgData name="labiba nishu" userId="b458bcd196a669df" providerId="Windows Live" clId="Web-{DFA7A7F9-EFCF-45BA-A270-E80FD4CF3DAB}" dt="2020-10-19T15:20:12.606" v="7"/>
          <pc:sldLayoutMkLst>
            <pc:docMk/>
            <pc:sldMasterMk cId="2300309435" sldId="2147483762"/>
            <pc:sldLayoutMk cId="128422306" sldId="2147483768"/>
          </pc:sldLayoutMkLst>
        </pc:sldLayoutChg>
        <pc:sldLayoutChg chg="add del mod replId">
          <pc:chgData name="labiba nishu" userId="b458bcd196a669df" providerId="Windows Live" clId="Web-{DFA7A7F9-EFCF-45BA-A270-E80FD4CF3DAB}" dt="2020-10-19T15:20:12.606" v="7"/>
          <pc:sldLayoutMkLst>
            <pc:docMk/>
            <pc:sldMasterMk cId="2300309435" sldId="2147483762"/>
            <pc:sldLayoutMk cId="1622488347" sldId="2147483769"/>
          </pc:sldLayoutMkLst>
        </pc:sldLayoutChg>
        <pc:sldLayoutChg chg="add del mod replId">
          <pc:chgData name="labiba nishu" userId="b458bcd196a669df" providerId="Windows Live" clId="Web-{DFA7A7F9-EFCF-45BA-A270-E80FD4CF3DAB}" dt="2020-10-19T15:20:12.606" v="7"/>
          <pc:sldLayoutMkLst>
            <pc:docMk/>
            <pc:sldMasterMk cId="2300309435" sldId="2147483762"/>
            <pc:sldLayoutMk cId="1236975936" sldId="2147483770"/>
          </pc:sldLayoutMkLst>
        </pc:sldLayoutChg>
        <pc:sldLayoutChg chg="add del mod replId">
          <pc:chgData name="labiba nishu" userId="b458bcd196a669df" providerId="Windows Live" clId="Web-{DFA7A7F9-EFCF-45BA-A270-E80FD4CF3DAB}" dt="2020-10-19T15:20:12.606" v="7"/>
          <pc:sldLayoutMkLst>
            <pc:docMk/>
            <pc:sldMasterMk cId="2300309435" sldId="2147483762"/>
            <pc:sldLayoutMk cId="4263578064" sldId="2147483771"/>
          </pc:sldLayoutMkLst>
        </pc:sldLayoutChg>
        <pc:sldLayoutChg chg="add del mod replId">
          <pc:chgData name="labiba nishu" userId="b458bcd196a669df" providerId="Windows Live" clId="Web-{DFA7A7F9-EFCF-45BA-A270-E80FD4CF3DAB}" dt="2020-10-19T15:20:12.606" v="7"/>
          <pc:sldLayoutMkLst>
            <pc:docMk/>
            <pc:sldMasterMk cId="2300309435" sldId="2147483762"/>
            <pc:sldLayoutMk cId="3900321789" sldId="2147483772"/>
          </pc:sldLayoutMkLst>
        </pc:sldLayoutChg>
        <pc:sldLayoutChg chg="add del mod replId">
          <pc:chgData name="labiba nishu" userId="b458bcd196a669df" providerId="Windows Live" clId="Web-{DFA7A7F9-EFCF-45BA-A270-E80FD4CF3DAB}" dt="2020-10-19T15:20:12.606" v="7"/>
          <pc:sldLayoutMkLst>
            <pc:docMk/>
            <pc:sldMasterMk cId="2300309435" sldId="2147483762"/>
            <pc:sldLayoutMk cId="901812400" sldId="2147483773"/>
          </pc:sldLayoutMkLst>
        </pc:sldLayoutChg>
      </pc:sldMasterChg>
      <pc:sldMasterChg chg="add del addSldLayout delSldLayout modSldLayout">
        <pc:chgData name="labiba nishu" userId="b458bcd196a669df" providerId="Windows Live" clId="Web-{DFA7A7F9-EFCF-45BA-A270-E80FD4CF3DAB}" dt="2020-10-19T15:22:51.170" v="22"/>
        <pc:sldMasterMkLst>
          <pc:docMk/>
          <pc:sldMasterMk cId="2910532170" sldId="2147483774"/>
        </pc:sldMasterMkLst>
        <pc:sldLayoutChg chg="add del mod replId">
          <pc:chgData name="labiba nishu" userId="b458bcd196a669df" providerId="Windows Live" clId="Web-{DFA7A7F9-EFCF-45BA-A270-E80FD4CF3DAB}" dt="2020-10-19T15:22:51.170" v="22"/>
          <pc:sldLayoutMkLst>
            <pc:docMk/>
            <pc:sldMasterMk cId="2910532170" sldId="2147483774"/>
            <pc:sldLayoutMk cId="3075562296" sldId="2147483775"/>
          </pc:sldLayoutMkLst>
        </pc:sldLayoutChg>
        <pc:sldLayoutChg chg="add del mod replId">
          <pc:chgData name="labiba nishu" userId="b458bcd196a669df" providerId="Windows Live" clId="Web-{DFA7A7F9-EFCF-45BA-A270-E80FD4CF3DAB}" dt="2020-10-19T15:22:51.170" v="22"/>
          <pc:sldLayoutMkLst>
            <pc:docMk/>
            <pc:sldMasterMk cId="2910532170" sldId="2147483774"/>
            <pc:sldLayoutMk cId="1792855419" sldId="2147483776"/>
          </pc:sldLayoutMkLst>
        </pc:sldLayoutChg>
        <pc:sldLayoutChg chg="add del mod replId">
          <pc:chgData name="labiba nishu" userId="b458bcd196a669df" providerId="Windows Live" clId="Web-{DFA7A7F9-EFCF-45BA-A270-E80FD4CF3DAB}" dt="2020-10-19T15:22:51.170" v="22"/>
          <pc:sldLayoutMkLst>
            <pc:docMk/>
            <pc:sldMasterMk cId="2910532170" sldId="2147483774"/>
            <pc:sldLayoutMk cId="3248565067" sldId="2147483777"/>
          </pc:sldLayoutMkLst>
        </pc:sldLayoutChg>
        <pc:sldLayoutChg chg="add del mod replId">
          <pc:chgData name="labiba nishu" userId="b458bcd196a669df" providerId="Windows Live" clId="Web-{DFA7A7F9-EFCF-45BA-A270-E80FD4CF3DAB}" dt="2020-10-19T15:22:51.170" v="22"/>
          <pc:sldLayoutMkLst>
            <pc:docMk/>
            <pc:sldMasterMk cId="2910532170" sldId="2147483774"/>
            <pc:sldLayoutMk cId="860686949" sldId="2147483778"/>
          </pc:sldLayoutMkLst>
        </pc:sldLayoutChg>
        <pc:sldLayoutChg chg="add del mod replId">
          <pc:chgData name="labiba nishu" userId="b458bcd196a669df" providerId="Windows Live" clId="Web-{DFA7A7F9-EFCF-45BA-A270-E80FD4CF3DAB}" dt="2020-10-19T15:22:51.170" v="22"/>
          <pc:sldLayoutMkLst>
            <pc:docMk/>
            <pc:sldMasterMk cId="2910532170" sldId="2147483774"/>
            <pc:sldLayoutMk cId="1502141255" sldId="2147483779"/>
          </pc:sldLayoutMkLst>
        </pc:sldLayoutChg>
        <pc:sldLayoutChg chg="add del mod replId">
          <pc:chgData name="labiba nishu" userId="b458bcd196a669df" providerId="Windows Live" clId="Web-{DFA7A7F9-EFCF-45BA-A270-E80FD4CF3DAB}" dt="2020-10-19T15:22:51.170" v="22"/>
          <pc:sldLayoutMkLst>
            <pc:docMk/>
            <pc:sldMasterMk cId="2910532170" sldId="2147483774"/>
            <pc:sldLayoutMk cId="2900868375" sldId="2147483780"/>
          </pc:sldLayoutMkLst>
        </pc:sldLayoutChg>
        <pc:sldLayoutChg chg="add del mod replId">
          <pc:chgData name="labiba nishu" userId="b458bcd196a669df" providerId="Windows Live" clId="Web-{DFA7A7F9-EFCF-45BA-A270-E80FD4CF3DAB}" dt="2020-10-19T15:22:51.170" v="22"/>
          <pc:sldLayoutMkLst>
            <pc:docMk/>
            <pc:sldMasterMk cId="2910532170" sldId="2147483774"/>
            <pc:sldLayoutMk cId="3225212916" sldId="2147483781"/>
          </pc:sldLayoutMkLst>
        </pc:sldLayoutChg>
        <pc:sldLayoutChg chg="add del mod replId">
          <pc:chgData name="labiba nishu" userId="b458bcd196a669df" providerId="Windows Live" clId="Web-{DFA7A7F9-EFCF-45BA-A270-E80FD4CF3DAB}" dt="2020-10-19T15:22:51.170" v="22"/>
          <pc:sldLayoutMkLst>
            <pc:docMk/>
            <pc:sldMasterMk cId="2910532170" sldId="2147483774"/>
            <pc:sldLayoutMk cId="1556800330" sldId="2147483782"/>
          </pc:sldLayoutMkLst>
        </pc:sldLayoutChg>
        <pc:sldLayoutChg chg="add del mod replId">
          <pc:chgData name="labiba nishu" userId="b458bcd196a669df" providerId="Windows Live" clId="Web-{DFA7A7F9-EFCF-45BA-A270-E80FD4CF3DAB}" dt="2020-10-19T15:22:51.170" v="22"/>
          <pc:sldLayoutMkLst>
            <pc:docMk/>
            <pc:sldMasterMk cId="2910532170" sldId="2147483774"/>
            <pc:sldLayoutMk cId="2039257867" sldId="2147483783"/>
          </pc:sldLayoutMkLst>
        </pc:sldLayoutChg>
        <pc:sldLayoutChg chg="add del mod replId">
          <pc:chgData name="labiba nishu" userId="b458bcd196a669df" providerId="Windows Live" clId="Web-{DFA7A7F9-EFCF-45BA-A270-E80FD4CF3DAB}" dt="2020-10-19T15:22:51.170" v="22"/>
          <pc:sldLayoutMkLst>
            <pc:docMk/>
            <pc:sldMasterMk cId="2910532170" sldId="2147483774"/>
            <pc:sldLayoutMk cId="1314857766" sldId="2147483784"/>
          </pc:sldLayoutMkLst>
        </pc:sldLayoutChg>
        <pc:sldLayoutChg chg="add del mod replId">
          <pc:chgData name="labiba nishu" userId="b458bcd196a669df" providerId="Windows Live" clId="Web-{DFA7A7F9-EFCF-45BA-A270-E80FD4CF3DAB}" dt="2020-10-19T15:22:51.170" v="22"/>
          <pc:sldLayoutMkLst>
            <pc:docMk/>
            <pc:sldMasterMk cId="2910532170" sldId="2147483774"/>
            <pc:sldLayoutMk cId="1521238233" sldId="2147483785"/>
          </pc:sldLayoutMkLst>
        </pc:sldLayoutChg>
      </pc:sldMasterChg>
      <pc:sldMasterChg chg="add del addSldLayout delSldLayout modSldLayout">
        <pc:chgData name="labiba nishu" userId="b458bcd196a669df" providerId="Windows Live" clId="Web-{DFA7A7F9-EFCF-45BA-A270-E80FD4CF3DAB}" dt="2020-10-19T15:23:00.857" v="23"/>
        <pc:sldMasterMkLst>
          <pc:docMk/>
          <pc:sldMasterMk cId="1674869454" sldId="2147483786"/>
        </pc:sldMasterMkLst>
        <pc:sldLayoutChg chg="add del mod replId">
          <pc:chgData name="labiba nishu" userId="b458bcd196a669df" providerId="Windows Live" clId="Web-{DFA7A7F9-EFCF-45BA-A270-E80FD4CF3DAB}" dt="2020-10-19T15:23:00.857" v="23"/>
          <pc:sldLayoutMkLst>
            <pc:docMk/>
            <pc:sldMasterMk cId="1674869454" sldId="2147483786"/>
            <pc:sldLayoutMk cId="3017744652" sldId="2147483787"/>
          </pc:sldLayoutMkLst>
        </pc:sldLayoutChg>
        <pc:sldLayoutChg chg="add del mod replId">
          <pc:chgData name="labiba nishu" userId="b458bcd196a669df" providerId="Windows Live" clId="Web-{DFA7A7F9-EFCF-45BA-A270-E80FD4CF3DAB}" dt="2020-10-19T15:23:00.857" v="23"/>
          <pc:sldLayoutMkLst>
            <pc:docMk/>
            <pc:sldMasterMk cId="1674869454" sldId="2147483786"/>
            <pc:sldLayoutMk cId="1672056326" sldId="2147483788"/>
          </pc:sldLayoutMkLst>
        </pc:sldLayoutChg>
        <pc:sldLayoutChg chg="add del mod replId">
          <pc:chgData name="labiba nishu" userId="b458bcd196a669df" providerId="Windows Live" clId="Web-{DFA7A7F9-EFCF-45BA-A270-E80FD4CF3DAB}" dt="2020-10-19T15:23:00.857" v="23"/>
          <pc:sldLayoutMkLst>
            <pc:docMk/>
            <pc:sldMasterMk cId="1674869454" sldId="2147483786"/>
            <pc:sldLayoutMk cId="1725624860" sldId="2147483789"/>
          </pc:sldLayoutMkLst>
        </pc:sldLayoutChg>
        <pc:sldLayoutChg chg="add del mod replId">
          <pc:chgData name="labiba nishu" userId="b458bcd196a669df" providerId="Windows Live" clId="Web-{DFA7A7F9-EFCF-45BA-A270-E80FD4CF3DAB}" dt="2020-10-19T15:23:00.857" v="23"/>
          <pc:sldLayoutMkLst>
            <pc:docMk/>
            <pc:sldMasterMk cId="1674869454" sldId="2147483786"/>
            <pc:sldLayoutMk cId="1540795011" sldId="2147483790"/>
          </pc:sldLayoutMkLst>
        </pc:sldLayoutChg>
        <pc:sldLayoutChg chg="add del mod replId">
          <pc:chgData name="labiba nishu" userId="b458bcd196a669df" providerId="Windows Live" clId="Web-{DFA7A7F9-EFCF-45BA-A270-E80FD4CF3DAB}" dt="2020-10-19T15:23:00.857" v="23"/>
          <pc:sldLayoutMkLst>
            <pc:docMk/>
            <pc:sldMasterMk cId="1674869454" sldId="2147483786"/>
            <pc:sldLayoutMk cId="874363876" sldId="2147483791"/>
          </pc:sldLayoutMkLst>
        </pc:sldLayoutChg>
        <pc:sldLayoutChg chg="add del mod replId">
          <pc:chgData name="labiba nishu" userId="b458bcd196a669df" providerId="Windows Live" clId="Web-{DFA7A7F9-EFCF-45BA-A270-E80FD4CF3DAB}" dt="2020-10-19T15:23:00.857" v="23"/>
          <pc:sldLayoutMkLst>
            <pc:docMk/>
            <pc:sldMasterMk cId="1674869454" sldId="2147483786"/>
            <pc:sldLayoutMk cId="2192271519" sldId="2147483792"/>
          </pc:sldLayoutMkLst>
        </pc:sldLayoutChg>
        <pc:sldLayoutChg chg="add del mod replId">
          <pc:chgData name="labiba nishu" userId="b458bcd196a669df" providerId="Windows Live" clId="Web-{DFA7A7F9-EFCF-45BA-A270-E80FD4CF3DAB}" dt="2020-10-19T15:23:00.857" v="23"/>
          <pc:sldLayoutMkLst>
            <pc:docMk/>
            <pc:sldMasterMk cId="1674869454" sldId="2147483786"/>
            <pc:sldLayoutMk cId="3149730261" sldId="2147483793"/>
          </pc:sldLayoutMkLst>
        </pc:sldLayoutChg>
        <pc:sldLayoutChg chg="add del mod replId">
          <pc:chgData name="labiba nishu" userId="b458bcd196a669df" providerId="Windows Live" clId="Web-{DFA7A7F9-EFCF-45BA-A270-E80FD4CF3DAB}" dt="2020-10-19T15:23:00.857" v="23"/>
          <pc:sldLayoutMkLst>
            <pc:docMk/>
            <pc:sldMasterMk cId="1674869454" sldId="2147483786"/>
            <pc:sldLayoutMk cId="3418067158" sldId="2147483794"/>
          </pc:sldLayoutMkLst>
        </pc:sldLayoutChg>
        <pc:sldLayoutChg chg="add del mod replId">
          <pc:chgData name="labiba nishu" userId="b458bcd196a669df" providerId="Windows Live" clId="Web-{DFA7A7F9-EFCF-45BA-A270-E80FD4CF3DAB}" dt="2020-10-19T15:23:00.857" v="23"/>
          <pc:sldLayoutMkLst>
            <pc:docMk/>
            <pc:sldMasterMk cId="1674869454" sldId="2147483786"/>
            <pc:sldLayoutMk cId="1470159501" sldId="2147483795"/>
          </pc:sldLayoutMkLst>
        </pc:sldLayoutChg>
        <pc:sldLayoutChg chg="add del mod replId">
          <pc:chgData name="labiba nishu" userId="b458bcd196a669df" providerId="Windows Live" clId="Web-{DFA7A7F9-EFCF-45BA-A270-E80FD4CF3DAB}" dt="2020-10-19T15:23:00.857" v="23"/>
          <pc:sldLayoutMkLst>
            <pc:docMk/>
            <pc:sldMasterMk cId="1674869454" sldId="2147483786"/>
            <pc:sldLayoutMk cId="2600227426" sldId="2147483796"/>
          </pc:sldLayoutMkLst>
        </pc:sldLayoutChg>
        <pc:sldLayoutChg chg="add del mod replId">
          <pc:chgData name="labiba nishu" userId="b458bcd196a669df" providerId="Windows Live" clId="Web-{DFA7A7F9-EFCF-45BA-A270-E80FD4CF3DAB}" dt="2020-10-19T15:23:00.857" v="23"/>
          <pc:sldLayoutMkLst>
            <pc:docMk/>
            <pc:sldMasterMk cId="1674869454" sldId="2147483786"/>
            <pc:sldLayoutMk cId="1236132266" sldId="2147483797"/>
          </pc:sldLayoutMkLst>
        </pc:sldLayoutChg>
        <pc:sldLayoutChg chg="add del mod replId">
          <pc:chgData name="labiba nishu" userId="b458bcd196a669df" providerId="Windows Live" clId="Web-{DFA7A7F9-EFCF-45BA-A270-E80FD4CF3DAB}" dt="2020-10-19T15:23:00.857" v="23"/>
          <pc:sldLayoutMkLst>
            <pc:docMk/>
            <pc:sldMasterMk cId="1674869454" sldId="2147483786"/>
            <pc:sldLayoutMk cId="1712682100" sldId="2147483798"/>
          </pc:sldLayoutMkLst>
        </pc:sldLayoutChg>
        <pc:sldLayoutChg chg="add del mod replId">
          <pc:chgData name="labiba nishu" userId="b458bcd196a669df" providerId="Windows Live" clId="Web-{DFA7A7F9-EFCF-45BA-A270-E80FD4CF3DAB}" dt="2020-10-19T15:23:00.857" v="23"/>
          <pc:sldLayoutMkLst>
            <pc:docMk/>
            <pc:sldMasterMk cId="1674869454" sldId="2147483786"/>
            <pc:sldLayoutMk cId="4199727081" sldId="2147483799"/>
          </pc:sldLayoutMkLst>
        </pc:sldLayoutChg>
        <pc:sldLayoutChg chg="add del mod replId">
          <pc:chgData name="labiba nishu" userId="b458bcd196a669df" providerId="Windows Live" clId="Web-{DFA7A7F9-EFCF-45BA-A270-E80FD4CF3DAB}" dt="2020-10-19T15:23:00.857" v="23"/>
          <pc:sldLayoutMkLst>
            <pc:docMk/>
            <pc:sldMasterMk cId="1674869454" sldId="2147483786"/>
            <pc:sldLayoutMk cId="3768499011" sldId="2147483800"/>
          </pc:sldLayoutMkLst>
        </pc:sldLayoutChg>
        <pc:sldLayoutChg chg="add del mod replId">
          <pc:chgData name="labiba nishu" userId="b458bcd196a669df" providerId="Windows Live" clId="Web-{DFA7A7F9-EFCF-45BA-A270-E80FD4CF3DAB}" dt="2020-10-19T15:23:00.857" v="23"/>
          <pc:sldLayoutMkLst>
            <pc:docMk/>
            <pc:sldMasterMk cId="1674869454" sldId="2147483786"/>
            <pc:sldLayoutMk cId="1316326979" sldId="2147483801"/>
          </pc:sldLayoutMkLst>
        </pc:sldLayoutChg>
        <pc:sldLayoutChg chg="add del mod replId">
          <pc:chgData name="labiba nishu" userId="b458bcd196a669df" providerId="Windows Live" clId="Web-{DFA7A7F9-EFCF-45BA-A270-E80FD4CF3DAB}" dt="2020-10-19T15:23:00.857" v="23"/>
          <pc:sldLayoutMkLst>
            <pc:docMk/>
            <pc:sldMasterMk cId="1674869454" sldId="2147483786"/>
            <pc:sldLayoutMk cId="3166406675" sldId="2147483802"/>
          </pc:sldLayoutMkLst>
        </pc:sldLayoutChg>
        <pc:sldLayoutChg chg="add del mod replId">
          <pc:chgData name="labiba nishu" userId="b458bcd196a669df" providerId="Windows Live" clId="Web-{DFA7A7F9-EFCF-45BA-A270-E80FD4CF3DAB}" dt="2020-10-19T15:23:00.857" v="23"/>
          <pc:sldLayoutMkLst>
            <pc:docMk/>
            <pc:sldMasterMk cId="1674869454" sldId="2147483786"/>
            <pc:sldLayoutMk cId="378720408" sldId="2147483803"/>
          </pc:sldLayoutMkLst>
        </pc:sldLayoutChg>
      </pc:sldMasterChg>
      <pc:sldMasterChg chg="add del addSldLayout delSldLayout modSldLayout">
        <pc:chgData name="labiba nishu" userId="b458bcd196a669df" providerId="Windows Live" clId="Web-{DFA7A7F9-EFCF-45BA-A270-E80FD4CF3DAB}" dt="2020-10-19T15:23:07.092" v="24"/>
        <pc:sldMasterMkLst>
          <pc:docMk/>
          <pc:sldMasterMk cId="2875845723" sldId="2147483804"/>
        </pc:sldMasterMkLst>
        <pc:sldLayoutChg chg="add del mod replId">
          <pc:chgData name="labiba nishu" userId="b458bcd196a669df" providerId="Windows Live" clId="Web-{DFA7A7F9-EFCF-45BA-A270-E80FD4CF3DAB}" dt="2020-10-19T15:23:07.092" v="24"/>
          <pc:sldLayoutMkLst>
            <pc:docMk/>
            <pc:sldMasterMk cId="2875845723" sldId="2147483804"/>
            <pc:sldLayoutMk cId="4098671646" sldId="2147483805"/>
          </pc:sldLayoutMkLst>
        </pc:sldLayoutChg>
        <pc:sldLayoutChg chg="add del mod replId">
          <pc:chgData name="labiba nishu" userId="b458bcd196a669df" providerId="Windows Live" clId="Web-{DFA7A7F9-EFCF-45BA-A270-E80FD4CF3DAB}" dt="2020-10-19T15:23:07.092" v="24"/>
          <pc:sldLayoutMkLst>
            <pc:docMk/>
            <pc:sldMasterMk cId="2875845723" sldId="2147483804"/>
            <pc:sldLayoutMk cId="1681281877" sldId="2147483806"/>
          </pc:sldLayoutMkLst>
        </pc:sldLayoutChg>
        <pc:sldLayoutChg chg="add del mod replId">
          <pc:chgData name="labiba nishu" userId="b458bcd196a669df" providerId="Windows Live" clId="Web-{DFA7A7F9-EFCF-45BA-A270-E80FD4CF3DAB}" dt="2020-10-19T15:23:07.092" v="24"/>
          <pc:sldLayoutMkLst>
            <pc:docMk/>
            <pc:sldMasterMk cId="2875845723" sldId="2147483804"/>
            <pc:sldLayoutMk cId="2917597497" sldId="2147483807"/>
          </pc:sldLayoutMkLst>
        </pc:sldLayoutChg>
        <pc:sldLayoutChg chg="add del mod replId">
          <pc:chgData name="labiba nishu" userId="b458bcd196a669df" providerId="Windows Live" clId="Web-{DFA7A7F9-EFCF-45BA-A270-E80FD4CF3DAB}" dt="2020-10-19T15:23:07.092" v="24"/>
          <pc:sldLayoutMkLst>
            <pc:docMk/>
            <pc:sldMasterMk cId="2875845723" sldId="2147483804"/>
            <pc:sldLayoutMk cId="3056060054" sldId="2147483808"/>
          </pc:sldLayoutMkLst>
        </pc:sldLayoutChg>
        <pc:sldLayoutChg chg="add del mod replId">
          <pc:chgData name="labiba nishu" userId="b458bcd196a669df" providerId="Windows Live" clId="Web-{DFA7A7F9-EFCF-45BA-A270-E80FD4CF3DAB}" dt="2020-10-19T15:23:07.092" v="24"/>
          <pc:sldLayoutMkLst>
            <pc:docMk/>
            <pc:sldMasterMk cId="2875845723" sldId="2147483804"/>
            <pc:sldLayoutMk cId="4016016684" sldId="2147483809"/>
          </pc:sldLayoutMkLst>
        </pc:sldLayoutChg>
        <pc:sldLayoutChg chg="add del mod replId">
          <pc:chgData name="labiba nishu" userId="b458bcd196a669df" providerId="Windows Live" clId="Web-{DFA7A7F9-EFCF-45BA-A270-E80FD4CF3DAB}" dt="2020-10-19T15:23:07.092" v="24"/>
          <pc:sldLayoutMkLst>
            <pc:docMk/>
            <pc:sldMasterMk cId="2875845723" sldId="2147483804"/>
            <pc:sldLayoutMk cId="678787046" sldId="2147483810"/>
          </pc:sldLayoutMkLst>
        </pc:sldLayoutChg>
        <pc:sldLayoutChg chg="add del mod replId">
          <pc:chgData name="labiba nishu" userId="b458bcd196a669df" providerId="Windows Live" clId="Web-{DFA7A7F9-EFCF-45BA-A270-E80FD4CF3DAB}" dt="2020-10-19T15:23:07.092" v="24"/>
          <pc:sldLayoutMkLst>
            <pc:docMk/>
            <pc:sldMasterMk cId="2875845723" sldId="2147483804"/>
            <pc:sldLayoutMk cId="3995231374" sldId="2147483811"/>
          </pc:sldLayoutMkLst>
        </pc:sldLayoutChg>
        <pc:sldLayoutChg chg="add del mod replId">
          <pc:chgData name="labiba nishu" userId="b458bcd196a669df" providerId="Windows Live" clId="Web-{DFA7A7F9-EFCF-45BA-A270-E80FD4CF3DAB}" dt="2020-10-19T15:23:07.092" v="24"/>
          <pc:sldLayoutMkLst>
            <pc:docMk/>
            <pc:sldMasterMk cId="2875845723" sldId="2147483804"/>
            <pc:sldLayoutMk cId="1073640979" sldId="2147483812"/>
          </pc:sldLayoutMkLst>
        </pc:sldLayoutChg>
        <pc:sldLayoutChg chg="add del mod replId">
          <pc:chgData name="labiba nishu" userId="b458bcd196a669df" providerId="Windows Live" clId="Web-{DFA7A7F9-EFCF-45BA-A270-E80FD4CF3DAB}" dt="2020-10-19T15:23:07.092" v="24"/>
          <pc:sldLayoutMkLst>
            <pc:docMk/>
            <pc:sldMasterMk cId="2875845723" sldId="2147483804"/>
            <pc:sldLayoutMk cId="1449742185" sldId="2147483813"/>
          </pc:sldLayoutMkLst>
        </pc:sldLayoutChg>
        <pc:sldLayoutChg chg="add del mod replId">
          <pc:chgData name="labiba nishu" userId="b458bcd196a669df" providerId="Windows Live" clId="Web-{DFA7A7F9-EFCF-45BA-A270-E80FD4CF3DAB}" dt="2020-10-19T15:23:07.092" v="24"/>
          <pc:sldLayoutMkLst>
            <pc:docMk/>
            <pc:sldMasterMk cId="2875845723" sldId="2147483804"/>
            <pc:sldLayoutMk cId="2107612796" sldId="2147483814"/>
          </pc:sldLayoutMkLst>
        </pc:sldLayoutChg>
        <pc:sldLayoutChg chg="add del mod replId">
          <pc:chgData name="labiba nishu" userId="b458bcd196a669df" providerId="Windows Live" clId="Web-{DFA7A7F9-EFCF-45BA-A270-E80FD4CF3DAB}" dt="2020-10-19T15:23:07.092" v="24"/>
          <pc:sldLayoutMkLst>
            <pc:docMk/>
            <pc:sldMasterMk cId="2875845723" sldId="2147483804"/>
            <pc:sldLayoutMk cId="1375544501" sldId="2147483815"/>
          </pc:sldLayoutMkLst>
        </pc:sldLayoutChg>
        <pc:sldLayoutChg chg="add del mod replId">
          <pc:chgData name="labiba nishu" userId="b458bcd196a669df" providerId="Windows Live" clId="Web-{DFA7A7F9-EFCF-45BA-A270-E80FD4CF3DAB}" dt="2020-10-19T15:23:07.092" v="24"/>
          <pc:sldLayoutMkLst>
            <pc:docMk/>
            <pc:sldMasterMk cId="2875845723" sldId="2147483804"/>
            <pc:sldLayoutMk cId="2774319974" sldId="2147483816"/>
          </pc:sldLayoutMkLst>
        </pc:sldLayoutChg>
        <pc:sldLayoutChg chg="add del mod replId">
          <pc:chgData name="labiba nishu" userId="b458bcd196a669df" providerId="Windows Live" clId="Web-{DFA7A7F9-EFCF-45BA-A270-E80FD4CF3DAB}" dt="2020-10-19T15:23:07.092" v="24"/>
          <pc:sldLayoutMkLst>
            <pc:docMk/>
            <pc:sldMasterMk cId="2875845723" sldId="2147483804"/>
            <pc:sldLayoutMk cId="120539203" sldId="2147483817"/>
          </pc:sldLayoutMkLst>
        </pc:sldLayoutChg>
        <pc:sldLayoutChg chg="add del mod replId">
          <pc:chgData name="labiba nishu" userId="b458bcd196a669df" providerId="Windows Live" clId="Web-{DFA7A7F9-EFCF-45BA-A270-E80FD4CF3DAB}" dt="2020-10-19T15:23:07.092" v="24"/>
          <pc:sldLayoutMkLst>
            <pc:docMk/>
            <pc:sldMasterMk cId="2875845723" sldId="2147483804"/>
            <pc:sldLayoutMk cId="3598133705" sldId="2147483818"/>
          </pc:sldLayoutMkLst>
        </pc:sldLayoutChg>
        <pc:sldLayoutChg chg="add del mod replId">
          <pc:chgData name="labiba nishu" userId="b458bcd196a669df" providerId="Windows Live" clId="Web-{DFA7A7F9-EFCF-45BA-A270-E80FD4CF3DAB}" dt="2020-10-19T15:23:07.092" v="24"/>
          <pc:sldLayoutMkLst>
            <pc:docMk/>
            <pc:sldMasterMk cId="2875845723" sldId="2147483804"/>
            <pc:sldLayoutMk cId="1848068268" sldId="2147483819"/>
          </pc:sldLayoutMkLst>
        </pc:sldLayoutChg>
        <pc:sldLayoutChg chg="add del mod replId">
          <pc:chgData name="labiba nishu" userId="b458bcd196a669df" providerId="Windows Live" clId="Web-{DFA7A7F9-EFCF-45BA-A270-E80FD4CF3DAB}" dt="2020-10-19T15:23:07.092" v="24"/>
          <pc:sldLayoutMkLst>
            <pc:docMk/>
            <pc:sldMasterMk cId="2875845723" sldId="2147483804"/>
            <pc:sldLayoutMk cId="2349455151" sldId="2147483820"/>
          </pc:sldLayoutMkLst>
        </pc:sldLayoutChg>
        <pc:sldLayoutChg chg="add del mod replId">
          <pc:chgData name="labiba nishu" userId="b458bcd196a669df" providerId="Windows Live" clId="Web-{DFA7A7F9-EFCF-45BA-A270-E80FD4CF3DAB}" dt="2020-10-19T15:23:07.092" v="24"/>
          <pc:sldLayoutMkLst>
            <pc:docMk/>
            <pc:sldMasterMk cId="2875845723" sldId="2147483804"/>
            <pc:sldLayoutMk cId="3370022056" sldId="2147483821"/>
          </pc:sldLayoutMkLst>
        </pc:sldLayoutChg>
      </pc:sldMasterChg>
      <pc:sldMasterChg chg="add del addSldLayout delSldLayout modSldLayout">
        <pc:chgData name="labiba nishu" userId="b458bcd196a669df" providerId="Windows Live" clId="Web-{DFA7A7F9-EFCF-45BA-A270-E80FD4CF3DAB}" dt="2020-10-19T15:23:12.185" v="25"/>
        <pc:sldMasterMkLst>
          <pc:docMk/>
          <pc:sldMasterMk cId="2737477826" sldId="2147483822"/>
        </pc:sldMasterMkLst>
        <pc:sldLayoutChg chg="add del mod replId">
          <pc:chgData name="labiba nishu" userId="b458bcd196a669df" providerId="Windows Live" clId="Web-{DFA7A7F9-EFCF-45BA-A270-E80FD4CF3DAB}" dt="2020-10-19T15:23:12.185" v="25"/>
          <pc:sldLayoutMkLst>
            <pc:docMk/>
            <pc:sldMasterMk cId="2737477826" sldId="2147483822"/>
            <pc:sldLayoutMk cId="4144767659" sldId="2147483823"/>
          </pc:sldLayoutMkLst>
        </pc:sldLayoutChg>
        <pc:sldLayoutChg chg="add del mod replId">
          <pc:chgData name="labiba nishu" userId="b458bcd196a669df" providerId="Windows Live" clId="Web-{DFA7A7F9-EFCF-45BA-A270-E80FD4CF3DAB}" dt="2020-10-19T15:23:12.185" v="25"/>
          <pc:sldLayoutMkLst>
            <pc:docMk/>
            <pc:sldMasterMk cId="2737477826" sldId="2147483822"/>
            <pc:sldLayoutMk cId="1109581061" sldId="2147483824"/>
          </pc:sldLayoutMkLst>
        </pc:sldLayoutChg>
        <pc:sldLayoutChg chg="add del mod replId">
          <pc:chgData name="labiba nishu" userId="b458bcd196a669df" providerId="Windows Live" clId="Web-{DFA7A7F9-EFCF-45BA-A270-E80FD4CF3DAB}" dt="2020-10-19T15:23:12.185" v="25"/>
          <pc:sldLayoutMkLst>
            <pc:docMk/>
            <pc:sldMasterMk cId="2737477826" sldId="2147483822"/>
            <pc:sldLayoutMk cId="2106373374" sldId="2147483825"/>
          </pc:sldLayoutMkLst>
        </pc:sldLayoutChg>
        <pc:sldLayoutChg chg="add del mod replId">
          <pc:chgData name="labiba nishu" userId="b458bcd196a669df" providerId="Windows Live" clId="Web-{DFA7A7F9-EFCF-45BA-A270-E80FD4CF3DAB}" dt="2020-10-19T15:23:12.185" v="25"/>
          <pc:sldLayoutMkLst>
            <pc:docMk/>
            <pc:sldMasterMk cId="2737477826" sldId="2147483822"/>
            <pc:sldLayoutMk cId="3043973080" sldId="2147483826"/>
          </pc:sldLayoutMkLst>
        </pc:sldLayoutChg>
        <pc:sldLayoutChg chg="add del mod replId">
          <pc:chgData name="labiba nishu" userId="b458bcd196a669df" providerId="Windows Live" clId="Web-{DFA7A7F9-EFCF-45BA-A270-E80FD4CF3DAB}" dt="2020-10-19T15:23:12.185" v="25"/>
          <pc:sldLayoutMkLst>
            <pc:docMk/>
            <pc:sldMasterMk cId="2737477826" sldId="2147483822"/>
            <pc:sldLayoutMk cId="4106810295" sldId="2147483827"/>
          </pc:sldLayoutMkLst>
        </pc:sldLayoutChg>
        <pc:sldLayoutChg chg="add del mod replId">
          <pc:chgData name="labiba nishu" userId="b458bcd196a669df" providerId="Windows Live" clId="Web-{DFA7A7F9-EFCF-45BA-A270-E80FD4CF3DAB}" dt="2020-10-19T15:23:12.185" v="25"/>
          <pc:sldLayoutMkLst>
            <pc:docMk/>
            <pc:sldMasterMk cId="2737477826" sldId="2147483822"/>
            <pc:sldLayoutMk cId="1961148877" sldId="2147483828"/>
          </pc:sldLayoutMkLst>
        </pc:sldLayoutChg>
        <pc:sldLayoutChg chg="add del mod replId">
          <pc:chgData name="labiba nishu" userId="b458bcd196a669df" providerId="Windows Live" clId="Web-{DFA7A7F9-EFCF-45BA-A270-E80FD4CF3DAB}" dt="2020-10-19T15:23:12.185" v="25"/>
          <pc:sldLayoutMkLst>
            <pc:docMk/>
            <pc:sldMasterMk cId="2737477826" sldId="2147483822"/>
            <pc:sldLayoutMk cId="2705667331" sldId="2147483829"/>
          </pc:sldLayoutMkLst>
        </pc:sldLayoutChg>
        <pc:sldLayoutChg chg="add del mod replId">
          <pc:chgData name="labiba nishu" userId="b458bcd196a669df" providerId="Windows Live" clId="Web-{DFA7A7F9-EFCF-45BA-A270-E80FD4CF3DAB}" dt="2020-10-19T15:23:12.185" v="25"/>
          <pc:sldLayoutMkLst>
            <pc:docMk/>
            <pc:sldMasterMk cId="2737477826" sldId="2147483822"/>
            <pc:sldLayoutMk cId="3871458298" sldId="2147483830"/>
          </pc:sldLayoutMkLst>
        </pc:sldLayoutChg>
        <pc:sldLayoutChg chg="add del mod replId">
          <pc:chgData name="labiba nishu" userId="b458bcd196a669df" providerId="Windows Live" clId="Web-{DFA7A7F9-EFCF-45BA-A270-E80FD4CF3DAB}" dt="2020-10-19T15:23:12.185" v="25"/>
          <pc:sldLayoutMkLst>
            <pc:docMk/>
            <pc:sldMasterMk cId="2737477826" sldId="2147483822"/>
            <pc:sldLayoutMk cId="349764582" sldId="2147483831"/>
          </pc:sldLayoutMkLst>
        </pc:sldLayoutChg>
        <pc:sldLayoutChg chg="add del mod replId">
          <pc:chgData name="labiba nishu" userId="b458bcd196a669df" providerId="Windows Live" clId="Web-{DFA7A7F9-EFCF-45BA-A270-E80FD4CF3DAB}" dt="2020-10-19T15:23:12.185" v="25"/>
          <pc:sldLayoutMkLst>
            <pc:docMk/>
            <pc:sldMasterMk cId="2737477826" sldId="2147483822"/>
            <pc:sldLayoutMk cId="997171200" sldId="2147483832"/>
          </pc:sldLayoutMkLst>
        </pc:sldLayoutChg>
        <pc:sldLayoutChg chg="add del mod replId">
          <pc:chgData name="labiba nishu" userId="b458bcd196a669df" providerId="Windows Live" clId="Web-{DFA7A7F9-EFCF-45BA-A270-E80FD4CF3DAB}" dt="2020-10-19T15:23:12.185" v="25"/>
          <pc:sldLayoutMkLst>
            <pc:docMk/>
            <pc:sldMasterMk cId="2737477826" sldId="2147483822"/>
            <pc:sldLayoutMk cId="1480440726" sldId="2147483833"/>
          </pc:sldLayoutMkLst>
        </pc:sldLayoutChg>
        <pc:sldLayoutChg chg="add del mod replId">
          <pc:chgData name="labiba nishu" userId="b458bcd196a669df" providerId="Windows Live" clId="Web-{DFA7A7F9-EFCF-45BA-A270-E80FD4CF3DAB}" dt="2020-10-19T15:23:12.185" v="25"/>
          <pc:sldLayoutMkLst>
            <pc:docMk/>
            <pc:sldMasterMk cId="2737477826" sldId="2147483822"/>
            <pc:sldLayoutMk cId="2364230268" sldId="2147483834"/>
          </pc:sldLayoutMkLst>
        </pc:sldLayoutChg>
        <pc:sldLayoutChg chg="add del mod replId">
          <pc:chgData name="labiba nishu" userId="b458bcd196a669df" providerId="Windows Live" clId="Web-{DFA7A7F9-EFCF-45BA-A270-E80FD4CF3DAB}" dt="2020-10-19T15:23:12.185" v="25"/>
          <pc:sldLayoutMkLst>
            <pc:docMk/>
            <pc:sldMasterMk cId="2737477826" sldId="2147483822"/>
            <pc:sldLayoutMk cId="2756560331" sldId="2147483835"/>
          </pc:sldLayoutMkLst>
        </pc:sldLayoutChg>
        <pc:sldLayoutChg chg="add del mod replId">
          <pc:chgData name="labiba nishu" userId="b458bcd196a669df" providerId="Windows Live" clId="Web-{DFA7A7F9-EFCF-45BA-A270-E80FD4CF3DAB}" dt="2020-10-19T15:23:12.185" v="25"/>
          <pc:sldLayoutMkLst>
            <pc:docMk/>
            <pc:sldMasterMk cId="2737477826" sldId="2147483822"/>
            <pc:sldLayoutMk cId="568562748" sldId="2147483836"/>
          </pc:sldLayoutMkLst>
        </pc:sldLayoutChg>
        <pc:sldLayoutChg chg="add del mod replId">
          <pc:chgData name="labiba nishu" userId="b458bcd196a669df" providerId="Windows Live" clId="Web-{DFA7A7F9-EFCF-45BA-A270-E80FD4CF3DAB}" dt="2020-10-19T15:23:12.185" v="25"/>
          <pc:sldLayoutMkLst>
            <pc:docMk/>
            <pc:sldMasterMk cId="2737477826" sldId="2147483822"/>
            <pc:sldLayoutMk cId="1768949183" sldId="2147483837"/>
          </pc:sldLayoutMkLst>
        </pc:sldLayoutChg>
        <pc:sldLayoutChg chg="add del mod replId">
          <pc:chgData name="labiba nishu" userId="b458bcd196a669df" providerId="Windows Live" clId="Web-{DFA7A7F9-EFCF-45BA-A270-E80FD4CF3DAB}" dt="2020-10-19T15:23:12.185" v="25"/>
          <pc:sldLayoutMkLst>
            <pc:docMk/>
            <pc:sldMasterMk cId="2737477826" sldId="2147483822"/>
            <pc:sldLayoutMk cId="2565119243" sldId="2147483838"/>
          </pc:sldLayoutMkLst>
        </pc:sldLayoutChg>
        <pc:sldLayoutChg chg="add del mod replId">
          <pc:chgData name="labiba nishu" userId="b458bcd196a669df" providerId="Windows Live" clId="Web-{DFA7A7F9-EFCF-45BA-A270-E80FD4CF3DAB}" dt="2020-10-19T15:23:12.185" v="25"/>
          <pc:sldLayoutMkLst>
            <pc:docMk/>
            <pc:sldMasterMk cId="2737477826" sldId="2147483822"/>
            <pc:sldLayoutMk cId="1799514556" sldId="2147483839"/>
          </pc:sldLayoutMkLst>
        </pc:sldLayoutChg>
      </pc:sldMasterChg>
      <pc:sldMasterChg chg="add del addSldLayout delSldLayout modSldLayout">
        <pc:chgData name="labiba nishu" userId="b458bcd196a669df" providerId="Windows Live" clId="Web-{DFA7A7F9-EFCF-45BA-A270-E80FD4CF3DAB}" dt="2020-10-19T15:23:21.326" v="26"/>
        <pc:sldMasterMkLst>
          <pc:docMk/>
          <pc:sldMasterMk cId="2565798411" sldId="2147483840"/>
        </pc:sldMasterMkLst>
        <pc:sldLayoutChg chg="add del mod replId">
          <pc:chgData name="labiba nishu" userId="b458bcd196a669df" providerId="Windows Live" clId="Web-{DFA7A7F9-EFCF-45BA-A270-E80FD4CF3DAB}" dt="2020-10-19T15:23:21.326" v="26"/>
          <pc:sldLayoutMkLst>
            <pc:docMk/>
            <pc:sldMasterMk cId="2565798411" sldId="2147483840"/>
            <pc:sldLayoutMk cId="834147076" sldId="2147483841"/>
          </pc:sldLayoutMkLst>
        </pc:sldLayoutChg>
        <pc:sldLayoutChg chg="add del mod replId">
          <pc:chgData name="labiba nishu" userId="b458bcd196a669df" providerId="Windows Live" clId="Web-{DFA7A7F9-EFCF-45BA-A270-E80FD4CF3DAB}" dt="2020-10-19T15:23:21.326" v="26"/>
          <pc:sldLayoutMkLst>
            <pc:docMk/>
            <pc:sldMasterMk cId="2565798411" sldId="2147483840"/>
            <pc:sldLayoutMk cId="3565129059" sldId="2147483842"/>
          </pc:sldLayoutMkLst>
        </pc:sldLayoutChg>
        <pc:sldLayoutChg chg="add del mod replId">
          <pc:chgData name="labiba nishu" userId="b458bcd196a669df" providerId="Windows Live" clId="Web-{DFA7A7F9-EFCF-45BA-A270-E80FD4CF3DAB}" dt="2020-10-19T15:23:21.326" v="26"/>
          <pc:sldLayoutMkLst>
            <pc:docMk/>
            <pc:sldMasterMk cId="2565798411" sldId="2147483840"/>
            <pc:sldLayoutMk cId="3098618137" sldId="2147483843"/>
          </pc:sldLayoutMkLst>
        </pc:sldLayoutChg>
        <pc:sldLayoutChg chg="add del mod replId">
          <pc:chgData name="labiba nishu" userId="b458bcd196a669df" providerId="Windows Live" clId="Web-{DFA7A7F9-EFCF-45BA-A270-E80FD4CF3DAB}" dt="2020-10-19T15:23:21.326" v="26"/>
          <pc:sldLayoutMkLst>
            <pc:docMk/>
            <pc:sldMasterMk cId="2565798411" sldId="2147483840"/>
            <pc:sldLayoutMk cId="732789164" sldId="2147483844"/>
          </pc:sldLayoutMkLst>
        </pc:sldLayoutChg>
        <pc:sldLayoutChg chg="add del mod replId">
          <pc:chgData name="labiba nishu" userId="b458bcd196a669df" providerId="Windows Live" clId="Web-{DFA7A7F9-EFCF-45BA-A270-E80FD4CF3DAB}" dt="2020-10-19T15:23:21.326" v="26"/>
          <pc:sldLayoutMkLst>
            <pc:docMk/>
            <pc:sldMasterMk cId="2565798411" sldId="2147483840"/>
            <pc:sldLayoutMk cId="1659625159" sldId="2147483845"/>
          </pc:sldLayoutMkLst>
        </pc:sldLayoutChg>
        <pc:sldLayoutChg chg="add del mod replId">
          <pc:chgData name="labiba nishu" userId="b458bcd196a669df" providerId="Windows Live" clId="Web-{DFA7A7F9-EFCF-45BA-A270-E80FD4CF3DAB}" dt="2020-10-19T15:23:21.326" v="26"/>
          <pc:sldLayoutMkLst>
            <pc:docMk/>
            <pc:sldMasterMk cId="2565798411" sldId="2147483840"/>
            <pc:sldLayoutMk cId="142143414" sldId="2147483846"/>
          </pc:sldLayoutMkLst>
        </pc:sldLayoutChg>
        <pc:sldLayoutChg chg="add del mod replId">
          <pc:chgData name="labiba nishu" userId="b458bcd196a669df" providerId="Windows Live" clId="Web-{DFA7A7F9-EFCF-45BA-A270-E80FD4CF3DAB}" dt="2020-10-19T15:23:21.326" v="26"/>
          <pc:sldLayoutMkLst>
            <pc:docMk/>
            <pc:sldMasterMk cId="2565798411" sldId="2147483840"/>
            <pc:sldLayoutMk cId="2112560053" sldId="2147483847"/>
          </pc:sldLayoutMkLst>
        </pc:sldLayoutChg>
        <pc:sldLayoutChg chg="add del mod replId">
          <pc:chgData name="labiba nishu" userId="b458bcd196a669df" providerId="Windows Live" clId="Web-{DFA7A7F9-EFCF-45BA-A270-E80FD4CF3DAB}" dt="2020-10-19T15:23:21.326" v="26"/>
          <pc:sldLayoutMkLst>
            <pc:docMk/>
            <pc:sldMasterMk cId="2565798411" sldId="2147483840"/>
            <pc:sldLayoutMk cId="3711943564" sldId="2147483848"/>
          </pc:sldLayoutMkLst>
        </pc:sldLayoutChg>
        <pc:sldLayoutChg chg="add del mod replId">
          <pc:chgData name="labiba nishu" userId="b458bcd196a669df" providerId="Windows Live" clId="Web-{DFA7A7F9-EFCF-45BA-A270-E80FD4CF3DAB}" dt="2020-10-19T15:23:21.326" v="26"/>
          <pc:sldLayoutMkLst>
            <pc:docMk/>
            <pc:sldMasterMk cId="2565798411" sldId="2147483840"/>
            <pc:sldLayoutMk cId="943585706" sldId="2147483849"/>
          </pc:sldLayoutMkLst>
        </pc:sldLayoutChg>
        <pc:sldLayoutChg chg="add del mod replId">
          <pc:chgData name="labiba nishu" userId="b458bcd196a669df" providerId="Windows Live" clId="Web-{DFA7A7F9-EFCF-45BA-A270-E80FD4CF3DAB}" dt="2020-10-19T15:23:21.326" v="26"/>
          <pc:sldLayoutMkLst>
            <pc:docMk/>
            <pc:sldMasterMk cId="2565798411" sldId="2147483840"/>
            <pc:sldLayoutMk cId="1864453515" sldId="2147483850"/>
          </pc:sldLayoutMkLst>
        </pc:sldLayoutChg>
        <pc:sldLayoutChg chg="add del mod replId">
          <pc:chgData name="labiba nishu" userId="b458bcd196a669df" providerId="Windows Live" clId="Web-{DFA7A7F9-EFCF-45BA-A270-E80FD4CF3DAB}" dt="2020-10-19T15:23:21.326" v="26"/>
          <pc:sldLayoutMkLst>
            <pc:docMk/>
            <pc:sldMasterMk cId="2565798411" sldId="2147483840"/>
            <pc:sldLayoutMk cId="1019821938" sldId="2147483851"/>
          </pc:sldLayoutMkLst>
        </pc:sldLayoutChg>
        <pc:sldLayoutChg chg="add del mod replId">
          <pc:chgData name="labiba nishu" userId="b458bcd196a669df" providerId="Windows Live" clId="Web-{DFA7A7F9-EFCF-45BA-A270-E80FD4CF3DAB}" dt="2020-10-19T15:23:21.326" v="26"/>
          <pc:sldLayoutMkLst>
            <pc:docMk/>
            <pc:sldMasterMk cId="2565798411" sldId="2147483840"/>
            <pc:sldLayoutMk cId="1533476736" sldId="2147483852"/>
          </pc:sldLayoutMkLst>
        </pc:sldLayoutChg>
        <pc:sldLayoutChg chg="add del mod replId">
          <pc:chgData name="labiba nishu" userId="b458bcd196a669df" providerId="Windows Live" clId="Web-{DFA7A7F9-EFCF-45BA-A270-E80FD4CF3DAB}" dt="2020-10-19T15:23:21.326" v="26"/>
          <pc:sldLayoutMkLst>
            <pc:docMk/>
            <pc:sldMasterMk cId="2565798411" sldId="2147483840"/>
            <pc:sldLayoutMk cId="867190260" sldId="2147483853"/>
          </pc:sldLayoutMkLst>
        </pc:sldLayoutChg>
        <pc:sldLayoutChg chg="add del mod replId">
          <pc:chgData name="labiba nishu" userId="b458bcd196a669df" providerId="Windows Live" clId="Web-{DFA7A7F9-EFCF-45BA-A270-E80FD4CF3DAB}" dt="2020-10-19T15:23:21.326" v="26"/>
          <pc:sldLayoutMkLst>
            <pc:docMk/>
            <pc:sldMasterMk cId="2565798411" sldId="2147483840"/>
            <pc:sldLayoutMk cId="2034599807" sldId="2147483854"/>
          </pc:sldLayoutMkLst>
        </pc:sldLayoutChg>
        <pc:sldLayoutChg chg="add del mod replId">
          <pc:chgData name="labiba nishu" userId="b458bcd196a669df" providerId="Windows Live" clId="Web-{DFA7A7F9-EFCF-45BA-A270-E80FD4CF3DAB}" dt="2020-10-19T15:23:21.326" v="26"/>
          <pc:sldLayoutMkLst>
            <pc:docMk/>
            <pc:sldMasterMk cId="2565798411" sldId="2147483840"/>
            <pc:sldLayoutMk cId="225295210" sldId="2147483855"/>
          </pc:sldLayoutMkLst>
        </pc:sldLayoutChg>
        <pc:sldLayoutChg chg="add del mod replId">
          <pc:chgData name="labiba nishu" userId="b458bcd196a669df" providerId="Windows Live" clId="Web-{DFA7A7F9-EFCF-45BA-A270-E80FD4CF3DAB}" dt="2020-10-19T15:23:21.326" v="26"/>
          <pc:sldLayoutMkLst>
            <pc:docMk/>
            <pc:sldMasterMk cId="2565798411" sldId="2147483840"/>
            <pc:sldLayoutMk cId="3330507432" sldId="2147483856"/>
          </pc:sldLayoutMkLst>
        </pc:sldLayoutChg>
        <pc:sldLayoutChg chg="add del mod replId">
          <pc:chgData name="labiba nishu" userId="b458bcd196a669df" providerId="Windows Live" clId="Web-{DFA7A7F9-EFCF-45BA-A270-E80FD4CF3DAB}" dt="2020-10-19T15:23:21.326" v="26"/>
          <pc:sldLayoutMkLst>
            <pc:docMk/>
            <pc:sldMasterMk cId="2565798411" sldId="2147483840"/>
            <pc:sldLayoutMk cId="3257949020" sldId="2147483857"/>
          </pc:sldLayoutMkLst>
        </pc:sldLayoutChg>
      </pc:sldMasterChg>
      <pc:sldMasterChg chg="add del addSldLayout delSldLayout modSldLayout">
        <pc:chgData name="labiba nishu" userId="b458bcd196a669df" providerId="Windows Live" clId="Web-{DFA7A7F9-EFCF-45BA-A270-E80FD4CF3DAB}" dt="2020-10-19T15:23:28.014" v="27"/>
        <pc:sldMasterMkLst>
          <pc:docMk/>
          <pc:sldMasterMk cId="3018864363" sldId="2147483858"/>
        </pc:sldMasterMkLst>
        <pc:sldLayoutChg chg="add del mod replId">
          <pc:chgData name="labiba nishu" userId="b458bcd196a669df" providerId="Windows Live" clId="Web-{DFA7A7F9-EFCF-45BA-A270-E80FD4CF3DAB}" dt="2020-10-19T15:23:28.014" v="27"/>
          <pc:sldLayoutMkLst>
            <pc:docMk/>
            <pc:sldMasterMk cId="3018864363" sldId="2147483858"/>
            <pc:sldLayoutMk cId="598840384" sldId="2147483859"/>
          </pc:sldLayoutMkLst>
        </pc:sldLayoutChg>
        <pc:sldLayoutChg chg="add del mod replId">
          <pc:chgData name="labiba nishu" userId="b458bcd196a669df" providerId="Windows Live" clId="Web-{DFA7A7F9-EFCF-45BA-A270-E80FD4CF3DAB}" dt="2020-10-19T15:23:28.014" v="27"/>
          <pc:sldLayoutMkLst>
            <pc:docMk/>
            <pc:sldMasterMk cId="3018864363" sldId="2147483858"/>
            <pc:sldLayoutMk cId="3969966325" sldId="2147483860"/>
          </pc:sldLayoutMkLst>
        </pc:sldLayoutChg>
        <pc:sldLayoutChg chg="add del mod replId">
          <pc:chgData name="labiba nishu" userId="b458bcd196a669df" providerId="Windows Live" clId="Web-{DFA7A7F9-EFCF-45BA-A270-E80FD4CF3DAB}" dt="2020-10-19T15:23:28.014" v="27"/>
          <pc:sldLayoutMkLst>
            <pc:docMk/>
            <pc:sldMasterMk cId="3018864363" sldId="2147483858"/>
            <pc:sldLayoutMk cId="3213158350" sldId="2147483861"/>
          </pc:sldLayoutMkLst>
        </pc:sldLayoutChg>
        <pc:sldLayoutChg chg="add del mod replId">
          <pc:chgData name="labiba nishu" userId="b458bcd196a669df" providerId="Windows Live" clId="Web-{DFA7A7F9-EFCF-45BA-A270-E80FD4CF3DAB}" dt="2020-10-19T15:23:28.014" v="27"/>
          <pc:sldLayoutMkLst>
            <pc:docMk/>
            <pc:sldMasterMk cId="3018864363" sldId="2147483858"/>
            <pc:sldLayoutMk cId="1337434939" sldId="2147483862"/>
          </pc:sldLayoutMkLst>
        </pc:sldLayoutChg>
        <pc:sldLayoutChg chg="add del mod replId">
          <pc:chgData name="labiba nishu" userId="b458bcd196a669df" providerId="Windows Live" clId="Web-{DFA7A7F9-EFCF-45BA-A270-E80FD4CF3DAB}" dt="2020-10-19T15:23:28.014" v="27"/>
          <pc:sldLayoutMkLst>
            <pc:docMk/>
            <pc:sldMasterMk cId="3018864363" sldId="2147483858"/>
            <pc:sldLayoutMk cId="2033933847" sldId="2147483863"/>
          </pc:sldLayoutMkLst>
        </pc:sldLayoutChg>
        <pc:sldLayoutChg chg="add del mod replId">
          <pc:chgData name="labiba nishu" userId="b458bcd196a669df" providerId="Windows Live" clId="Web-{DFA7A7F9-EFCF-45BA-A270-E80FD4CF3DAB}" dt="2020-10-19T15:23:28.014" v="27"/>
          <pc:sldLayoutMkLst>
            <pc:docMk/>
            <pc:sldMasterMk cId="3018864363" sldId="2147483858"/>
            <pc:sldLayoutMk cId="4124447596" sldId="2147483864"/>
          </pc:sldLayoutMkLst>
        </pc:sldLayoutChg>
        <pc:sldLayoutChg chg="add del mod replId">
          <pc:chgData name="labiba nishu" userId="b458bcd196a669df" providerId="Windows Live" clId="Web-{DFA7A7F9-EFCF-45BA-A270-E80FD4CF3DAB}" dt="2020-10-19T15:23:28.014" v="27"/>
          <pc:sldLayoutMkLst>
            <pc:docMk/>
            <pc:sldMasterMk cId="3018864363" sldId="2147483858"/>
            <pc:sldLayoutMk cId="1094367079" sldId="2147483865"/>
          </pc:sldLayoutMkLst>
        </pc:sldLayoutChg>
        <pc:sldLayoutChg chg="add del mod replId">
          <pc:chgData name="labiba nishu" userId="b458bcd196a669df" providerId="Windows Live" clId="Web-{DFA7A7F9-EFCF-45BA-A270-E80FD4CF3DAB}" dt="2020-10-19T15:23:28.014" v="27"/>
          <pc:sldLayoutMkLst>
            <pc:docMk/>
            <pc:sldMasterMk cId="3018864363" sldId="2147483858"/>
            <pc:sldLayoutMk cId="1174135201" sldId="2147483866"/>
          </pc:sldLayoutMkLst>
        </pc:sldLayoutChg>
        <pc:sldLayoutChg chg="add del mod replId">
          <pc:chgData name="labiba nishu" userId="b458bcd196a669df" providerId="Windows Live" clId="Web-{DFA7A7F9-EFCF-45BA-A270-E80FD4CF3DAB}" dt="2020-10-19T15:23:28.014" v="27"/>
          <pc:sldLayoutMkLst>
            <pc:docMk/>
            <pc:sldMasterMk cId="3018864363" sldId="2147483858"/>
            <pc:sldLayoutMk cId="3489424348" sldId="2147483867"/>
          </pc:sldLayoutMkLst>
        </pc:sldLayoutChg>
        <pc:sldLayoutChg chg="add del mod replId">
          <pc:chgData name="labiba nishu" userId="b458bcd196a669df" providerId="Windows Live" clId="Web-{DFA7A7F9-EFCF-45BA-A270-E80FD4CF3DAB}" dt="2020-10-19T15:23:28.014" v="27"/>
          <pc:sldLayoutMkLst>
            <pc:docMk/>
            <pc:sldMasterMk cId="3018864363" sldId="2147483858"/>
            <pc:sldLayoutMk cId="717273411" sldId="2147483868"/>
          </pc:sldLayoutMkLst>
        </pc:sldLayoutChg>
        <pc:sldLayoutChg chg="add del mod replId">
          <pc:chgData name="labiba nishu" userId="b458bcd196a669df" providerId="Windows Live" clId="Web-{DFA7A7F9-EFCF-45BA-A270-E80FD4CF3DAB}" dt="2020-10-19T15:23:28.014" v="27"/>
          <pc:sldLayoutMkLst>
            <pc:docMk/>
            <pc:sldMasterMk cId="3018864363" sldId="2147483858"/>
            <pc:sldLayoutMk cId="3371999917" sldId="2147483869"/>
          </pc:sldLayoutMkLst>
        </pc:sldLayoutChg>
        <pc:sldLayoutChg chg="add del mod replId">
          <pc:chgData name="labiba nishu" userId="b458bcd196a669df" providerId="Windows Live" clId="Web-{DFA7A7F9-EFCF-45BA-A270-E80FD4CF3DAB}" dt="2020-10-19T15:23:28.014" v="27"/>
          <pc:sldLayoutMkLst>
            <pc:docMk/>
            <pc:sldMasterMk cId="3018864363" sldId="2147483858"/>
            <pc:sldLayoutMk cId="1382738680" sldId="2147483870"/>
          </pc:sldLayoutMkLst>
        </pc:sldLayoutChg>
        <pc:sldLayoutChg chg="add del mod replId">
          <pc:chgData name="labiba nishu" userId="b458bcd196a669df" providerId="Windows Live" clId="Web-{DFA7A7F9-EFCF-45BA-A270-E80FD4CF3DAB}" dt="2020-10-19T15:23:28.014" v="27"/>
          <pc:sldLayoutMkLst>
            <pc:docMk/>
            <pc:sldMasterMk cId="3018864363" sldId="2147483858"/>
            <pc:sldLayoutMk cId="862514524" sldId="2147483871"/>
          </pc:sldLayoutMkLst>
        </pc:sldLayoutChg>
        <pc:sldLayoutChg chg="add del mod replId">
          <pc:chgData name="labiba nishu" userId="b458bcd196a669df" providerId="Windows Live" clId="Web-{DFA7A7F9-EFCF-45BA-A270-E80FD4CF3DAB}" dt="2020-10-19T15:23:28.014" v="27"/>
          <pc:sldLayoutMkLst>
            <pc:docMk/>
            <pc:sldMasterMk cId="3018864363" sldId="2147483858"/>
            <pc:sldLayoutMk cId="678112435" sldId="2147483872"/>
          </pc:sldLayoutMkLst>
        </pc:sldLayoutChg>
        <pc:sldLayoutChg chg="add del mod replId">
          <pc:chgData name="labiba nishu" userId="b458bcd196a669df" providerId="Windows Live" clId="Web-{DFA7A7F9-EFCF-45BA-A270-E80FD4CF3DAB}" dt="2020-10-19T15:23:28.014" v="27"/>
          <pc:sldLayoutMkLst>
            <pc:docMk/>
            <pc:sldMasterMk cId="3018864363" sldId="2147483858"/>
            <pc:sldLayoutMk cId="2147785043" sldId="2147483873"/>
          </pc:sldLayoutMkLst>
        </pc:sldLayoutChg>
        <pc:sldLayoutChg chg="add del mod replId">
          <pc:chgData name="labiba nishu" userId="b458bcd196a669df" providerId="Windows Live" clId="Web-{DFA7A7F9-EFCF-45BA-A270-E80FD4CF3DAB}" dt="2020-10-19T15:23:28.014" v="27"/>
          <pc:sldLayoutMkLst>
            <pc:docMk/>
            <pc:sldMasterMk cId="3018864363" sldId="2147483858"/>
            <pc:sldLayoutMk cId="1865834428" sldId="2147483874"/>
          </pc:sldLayoutMkLst>
        </pc:sldLayoutChg>
        <pc:sldLayoutChg chg="add del mod replId">
          <pc:chgData name="labiba nishu" userId="b458bcd196a669df" providerId="Windows Live" clId="Web-{DFA7A7F9-EFCF-45BA-A270-E80FD4CF3DAB}" dt="2020-10-19T15:23:28.014" v="27"/>
          <pc:sldLayoutMkLst>
            <pc:docMk/>
            <pc:sldMasterMk cId="3018864363" sldId="2147483858"/>
            <pc:sldLayoutMk cId="1626938986" sldId="2147483875"/>
          </pc:sldLayoutMkLst>
        </pc:sldLayoutChg>
      </pc:sldMasterChg>
      <pc:sldMasterChg chg="add addSldLayout modSldLayout">
        <pc:chgData name="labiba nishu" userId="b458bcd196a669df" providerId="Windows Live" clId="Web-{DFA7A7F9-EFCF-45BA-A270-E80FD4CF3DAB}" dt="2020-10-19T15:23:28.014" v="27"/>
        <pc:sldMasterMkLst>
          <pc:docMk/>
          <pc:sldMasterMk cId="1890494448" sldId="2147483876"/>
        </pc:sldMasterMkLst>
        <pc:sldLayoutChg chg="add mod replId">
          <pc:chgData name="labiba nishu" userId="b458bcd196a669df" providerId="Windows Live" clId="Web-{DFA7A7F9-EFCF-45BA-A270-E80FD4CF3DAB}" dt="2020-10-19T15:23:28.014" v="27"/>
          <pc:sldLayoutMkLst>
            <pc:docMk/>
            <pc:sldMasterMk cId="1890494448" sldId="2147483876"/>
            <pc:sldLayoutMk cId="1840425863" sldId="2147483877"/>
          </pc:sldLayoutMkLst>
        </pc:sldLayoutChg>
        <pc:sldLayoutChg chg="add mod replId">
          <pc:chgData name="labiba nishu" userId="b458bcd196a669df" providerId="Windows Live" clId="Web-{DFA7A7F9-EFCF-45BA-A270-E80FD4CF3DAB}" dt="2020-10-19T15:23:28.014" v="27"/>
          <pc:sldLayoutMkLst>
            <pc:docMk/>
            <pc:sldMasterMk cId="1890494448" sldId="2147483876"/>
            <pc:sldLayoutMk cId="2535690360" sldId="2147483878"/>
          </pc:sldLayoutMkLst>
        </pc:sldLayoutChg>
        <pc:sldLayoutChg chg="add mod replId">
          <pc:chgData name="labiba nishu" userId="b458bcd196a669df" providerId="Windows Live" clId="Web-{DFA7A7F9-EFCF-45BA-A270-E80FD4CF3DAB}" dt="2020-10-19T15:23:28.014" v="27"/>
          <pc:sldLayoutMkLst>
            <pc:docMk/>
            <pc:sldMasterMk cId="1890494448" sldId="2147483876"/>
            <pc:sldLayoutMk cId="4025771264" sldId="2147483879"/>
          </pc:sldLayoutMkLst>
        </pc:sldLayoutChg>
        <pc:sldLayoutChg chg="add mod replId">
          <pc:chgData name="labiba nishu" userId="b458bcd196a669df" providerId="Windows Live" clId="Web-{DFA7A7F9-EFCF-45BA-A270-E80FD4CF3DAB}" dt="2020-10-19T15:23:28.014" v="27"/>
          <pc:sldLayoutMkLst>
            <pc:docMk/>
            <pc:sldMasterMk cId="1890494448" sldId="2147483876"/>
            <pc:sldLayoutMk cId="3876593885" sldId="2147483880"/>
          </pc:sldLayoutMkLst>
        </pc:sldLayoutChg>
        <pc:sldLayoutChg chg="add mod replId">
          <pc:chgData name="labiba nishu" userId="b458bcd196a669df" providerId="Windows Live" clId="Web-{DFA7A7F9-EFCF-45BA-A270-E80FD4CF3DAB}" dt="2020-10-19T15:23:28.014" v="27"/>
          <pc:sldLayoutMkLst>
            <pc:docMk/>
            <pc:sldMasterMk cId="1890494448" sldId="2147483876"/>
            <pc:sldLayoutMk cId="2058639486" sldId="2147483881"/>
          </pc:sldLayoutMkLst>
        </pc:sldLayoutChg>
        <pc:sldLayoutChg chg="add mod replId">
          <pc:chgData name="labiba nishu" userId="b458bcd196a669df" providerId="Windows Live" clId="Web-{DFA7A7F9-EFCF-45BA-A270-E80FD4CF3DAB}" dt="2020-10-19T15:23:28.014" v="27"/>
          <pc:sldLayoutMkLst>
            <pc:docMk/>
            <pc:sldMasterMk cId="1890494448" sldId="2147483876"/>
            <pc:sldLayoutMk cId="1246925688" sldId="2147483882"/>
          </pc:sldLayoutMkLst>
        </pc:sldLayoutChg>
        <pc:sldLayoutChg chg="add mod replId">
          <pc:chgData name="labiba nishu" userId="b458bcd196a669df" providerId="Windows Live" clId="Web-{DFA7A7F9-EFCF-45BA-A270-E80FD4CF3DAB}" dt="2020-10-19T15:23:28.014" v="27"/>
          <pc:sldLayoutMkLst>
            <pc:docMk/>
            <pc:sldMasterMk cId="1890494448" sldId="2147483876"/>
            <pc:sldLayoutMk cId="3135233340" sldId="2147483883"/>
          </pc:sldLayoutMkLst>
        </pc:sldLayoutChg>
        <pc:sldLayoutChg chg="add mod replId">
          <pc:chgData name="labiba nishu" userId="b458bcd196a669df" providerId="Windows Live" clId="Web-{DFA7A7F9-EFCF-45BA-A270-E80FD4CF3DAB}" dt="2020-10-19T15:23:28.014" v="27"/>
          <pc:sldLayoutMkLst>
            <pc:docMk/>
            <pc:sldMasterMk cId="1890494448" sldId="2147483876"/>
            <pc:sldLayoutMk cId="4196168852" sldId="2147483884"/>
          </pc:sldLayoutMkLst>
        </pc:sldLayoutChg>
        <pc:sldLayoutChg chg="add mod replId">
          <pc:chgData name="labiba nishu" userId="b458bcd196a669df" providerId="Windows Live" clId="Web-{DFA7A7F9-EFCF-45BA-A270-E80FD4CF3DAB}" dt="2020-10-19T15:23:28.014" v="27"/>
          <pc:sldLayoutMkLst>
            <pc:docMk/>
            <pc:sldMasterMk cId="1890494448" sldId="2147483876"/>
            <pc:sldLayoutMk cId="2415744852" sldId="2147483885"/>
          </pc:sldLayoutMkLst>
        </pc:sldLayoutChg>
        <pc:sldLayoutChg chg="add mod replId">
          <pc:chgData name="labiba nishu" userId="b458bcd196a669df" providerId="Windows Live" clId="Web-{DFA7A7F9-EFCF-45BA-A270-E80FD4CF3DAB}" dt="2020-10-19T15:23:28.014" v="27"/>
          <pc:sldLayoutMkLst>
            <pc:docMk/>
            <pc:sldMasterMk cId="1890494448" sldId="2147483876"/>
            <pc:sldLayoutMk cId="1885378081" sldId="2147483886"/>
          </pc:sldLayoutMkLst>
        </pc:sldLayoutChg>
        <pc:sldLayoutChg chg="add mod replId">
          <pc:chgData name="labiba nishu" userId="b458bcd196a669df" providerId="Windows Live" clId="Web-{DFA7A7F9-EFCF-45BA-A270-E80FD4CF3DAB}" dt="2020-10-19T15:23:28.014" v="27"/>
          <pc:sldLayoutMkLst>
            <pc:docMk/>
            <pc:sldMasterMk cId="1890494448" sldId="2147483876"/>
            <pc:sldLayoutMk cId="2102011469" sldId="2147483887"/>
          </pc:sldLayoutMkLst>
        </pc:sldLayoutChg>
        <pc:sldLayoutChg chg="add mod replId">
          <pc:chgData name="labiba nishu" userId="b458bcd196a669df" providerId="Windows Live" clId="Web-{DFA7A7F9-EFCF-45BA-A270-E80FD4CF3DAB}" dt="2020-10-19T15:23:28.014" v="27"/>
          <pc:sldLayoutMkLst>
            <pc:docMk/>
            <pc:sldMasterMk cId="1890494448" sldId="2147483876"/>
            <pc:sldLayoutMk cId="277323796" sldId="2147483888"/>
          </pc:sldLayoutMkLst>
        </pc:sldLayoutChg>
        <pc:sldLayoutChg chg="add mod replId">
          <pc:chgData name="labiba nishu" userId="b458bcd196a669df" providerId="Windows Live" clId="Web-{DFA7A7F9-EFCF-45BA-A270-E80FD4CF3DAB}" dt="2020-10-19T15:23:28.014" v="27"/>
          <pc:sldLayoutMkLst>
            <pc:docMk/>
            <pc:sldMasterMk cId="1890494448" sldId="2147483876"/>
            <pc:sldLayoutMk cId="3095042205" sldId="2147483889"/>
          </pc:sldLayoutMkLst>
        </pc:sldLayoutChg>
        <pc:sldLayoutChg chg="add mod replId">
          <pc:chgData name="labiba nishu" userId="b458bcd196a669df" providerId="Windows Live" clId="Web-{DFA7A7F9-EFCF-45BA-A270-E80FD4CF3DAB}" dt="2020-10-19T15:23:28.014" v="27"/>
          <pc:sldLayoutMkLst>
            <pc:docMk/>
            <pc:sldMasterMk cId="1890494448" sldId="2147483876"/>
            <pc:sldLayoutMk cId="91454380" sldId="2147483890"/>
          </pc:sldLayoutMkLst>
        </pc:sldLayoutChg>
        <pc:sldLayoutChg chg="add mod replId">
          <pc:chgData name="labiba nishu" userId="b458bcd196a669df" providerId="Windows Live" clId="Web-{DFA7A7F9-EFCF-45BA-A270-E80FD4CF3DAB}" dt="2020-10-19T15:23:28.014" v="27"/>
          <pc:sldLayoutMkLst>
            <pc:docMk/>
            <pc:sldMasterMk cId="1890494448" sldId="2147483876"/>
            <pc:sldLayoutMk cId="1077768151" sldId="2147483891"/>
          </pc:sldLayoutMkLst>
        </pc:sldLayoutChg>
        <pc:sldLayoutChg chg="add mod replId">
          <pc:chgData name="labiba nishu" userId="b458bcd196a669df" providerId="Windows Live" clId="Web-{DFA7A7F9-EFCF-45BA-A270-E80FD4CF3DAB}" dt="2020-10-19T15:23:28.014" v="27"/>
          <pc:sldLayoutMkLst>
            <pc:docMk/>
            <pc:sldMasterMk cId="1890494448" sldId="2147483876"/>
            <pc:sldLayoutMk cId="3939175141" sldId="2147483892"/>
          </pc:sldLayoutMkLst>
        </pc:sldLayoutChg>
        <pc:sldLayoutChg chg="add mod replId">
          <pc:chgData name="labiba nishu" userId="b458bcd196a669df" providerId="Windows Live" clId="Web-{DFA7A7F9-EFCF-45BA-A270-E80FD4CF3DAB}" dt="2020-10-19T15:23:28.014" v="27"/>
          <pc:sldLayoutMkLst>
            <pc:docMk/>
            <pc:sldMasterMk cId="1890494448" sldId="2147483876"/>
            <pc:sldLayoutMk cId="2712876343" sldId="2147483893"/>
          </pc:sldLayoutMkLst>
        </pc:sldLayoutChg>
      </pc:sldMasterChg>
    </pc:docChg>
  </pc:docChgLst>
  <pc:docChgLst>
    <pc:chgData name="labiba nishu" userId="b458bcd196a669df" providerId="Windows Live" clId="Web-{B509257E-116F-4427-B106-82DB38F11B6E}"/>
    <pc:docChg chg="addSld modSld">
      <pc:chgData name="labiba nishu" userId="b458bcd196a669df" providerId="Windows Live" clId="Web-{B509257E-116F-4427-B106-82DB38F11B6E}" dt="2020-11-23T13:02:40.013" v="343" actId="14100"/>
      <pc:docMkLst>
        <pc:docMk/>
      </pc:docMkLst>
      <pc:sldChg chg="modSp">
        <pc:chgData name="labiba nishu" userId="b458bcd196a669df" providerId="Windows Live" clId="Web-{B509257E-116F-4427-B106-82DB38F11B6E}" dt="2020-11-23T12:47:04.727" v="56" actId="14100"/>
        <pc:sldMkLst>
          <pc:docMk/>
          <pc:sldMk cId="1194440229" sldId="256"/>
        </pc:sldMkLst>
        <pc:spChg chg="mod">
          <ac:chgData name="labiba nishu" userId="b458bcd196a669df" providerId="Windows Live" clId="Web-{B509257E-116F-4427-B106-82DB38F11B6E}" dt="2020-11-23T12:47:04.727" v="56" actId="14100"/>
          <ac:spMkLst>
            <pc:docMk/>
            <pc:sldMk cId="1194440229" sldId="256"/>
            <ac:spMk id="2" creationId="{00000000-0000-0000-0000-000000000000}"/>
          </ac:spMkLst>
        </pc:spChg>
      </pc:sldChg>
      <pc:sldChg chg="modSp">
        <pc:chgData name="labiba nishu" userId="b458bcd196a669df" providerId="Windows Live" clId="Web-{B509257E-116F-4427-B106-82DB38F11B6E}" dt="2020-11-23T12:50:04.103" v="123" actId="20577"/>
        <pc:sldMkLst>
          <pc:docMk/>
          <pc:sldMk cId="4032650163" sldId="257"/>
        </pc:sldMkLst>
        <pc:spChg chg="mod">
          <ac:chgData name="labiba nishu" userId="b458bcd196a669df" providerId="Windows Live" clId="Web-{B509257E-116F-4427-B106-82DB38F11B6E}" dt="2020-11-23T12:50:04.103" v="123" actId="20577"/>
          <ac:spMkLst>
            <pc:docMk/>
            <pc:sldMk cId="4032650163" sldId="257"/>
            <ac:spMk id="3" creationId="{CF21366B-110E-4F6F-A390-18815321C41E}"/>
          </ac:spMkLst>
        </pc:spChg>
      </pc:sldChg>
      <pc:sldChg chg="modSp">
        <pc:chgData name="labiba nishu" userId="b458bcd196a669df" providerId="Windows Live" clId="Web-{B509257E-116F-4427-B106-82DB38F11B6E}" dt="2020-11-23T12:54:52.011" v="175" actId="14100"/>
        <pc:sldMkLst>
          <pc:docMk/>
          <pc:sldMk cId="743112968" sldId="259"/>
        </pc:sldMkLst>
        <pc:spChg chg="mod">
          <ac:chgData name="labiba nishu" userId="b458bcd196a669df" providerId="Windows Live" clId="Web-{B509257E-116F-4427-B106-82DB38F11B6E}" dt="2020-11-23T12:54:52.011" v="175" actId="14100"/>
          <ac:spMkLst>
            <pc:docMk/>
            <pc:sldMk cId="743112968" sldId="259"/>
            <ac:spMk id="6" creationId="{DC4D8C93-8A6A-4354-83E8-AEBD6C9A30A4}"/>
          </ac:spMkLst>
        </pc:spChg>
      </pc:sldChg>
      <pc:sldChg chg="delSp">
        <pc:chgData name="labiba nishu" userId="b458bcd196a669df" providerId="Windows Live" clId="Web-{B509257E-116F-4427-B106-82DB38F11B6E}" dt="2020-11-23T12:51:55.979" v="169"/>
        <pc:sldMkLst>
          <pc:docMk/>
          <pc:sldMk cId="3423711111" sldId="260"/>
        </pc:sldMkLst>
        <pc:spChg chg="del">
          <ac:chgData name="labiba nishu" userId="b458bcd196a669df" providerId="Windows Live" clId="Web-{B509257E-116F-4427-B106-82DB38F11B6E}" dt="2020-11-23T12:51:55.979" v="169"/>
          <ac:spMkLst>
            <pc:docMk/>
            <pc:sldMk cId="3423711111" sldId="260"/>
            <ac:spMk id="2" creationId="{DC5AA9A0-35C3-4094-AE29-40EF2B579858}"/>
          </ac:spMkLst>
        </pc:spChg>
      </pc:sldChg>
      <pc:sldChg chg="modSp new">
        <pc:chgData name="labiba nishu" userId="b458bcd196a669df" providerId="Windows Live" clId="Web-{B509257E-116F-4427-B106-82DB38F11B6E}" dt="2020-11-23T13:02:40.013" v="343" actId="14100"/>
        <pc:sldMkLst>
          <pc:docMk/>
          <pc:sldMk cId="1923588147" sldId="263"/>
        </pc:sldMkLst>
        <pc:spChg chg="mod">
          <ac:chgData name="labiba nishu" userId="b458bcd196a669df" providerId="Windows Live" clId="Web-{B509257E-116F-4427-B106-82DB38F11B6E}" dt="2020-11-23T12:50:40.791" v="132" actId="14100"/>
          <ac:spMkLst>
            <pc:docMk/>
            <pc:sldMk cId="1923588147" sldId="263"/>
            <ac:spMk id="2" creationId="{68B0F3FA-9649-498C-B7F2-CAB5307C7C1E}"/>
          </ac:spMkLst>
        </pc:spChg>
        <pc:spChg chg="mod">
          <ac:chgData name="labiba nishu" userId="b458bcd196a669df" providerId="Windows Live" clId="Web-{B509257E-116F-4427-B106-82DB38F11B6E}" dt="2020-11-23T13:02:40.013" v="343" actId="14100"/>
          <ac:spMkLst>
            <pc:docMk/>
            <pc:sldMk cId="1923588147" sldId="263"/>
            <ac:spMk id="3" creationId="{8B10DFC3-5F27-4F70-8528-5AA8DFCF8F5B}"/>
          </ac:spMkLst>
        </pc:spChg>
      </pc:sldChg>
    </pc:docChg>
  </pc:docChgLst>
  <pc:docChgLst>
    <pc:chgData name="labiba nishu" userId="b458bcd196a669df" providerId="Windows Live" clId="Web-{30CD3CFE-6A42-4ECB-B833-D097BF013F4E}"/>
    <pc:docChg chg="addSld modSld">
      <pc:chgData name="labiba nishu" userId="b458bcd196a669df" providerId="Windows Live" clId="Web-{30CD3CFE-6A42-4ECB-B833-D097BF013F4E}" dt="2020-10-20T08:39:49.800" v="488" actId="20577"/>
      <pc:docMkLst>
        <pc:docMk/>
      </pc:docMkLst>
      <pc:sldChg chg="addSp delSp modSp mod setBg setClrOvrMap">
        <pc:chgData name="labiba nishu" userId="b458bcd196a669df" providerId="Windows Live" clId="Web-{30CD3CFE-6A42-4ECB-B833-D097BF013F4E}" dt="2020-10-19T16:10:41.042" v="242" actId="1076"/>
        <pc:sldMkLst>
          <pc:docMk/>
          <pc:sldMk cId="1194440229" sldId="256"/>
        </pc:sldMkLst>
        <pc:spChg chg="mod ord">
          <ac:chgData name="labiba nishu" userId="b458bcd196a669df" providerId="Windows Live" clId="Web-{30CD3CFE-6A42-4ECB-B833-D097BF013F4E}" dt="2020-10-19T16:10:05.459" v="239" actId="20577"/>
          <ac:spMkLst>
            <pc:docMk/>
            <pc:sldMk cId="1194440229" sldId="256"/>
            <ac:spMk id="2" creationId="{00000000-0000-0000-0000-000000000000}"/>
          </ac:spMkLst>
        </pc:spChg>
        <pc:spChg chg="mod ord">
          <ac:chgData name="labiba nishu" userId="b458bcd196a669df" providerId="Windows Live" clId="Web-{30CD3CFE-6A42-4ECB-B833-D097BF013F4E}" dt="2020-10-19T16:10:41.042" v="242" actId="1076"/>
          <ac:spMkLst>
            <pc:docMk/>
            <pc:sldMk cId="1194440229" sldId="256"/>
            <ac:spMk id="3" creationId="{00000000-0000-0000-0000-000000000000}"/>
          </ac:spMkLst>
        </pc:spChg>
        <pc:spChg chg="del">
          <ac:chgData name="labiba nishu" userId="b458bcd196a669df" providerId="Windows Live" clId="Web-{30CD3CFE-6A42-4ECB-B833-D097BF013F4E}" dt="2020-10-19T16:08:14.722" v="227"/>
          <ac:spMkLst>
            <pc:docMk/>
            <pc:sldMk cId="1194440229" sldId="256"/>
            <ac:spMk id="7" creationId="{E34FA10D-5116-47B4-A70E-776435251326}"/>
          </ac:spMkLst>
        </pc:spChg>
        <pc:spChg chg="del">
          <ac:chgData name="labiba nishu" userId="b458bcd196a669df" providerId="Windows Live" clId="Web-{30CD3CFE-6A42-4ECB-B833-D097BF013F4E}" dt="2020-10-19T16:08:14.722" v="227"/>
          <ac:spMkLst>
            <pc:docMk/>
            <pc:sldMk cId="1194440229" sldId="256"/>
            <ac:spMk id="9" creationId="{B2718AAE-52B9-4DD9-9D83-A9C975C9DC2D}"/>
          </ac:spMkLst>
        </pc:spChg>
        <pc:spChg chg="del">
          <ac:chgData name="labiba nishu" userId="b458bcd196a669df" providerId="Windows Live" clId="Web-{30CD3CFE-6A42-4ECB-B833-D097BF013F4E}" dt="2020-10-19T16:08:14.722" v="227"/>
          <ac:spMkLst>
            <pc:docMk/>
            <pc:sldMk cId="1194440229" sldId="256"/>
            <ac:spMk id="11" creationId="{49FF39B1-9689-44AE-A803-7B90A059DC56}"/>
          </ac:spMkLst>
        </pc:spChg>
        <pc:spChg chg="del">
          <ac:chgData name="labiba nishu" userId="b458bcd196a669df" providerId="Windows Live" clId="Web-{30CD3CFE-6A42-4ECB-B833-D097BF013F4E}" dt="2020-10-19T16:08:14.722" v="227"/>
          <ac:spMkLst>
            <pc:docMk/>
            <pc:sldMk cId="1194440229" sldId="256"/>
            <ac:spMk id="16" creationId="{6C74A888-48BE-4604-BB14-E6C5E9D0F2FB}"/>
          </ac:spMkLst>
        </pc:spChg>
        <pc:spChg chg="add del">
          <ac:chgData name="labiba nishu" userId="b458bcd196a669df" providerId="Windows Live" clId="Web-{30CD3CFE-6A42-4ECB-B833-D097BF013F4E}" dt="2020-10-19T16:09:00.942" v="229"/>
          <ac:spMkLst>
            <pc:docMk/>
            <pc:sldMk cId="1194440229" sldId="256"/>
            <ac:spMk id="21" creationId="{DE27238C-8EAF-4098-86E6-7723B7DAE601}"/>
          </ac:spMkLst>
        </pc:spChg>
        <pc:spChg chg="add del">
          <ac:chgData name="labiba nishu" userId="b458bcd196a669df" providerId="Windows Live" clId="Web-{30CD3CFE-6A42-4ECB-B833-D097BF013F4E}" dt="2020-10-19T16:09:00.942" v="229"/>
          <ac:spMkLst>
            <pc:docMk/>
            <pc:sldMk cId="1194440229" sldId="256"/>
            <ac:spMk id="23" creationId="{992F97B1-1891-4FCC-9E5F-BA97EDB48F89}"/>
          </ac:spMkLst>
        </pc:spChg>
        <pc:spChg chg="add del">
          <ac:chgData name="labiba nishu" userId="b458bcd196a669df" providerId="Windows Live" clId="Web-{30CD3CFE-6A42-4ECB-B833-D097BF013F4E}" dt="2020-10-19T16:09:00.942" v="229"/>
          <ac:spMkLst>
            <pc:docMk/>
            <pc:sldMk cId="1194440229" sldId="256"/>
            <ac:spMk id="25" creationId="{78C6C821-FEE1-4EB6-9590-C021440C77DE}"/>
          </ac:spMkLst>
        </pc:spChg>
        <pc:spChg chg="add del">
          <ac:chgData name="labiba nishu" userId="b458bcd196a669df" providerId="Windows Live" clId="Web-{30CD3CFE-6A42-4ECB-B833-D097BF013F4E}" dt="2020-10-19T16:09:00.942" v="229"/>
          <ac:spMkLst>
            <pc:docMk/>
            <pc:sldMk cId="1194440229" sldId="256"/>
            <ac:spMk id="27" creationId="{B61A74B3-E247-44D4-8C48-FAE8E2056401}"/>
          </ac:spMkLst>
        </pc:spChg>
        <pc:spChg chg="add">
          <ac:chgData name="labiba nishu" userId="b458bcd196a669df" providerId="Windows Live" clId="Web-{30CD3CFE-6A42-4ECB-B833-D097BF013F4E}" dt="2020-10-19T16:09:00.942" v="229"/>
          <ac:spMkLst>
            <pc:docMk/>
            <pc:sldMk cId="1194440229" sldId="256"/>
            <ac:spMk id="36" creationId="{1653AB08-C531-42A8-AA8D-C2ABAE87CCE6}"/>
          </ac:spMkLst>
        </pc:spChg>
        <pc:spChg chg="add">
          <ac:chgData name="labiba nishu" userId="b458bcd196a669df" providerId="Windows Live" clId="Web-{30CD3CFE-6A42-4ECB-B833-D097BF013F4E}" dt="2020-10-19T16:09:00.942" v="229"/>
          <ac:spMkLst>
            <pc:docMk/>
            <pc:sldMk cId="1194440229" sldId="256"/>
            <ac:spMk id="42" creationId="{CED2641B-4430-4CF4-89AB-3FADDD630F25}"/>
          </ac:spMkLst>
        </pc:spChg>
        <pc:spChg chg="add">
          <ac:chgData name="labiba nishu" userId="b458bcd196a669df" providerId="Windows Live" clId="Web-{30CD3CFE-6A42-4ECB-B833-D097BF013F4E}" dt="2020-10-19T16:09:00.942" v="229"/>
          <ac:spMkLst>
            <pc:docMk/>
            <pc:sldMk cId="1194440229" sldId="256"/>
            <ac:spMk id="44" creationId="{052BEFF1-896C-45B1-B02C-96A6A1BC389A}"/>
          </ac:spMkLst>
        </pc:spChg>
        <pc:spChg chg="add">
          <ac:chgData name="labiba nishu" userId="b458bcd196a669df" providerId="Windows Live" clId="Web-{30CD3CFE-6A42-4ECB-B833-D097BF013F4E}" dt="2020-10-19T16:09:00.942" v="229"/>
          <ac:spMkLst>
            <pc:docMk/>
            <pc:sldMk cId="1194440229" sldId="256"/>
            <ac:spMk id="46" creationId="{BB237A14-61B1-4C00-A670-5D8D68A8668E}"/>
          </ac:spMkLst>
        </pc:spChg>
        <pc:spChg chg="add">
          <ac:chgData name="labiba nishu" userId="b458bcd196a669df" providerId="Windows Live" clId="Web-{30CD3CFE-6A42-4ECB-B833-D097BF013F4E}" dt="2020-10-19T16:09:00.942" v="229"/>
          <ac:spMkLst>
            <pc:docMk/>
            <pc:sldMk cId="1194440229" sldId="256"/>
            <ac:spMk id="48" creationId="{8598F259-6F54-47A3-8D13-1603D786A328}"/>
          </ac:spMkLst>
        </pc:spChg>
        <pc:spChg chg="add">
          <ac:chgData name="labiba nishu" userId="b458bcd196a669df" providerId="Windows Live" clId="Web-{30CD3CFE-6A42-4ECB-B833-D097BF013F4E}" dt="2020-10-19T16:09:00.942" v="229"/>
          <ac:spMkLst>
            <pc:docMk/>
            <pc:sldMk cId="1194440229" sldId="256"/>
            <ac:spMk id="50" creationId="{0BA768A8-4FED-4ED8-9E46-6BE72188ECD2}"/>
          </ac:spMkLst>
        </pc:spChg>
        <pc:picChg chg="add">
          <ac:chgData name="labiba nishu" userId="b458bcd196a669df" providerId="Windows Live" clId="Web-{30CD3CFE-6A42-4ECB-B833-D097BF013F4E}" dt="2020-10-19T16:09:00.942" v="229"/>
          <ac:picMkLst>
            <pc:docMk/>
            <pc:sldMk cId="1194440229" sldId="256"/>
            <ac:picMk id="32" creationId="{5D2D844C-AB64-4A03-80BE-33212E61DD07}"/>
          </ac:picMkLst>
        </pc:picChg>
        <pc:picChg chg="add">
          <ac:chgData name="labiba nishu" userId="b458bcd196a669df" providerId="Windows Live" clId="Web-{30CD3CFE-6A42-4ECB-B833-D097BF013F4E}" dt="2020-10-19T16:09:00.942" v="229"/>
          <ac:picMkLst>
            <pc:docMk/>
            <pc:sldMk cId="1194440229" sldId="256"/>
            <ac:picMk id="34" creationId="{CAAD0E9B-89C2-4268-98B4-BA7BFFF2C705}"/>
          </ac:picMkLst>
        </pc:picChg>
        <pc:picChg chg="add">
          <ac:chgData name="labiba nishu" userId="b458bcd196a669df" providerId="Windows Live" clId="Web-{30CD3CFE-6A42-4ECB-B833-D097BF013F4E}" dt="2020-10-19T16:09:00.942" v="229"/>
          <ac:picMkLst>
            <pc:docMk/>
            <pc:sldMk cId="1194440229" sldId="256"/>
            <ac:picMk id="38" creationId="{72E47EEC-33C8-4EC3-8BFC-BB02B4171FDA}"/>
          </ac:picMkLst>
        </pc:picChg>
        <pc:picChg chg="add">
          <ac:chgData name="labiba nishu" userId="b458bcd196a669df" providerId="Windows Live" clId="Web-{30CD3CFE-6A42-4ECB-B833-D097BF013F4E}" dt="2020-10-19T16:09:00.942" v="229"/>
          <ac:picMkLst>
            <pc:docMk/>
            <pc:sldMk cId="1194440229" sldId="256"/>
            <ac:picMk id="40" creationId="{A8BC9CC6-50D5-4C61-9EDE-315A1B5F14E4}"/>
          </ac:picMkLst>
        </pc:picChg>
      </pc:sldChg>
      <pc:sldChg chg="modSp">
        <pc:chgData name="labiba nishu" userId="b458bcd196a669df" providerId="Windows Live" clId="Web-{30CD3CFE-6A42-4ECB-B833-D097BF013F4E}" dt="2020-10-19T15:59:37.888" v="134" actId="20577"/>
        <pc:sldMkLst>
          <pc:docMk/>
          <pc:sldMk cId="4032650163" sldId="257"/>
        </pc:sldMkLst>
        <pc:spChg chg="mod">
          <ac:chgData name="labiba nishu" userId="b458bcd196a669df" providerId="Windows Live" clId="Web-{30CD3CFE-6A42-4ECB-B833-D097BF013F4E}" dt="2020-10-19T15:59:37.888" v="134" actId="20577"/>
          <ac:spMkLst>
            <pc:docMk/>
            <pc:sldMk cId="4032650163" sldId="257"/>
            <ac:spMk id="3" creationId="{CF21366B-110E-4F6F-A390-18815321C41E}"/>
          </ac:spMkLst>
        </pc:spChg>
      </pc:sldChg>
      <pc:sldChg chg="addSp delSp modSp">
        <pc:chgData name="labiba nishu" userId="b458bcd196a669df" providerId="Windows Live" clId="Web-{30CD3CFE-6A42-4ECB-B833-D097BF013F4E}" dt="2020-10-20T08:39:49.800" v="488" actId="20577"/>
        <pc:sldMkLst>
          <pc:docMk/>
          <pc:sldMk cId="743112968" sldId="259"/>
        </pc:sldMkLst>
        <pc:spChg chg="mod">
          <ac:chgData name="labiba nishu" userId="b458bcd196a669df" providerId="Windows Live" clId="Web-{30CD3CFE-6A42-4ECB-B833-D097BF013F4E}" dt="2020-10-19T16:35:30.247" v="423" actId="20577"/>
          <ac:spMkLst>
            <pc:docMk/>
            <pc:sldMk cId="743112968" sldId="259"/>
            <ac:spMk id="2" creationId="{B5AF9368-BED1-40F8-928B-5A50BDB2A2EB}"/>
          </ac:spMkLst>
        </pc:spChg>
        <pc:spChg chg="del">
          <ac:chgData name="labiba nishu" userId="b458bcd196a669df" providerId="Windows Live" clId="Web-{30CD3CFE-6A42-4ECB-B833-D097BF013F4E}" dt="2020-10-19T16:26:51.491" v="384"/>
          <ac:spMkLst>
            <pc:docMk/>
            <pc:sldMk cId="743112968" sldId="259"/>
            <ac:spMk id="3" creationId="{70132D8F-C151-4A47-BE67-00DD1BA946F5}"/>
          </ac:spMkLst>
        </pc:spChg>
        <pc:spChg chg="add mod">
          <ac:chgData name="labiba nishu" userId="b458bcd196a669df" providerId="Windows Live" clId="Web-{30CD3CFE-6A42-4ECB-B833-D097BF013F4E}" dt="2020-10-20T08:39:49.800" v="488" actId="20577"/>
          <ac:spMkLst>
            <pc:docMk/>
            <pc:sldMk cId="743112968" sldId="259"/>
            <ac:spMk id="6" creationId="{DC4D8C93-8A6A-4354-83E8-AEBD6C9A30A4}"/>
          </ac:spMkLst>
        </pc:spChg>
        <pc:picChg chg="add mod ord">
          <ac:chgData name="labiba nishu" userId="b458bcd196a669df" providerId="Windows Live" clId="Web-{30CD3CFE-6A42-4ECB-B833-D097BF013F4E}" dt="2020-10-19T16:38:06.686" v="457" actId="1076"/>
          <ac:picMkLst>
            <pc:docMk/>
            <pc:sldMk cId="743112968" sldId="259"/>
            <ac:picMk id="4" creationId="{E04F942F-7E0A-48A7-B88B-A2D67850D78E}"/>
          </ac:picMkLst>
        </pc:picChg>
      </pc:sldChg>
      <pc:sldChg chg="modSp">
        <pc:chgData name="labiba nishu" userId="b458bcd196a669df" providerId="Windows Live" clId="Web-{30CD3CFE-6A42-4ECB-B833-D097BF013F4E}" dt="2020-10-19T16:26:48.428" v="382" actId="20577"/>
        <pc:sldMkLst>
          <pc:docMk/>
          <pc:sldMk cId="3423711111" sldId="260"/>
        </pc:sldMkLst>
        <pc:spChg chg="mod">
          <ac:chgData name="labiba nishu" userId="b458bcd196a669df" providerId="Windows Live" clId="Web-{30CD3CFE-6A42-4ECB-B833-D097BF013F4E}" dt="2020-10-19T16:26:48.428" v="382" actId="20577"/>
          <ac:spMkLst>
            <pc:docMk/>
            <pc:sldMk cId="3423711111" sldId="260"/>
            <ac:spMk id="3" creationId="{923B07FF-B40F-444B-B2B9-55AE218AFF1E}"/>
          </ac:spMkLst>
        </pc:spChg>
      </pc:sldChg>
      <pc:sldChg chg="addSp modSp new mod setBg setClrOvrMap">
        <pc:chgData name="labiba nishu" userId="b458bcd196a669df" providerId="Windows Live" clId="Web-{30CD3CFE-6A42-4ECB-B833-D097BF013F4E}" dt="2020-10-19T16:14:37.201" v="284" actId="20577"/>
        <pc:sldMkLst>
          <pc:docMk/>
          <pc:sldMk cId="2143664579" sldId="261"/>
        </pc:sldMkLst>
        <pc:spChg chg="mod">
          <ac:chgData name="labiba nishu" userId="b458bcd196a669df" providerId="Windows Live" clId="Web-{30CD3CFE-6A42-4ECB-B833-D097BF013F4E}" dt="2020-10-19T16:00:24.686" v="152" actId="20577"/>
          <ac:spMkLst>
            <pc:docMk/>
            <pc:sldMk cId="2143664579" sldId="261"/>
            <ac:spMk id="2" creationId="{9080AEB2-4663-4D3C-8198-6C9C22CBE1AC}"/>
          </ac:spMkLst>
        </pc:spChg>
        <pc:spChg chg="mod">
          <ac:chgData name="labiba nishu" userId="b458bcd196a669df" providerId="Windows Live" clId="Web-{30CD3CFE-6A42-4ECB-B833-D097BF013F4E}" dt="2020-10-19T16:01:17.717" v="159" actId="20577"/>
          <ac:spMkLst>
            <pc:docMk/>
            <pc:sldMk cId="2143664579" sldId="261"/>
            <ac:spMk id="3" creationId="{C988F349-E087-491B-B42E-406A9546B412}"/>
          </ac:spMkLst>
        </pc:spChg>
        <pc:spChg chg="add mod">
          <ac:chgData name="labiba nishu" userId="b458bcd196a669df" providerId="Windows Live" clId="Web-{30CD3CFE-6A42-4ECB-B833-D097BF013F4E}" dt="2020-10-19T16:14:37.201" v="284" actId="20577"/>
          <ac:spMkLst>
            <pc:docMk/>
            <pc:sldMk cId="2143664579" sldId="261"/>
            <ac:spMk id="4" creationId="{C64A2086-1AC0-491F-B308-20AE63200766}"/>
          </ac:spMkLst>
        </pc:spChg>
        <pc:spChg chg="add">
          <ac:chgData name="labiba nishu" userId="b458bcd196a669df" providerId="Windows Live" clId="Web-{30CD3CFE-6A42-4ECB-B833-D097BF013F4E}" dt="2020-10-19T15:51:15.882" v="17"/>
          <ac:spMkLst>
            <pc:docMk/>
            <pc:sldMk cId="2143664579" sldId="261"/>
            <ac:spMk id="8" creationId="{74CD14DB-BB81-479F-A1FC-1C75640E9F84}"/>
          </ac:spMkLst>
        </pc:spChg>
        <pc:spChg chg="add">
          <ac:chgData name="labiba nishu" userId="b458bcd196a669df" providerId="Windows Live" clId="Web-{30CD3CFE-6A42-4ECB-B833-D097BF013F4E}" dt="2020-10-19T15:51:15.882" v="17"/>
          <ac:spMkLst>
            <pc:docMk/>
            <pc:sldMk cId="2143664579" sldId="261"/>
            <ac:spMk id="10" creationId="{C943A91B-7CA7-4592-A975-73B1BF8C4C74}"/>
          </ac:spMkLst>
        </pc:spChg>
        <pc:spChg chg="add">
          <ac:chgData name="labiba nishu" userId="b458bcd196a669df" providerId="Windows Live" clId="Web-{30CD3CFE-6A42-4ECB-B833-D097BF013F4E}" dt="2020-10-19T15:51:15.882" v="17"/>
          <ac:spMkLst>
            <pc:docMk/>
            <pc:sldMk cId="2143664579" sldId="261"/>
            <ac:spMk id="12" creationId="{EC471314-E46A-414B-8D91-74880E84F187}"/>
          </ac:spMkLst>
        </pc:spChg>
        <pc:spChg chg="add">
          <ac:chgData name="labiba nishu" userId="b458bcd196a669df" providerId="Windows Live" clId="Web-{30CD3CFE-6A42-4ECB-B833-D097BF013F4E}" dt="2020-10-19T15:51:15.882" v="17"/>
          <ac:spMkLst>
            <pc:docMk/>
            <pc:sldMk cId="2143664579" sldId="261"/>
            <ac:spMk id="14" creationId="{6A681326-1C9D-44A3-A627-3871BDAE4127}"/>
          </ac:spMkLst>
        </pc:spChg>
      </pc:sldChg>
      <pc:sldChg chg="addSp delSp modSp new mod setBg setClrOvrMap">
        <pc:chgData name="labiba nishu" userId="b458bcd196a669df" providerId="Windows Live" clId="Web-{30CD3CFE-6A42-4ECB-B833-D097BF013F4E}" dt="2020-10-20T08:34:10.017" v="478"/>
        <pc:sldMkLst>
          <pc:docMk/>
          <pc:sldMk cId="1586432236" sldId="262"/>
        </pc:sldMkLst>
        <pc:spChg chg="mod">
          <ac:chgData name="labiba nishu" userId="b458bcd196a669df" providerId="Windows Live" clId="Web-{30CD3CFE-6A42-4ECB-B833-D097BF013F4E}" dt="2020-10-20T08:34:10.017" v="478"/>
          <ac:spMkLst>
            <pc:docMk/>
            <pc:sldMk cId="1586432236" sldId="262"/>
            <ac:spMk id="2" creationId="{42DF46BD-66BA-4F93-8586-6D1A808A89F9}"/>
          </ac:spMkLst>
        </pc:spChg>
        <pc:spChg chg="del mod">
          <ac:chgData name="labiba nishu" userId="b458bcd196a669df" providerId="Windows Live" clId="Web-{30CD3CFE-6A42-4ECB-B833-D097BF013F4E}" dt="2020-10-20T08:33:42.549" v="476"/>
          <ac:spMkLst>
            <pc:docMk/>
            <pc:sldMk cId="1586432236" sldId="262"/>
            <ac:spMk id="3" creationId="{99094762-F292-4FC9-AE8C-CF43AF5D0246}"/>
          </ac:spMkLst>
        </pc:spChg>
        <pc:spChg chg="add del">
          <ac:chgData name="labiba nishu" userId="b458bcd196a669df" providerId="Windows Live" clId="Web-{30CD3CFE-6A42-4ECB-B833-D097BF013F4E}" dt="2020-10-20T08:33:20.861" v="459"/>
          <ac:spMkLst>
            <pc:docMk/>
            <pc:sldMk cId="1586432236" sldId="262"/>
            <ac:spMk id="8" creationId="{74CD14DB-BB81-479F-A1FC-1C75640E9F84}"/>
          </ac:spMkLst>
        </pc:spChg>
        <pc:spChg chg="add del">
          <ac:chgData name="labiba nishu" userId="b458bcd196a669df" providerId="Windows Live" clId="Web-{30CD3CFE-6A42-4ECB-B833-D097BF013F4E}" dt="2020-10-20T08:33:20.861" v="459"/>
          <ac:spMkLst>
            <pc:docMk/>
            <pc:sldMk cId="1586432236" sldId="262"/>
            <ac:spMk id="10" creationId="{C943A91B-7CA7-4592-A975-73B1BF8C4C74}"/>
          </ac:spMkLst>
        </pc:spChg>
        <pc:spChg chg="add del">
          <ac:chgData name="labiba nishu" userId="b458bcd196a669df" providerId="Windows Live" clId="Web-{30CD3CFE-6A42-4ECB-B833-D097BF013F4E}" dt="2020-10-20T08:33:20.861" v="459"/>
          <ac:spMkLst>
            <pc:docMk/>
            <pc:sldMk cId="1586432236" sldId="262"/>
            <ac:spMk id="12" creationId="{EC471314-E46A-414B-8D91-74880E84F187}"/>
          </ac:spMkLst>
        </pc:spChg>
        <pc:spChg chg="add del">
          <ac:chgData name="labiba nishu" userId="b458bcd196a669df" providerId="Windows Live" clId="Web-{30CD3CFE-6A42-4ECB-B833-D097BF013F4E}" dt="2020-10-20T08:33:20.861" v="459"/>
          <ac:spMkLst>
            <pc:docMk/>
            <pc:sldMk cId="1586432236" sldId="262"/>
            <ac:spMk id="14" creationId="{6A681326-1C9D-44A3-A627-3871BDAE4127}"/>
          </ac:spMkLst>
        </pc:spChg>
        <pc:spChg chg="add del">
          <ac:chgData name="labiba nishu" userId="b458bcd196a669df" providerId="Windows Live" clId="Web-{30CD3CFE-6A42-4ECB-B833-D097BF013F4E}" dt="2020-10-20T08:34:10.017" v="478"/>
          <ac:spMkLst>
            <pc:docMk/>
            <pc:sldMk cId="1586432236" sldId="262"/>
            <ac:spMk id="19" creationId="{DDBA86CC-34C3-43C1-B328-62490FE69046}"/>
          </ac:spMkLst>
        </pc:spChg>
        <pc:spChg chg="add del">
          <ac:chgData name="labiba nishu" userId="b458bcd196a669df" providerId="Windows Live" clId="Web-{30CD3CFE-6A42-4ECB-B833-D097BF013F4E}" dt="2020-10-20T08:34:10.017" v="478"/>
          <ac:spMkLst>
            <pc:docMk/>
            <pc:sldMk cId="1586432236" sldId="262"/>
            <ac:spMk id="21" creationId="{9CF4C9D6-90BC-48A0-91E8-0F0373CA11B5}"/>
          </ac:spMkLst>
        </pc:spChg>
        <pc:spChg chg="add">
          <ac:chgData name="labiba nishu" userId="b458bcd196a669df" providerId="Windows Live" clId="Web-{30CD3CFE-6A42-4ECB-B833-D097BF013F4E}" dt="2020-10-20T08:34:10.017" v="478"/>
          <ac:spMkLst>
            <pc:docMk/>
            <pc:sldMk cId="1586432236" sldId="262"/>
            <ac:spMk id="30" creationId="{1653AB08-C531-42A8-AA8D-C2ABAE87CCE6}"/>
          </ac:spMkLst>
        </pc:spChg>
        <pc:spChg chg="add">
          <ac:chgData name="labiba nishu" userId="b458bcd196a669df" providerId="Windows Live" clId="Web-{30CD3CFE-6A42-4ECB-B833-D097BF013F4E}" dt="2020-10-20T08:34:10.017" v="478"/>
          <ac:spMkLst>
            <pc:docMk/>
            <pc:sldMk cId="1586432236" sldId="262"/>
            <ac:spMk id="36" creationId="{CED2641B-4430-4CF4-89AB-3FADDD630F25}"/>
          </ac:spMkLst>
        </pc:spChg>
        <pc:spChg chg="add">
          <ac:chgData name="labiba nishu" userId="b458bcd196a669df" providerId="Windows Live" clId="Web-{30CD3CFE-6A42-4ECB-B833-D097BF013F4E}" dt="2020-10-20T08:34:10.017" v="478"/>
          <ac:spMkLst>
            <pc:docMk/>
            <pc:sldMk cId="1586432236" sldId="262"/>
            <ac:spMk id="38" creationId="{C28D0172-F2E0-4763-9C35-F022664959D8}"/>
          </ac:spMkLst>
        </pc:spChg>
        <pc:spChg chg="add">
          <ac:chgData name="labiba nishu" userId="b458bcd196a669df" providerId="Windows Live" clId="Web-{30CD3CFE-6A42-4ECB-B833-D097BF013F4E}" dt="2020-10-20T08:34:10.017" v="478"/>
          <ac:spMkLst>
            <pc:docMk/>
            <pc:sldMk cId="1586432236" sldId="262"/>
            <ac:spMk id="40" creationId="{DF6FB2B2-CE21-407F-B22E-302DADC2C3D3}"/>
          </ac:spMkLst>
        </pc:spChg>
        <pc:spChg chg="add">
          <ac:chgData name="labiba nishu" userId="b458bcd196a669df" providerId="Windows Live" clId="Web-{30CD3CFE-6A42-4ECB-B833-D097BF013F4E}" dt="2020-10-20T08:34:10.017" v="478"/>
          <ac:spMkLst>
            <pc:docMk/>
            <pc:sldMk cId="1586432236" sldId="262"/>
            <ac:spMk id="42" creationId="{9F2851FB-E841-4509-8A6D-A416376EA380}"/>
          </ac:spMkLst>
        </pc:spChg>
        <pc:picChg chg="add">
          <ac:chgData name="labiba nishu" userId="b458bcd196a669df" providerId="Windows Live" clId="Web-{30CD3CFE-6A42-4ECB-B833-D097BF013F4E}" dt="2020-10-20T08:34:10.017" v="478"/>
          <ac:picMkLst>
            <pc:docMk/>
            <pc:sldMk cId="1586432236" sldId="262"/>
            <ac:picMk id="26" creationId="{5D2D844C-AB64-4A03-80BE-33212E61DD07}"/>
          </ac:picMkLst>
        </pc:picChg>
        <pc:picChg chg="add">
          <ac:chgData name="labiba nishu" userId="b458bcd196a669df" providerId="Windows Live" clId="Web-{30CD3CFE-6A42-4ECB-B833-D097BF013F4E}" dt="2020-10-20T08:34:10.017" v="478"/>
          <ac:picMkLst>
            <pc:docMk/>
            <pc:sldMk cId="1586432236" sldId="262"/>
            <ac:picMk id="28" creationId="{CAAD0E9B-89C2-4268-98B4-BA7BFFF2C705}"/>
          </ac:picMkLst>
        </pc:picChg>
        <pc:picChg chg="add">
          <ac:chgData name="labiba nishu" userId="b458bcd196a669df" providerId="Windows Live" clId="Web-{30CD3CFE-6A42-4ECB-B833-D097BF013F4E}" dt="2020-10-20T08:34:10.017" v="478"/>
          <ac:picMkLst>
            <pc:docMk/>
            <pc:sldMk cId="1586432236" sldId="262"/>
            <ac:picMk id="32" creationId="{72E47EEC-33C8-4EC3-8BFC-BB02B4171FDA}"/>
          </ac:picMkLst>
        </pc:picChg>
        <pc:picChg chg="add">
          <ac:chgData name="labiba nishu" userId="b458bcd196a669df" providerId="Windows Live" clId="Web-{30CD3CFE-6A42-4ECB-B833-D097BF013F4E}" dt="2020-10-20T08:34:10.017" v="478"/>
          <ac:picMkLst>
            <pc:docMk/>
            <pc:sldMk cId="1586432236" sldId="262"/>
            <ac:picMk id="34" creationId="{A8BC9CC6-50D5-4C61-9EDE-315A1B5F14E4}"/>
          </ac:picMkLst>
        </pc:picChg>
      </pc:sldChg>
    </pc:docChg>
  </pc:docChgLst>
  <pc:docChgLst>
    <pc:chgData name="labiba nishu" userId="b458bcd196a669df" providerId="Windows Live" clId="Web-{7362FF38-5E45-49E4-B3B0-827DDA5B003C}"/>
    <pc:docChg chg="addSld modSld">
      <pc:chgData name="labiba nishu" userId="b458bcd196a669df" providerId="Windows Live" clId="Web-{7362FF38-5E45-49E4-B3B0-827DDA5B003C}" dt="2020-11-24T05:55:00.719" v="340" actId="20577"/>
      <pc:docMkLst>
        <pc:docMk/>
      </pc:docMkLst>
      <pc:sldChg chg="addSp delSp modSp new mod setBg setClrOvrMap">
        <pc:chgData name="labiba nishu" userId="b458bcd196a669df" providerId="Windows Live" clId="Web-{7362FF38-5E45-49E4-B3B0-827DDA5B003C}" dt="2020-11-24T05:50:32.717" v="267" actId="14100"/>
        <pc:sldMkLst>
          <pc:docMk/>
          <pc:sldMk cId="1808730851" sldId="264"/>
        </pc:sldMkLst>
        <pc:spChg chg="mod">
          <ac:chgData name="labiba nishu" userId="b458bcd196a669df" providerId="Windows Live" clId="Web-{7362FF38-5E45-49E4-B3B0-827DDA5B003C}" dt="2020-11-24T05:49:49.545" v="262"/>
          <ac:spMkLst>
            <pc:docMk/>
            <pc:sldMk cId="1808730851" sldId="264"/>
            <ac:spMk id="2" creationId="{63F714EE-19C1-41AC-961C-C2124B44351F}"/>
          </ac:spMkLst>
        </pc:spChg>
        <pc:spChg chg="add del mod">
          <ac:chgData name="labiba nishu" userId="b458bcd196a669df" providerId="Windows Live" clId="Web-{7362FF38-5E45-49E4-B3B0-827DDA5B003C}" dt="2020-11-24T05:50:32.717" v="267" actId="14100"/>
          <ac:spMkLst>
            <pc:docMk/>
            <pc:sldMk cId="1808730851" sldId="264"/>
            <ac:spMk id="3" creationId="{012FA265-DED2-43EC-916F-1B67051C0A0B}"/>
          </ac:spMkLst>
        </pc:spChg>
        <pc:spChg chg="add del">
          <ac:chgData name="labiba nishu" userId="b458bcd196a669df" providerId="Windows Live" clId="Web-{7362FF38-5E45-49E4-B3B0-827DDA5B003C}" dt="2020-11-24T05:49:49.576" v="263"/>
          <ac:spMkLst>
            <pc:docMk/>
            <pc:sldMk cId="1808730851" sldId="264"/>
            <ac:spMk id="8" creationId="{74CD14DB-BB81-479F-A1FC-1C75640E9F84}"/>
          </ac:spMkLst>
        </pc:spChg>
        <pc:spChg chg="add del">
          <ac:chgData name="labiba nishu" userId="b458bcd196a669df" providerId="Windows Live" clId="Web-{7362FF38-5E45-49E4-B3B0-827DDA5B003C}" dt="2020-11-24T05:49:49.576" v="263"/>
          <ac:spMkLst>
            <pc:docMk/>
            <pc:sldMk cId="1808730851" sldId="264"/>
            <ac:spMk id="10" creationId="{C943A91B-7CA7-4592-A975-73B1BF8C4C74}"/>
          </ac:spMkLst>
        </pc:spChg>
        <pc:spChg chg="add del">
          <ac:chgData name="labiba nishu" userId="b458bcd196a669df" providerId="Windows Live" clId="Web-{7362FF38-5E45-49E4-B3B0-827DDA5B003C}" dt="2020-11-24T05:49:49.576" v="263"/>
          <ac:spMkLst>
            <pc:docMk/>
            <pc:sldMk cId="1808730851" sldId="264"/>
            <ac:spMk id="12" creationId="{EC471314-E46A-414B-8D91-74880E84F187}"/>
          </ac:spMkLst>
        </pc:spChg>
        <pc:spChg chg="add del">
          <ac:chgData name="labiba nishu" userId="b458bcd196a669df" providerId="Windows Live" clId="Web-{7362FF38-5E45-49E4-B3B0-827DDA5B003C}" dt="2020-11-24T05:49:49.576" v="263"/>
          <ac:spMkLst>
            <pc:docMk/>
            <pc:sldMk cId="1808730851" sldId="264"/>
            <ac:spMk id="14" creationId="{6A681326-1C9D-44A3-A627-3871BDAE4127}"/>
          </ac:spMkLst>
        </pc:spChg>
        <pc:spChg chg="add">
          <ac:chgData name="labiba nishu" userId="b458bcd196a669df" providerId="Windows Live" clId="Web-{7362FF38-5E45-49E4-B3B0-827DDA5B003C}" dt="2020-11-24T05:49:49.576" v="263"/>
          <ac:spMkLst>
            <pc:docMk/>
            <pc:sldMk cId="1808730851" sldId="264"/>
            <ac:spMk id="19" creationId="{74CD14DB-BB81-479F-A1FC-1C75640E9F84}"/>
          </ac:spMkLst>
        </pc:spChg>
        <pc:spChg chg="add del">
          <ac:chgData name="labiba nishu" userId="b458bcd196a669df" providerId="Windows Live" clId="Web-{7362FF38-5E45-49E4-B3B0-827DDA5B003C}" dt="2020-11-24T05:49:49.545" v="262"/>
          <ac:spMkLst>
            <pc:docMk/>
            <pc:sldMk cId="1808730851" sldId="264"/>
            <ac:spMk id="20" creationId="{0604E0B1-6762-4B99-A6A5-42ED8E20D69F}"/>
          </ac:spMkLst>
        </pc:spChg>
        <pc:spChg chg="add">
          <ac:chgData name="labiba nishu" userId="b458bcd196a669df" providerId="Windows Live" clId="Web-{7362FF38-5E45-49E4-B3B0-827DDA5B003C}" dt="2020-11-24T05:49:49.576" v="263"/>
          <ac:spMkLst>
            <pc:docMk/>
            <pc:sldMk cId="1808730851" sldId="264"/>
            <ac:spMk id="21" creationId="{C943A91B-7CA7-4592-A975-73B1BF8C4C74}"/>
          </ac:spMkLst>
        </pc:spChg>
        <pc:spChg chg="add del">
          <ac:chgData name="labiba nishu" userId="b458bcd196a669df" providerId="Windows Live" clId="Web-{7362FF38-5E45-49E4-B3B0-827DDA5B003C}" dt="2020-11-24T05:49:49.545" v="262"/>
          <ac:spMkLst>
            <pc:docMk/>
            <pc:sldMk cId="1808730851" sldId="264"/>
            <ac:spMk id="22" creationId="{6D86F5FF-DE1B-4BAB-A7BE-6F39F5DD988E}"/>
          </ac:spMkLst>
        </pc:spChg>
        <pc:spChg chg="add">
          <ac:chgData name="labiba nishu" userId="b458bcd196a669df" providerId="Windows Live" clId="Web-{7362FF38-5E45-49E4-B3B0-827DDA5B003C}" dt="2020-11-24T05:49:49.576" v="263"/>
          <ac:spMkLst>
            <pc:docMk/>
            <pc:sldMk cId="1808730851" sldId="264"/>
            <ac:spMk id="23" creationId="{EC471314-E46A-414B-8D91-74880E84F187}"/>
          </ac:spMkLst>
        </pc:spChg>
        <pc:spChg chg="add del">
          <ac:chgData name="labiba nishu" userId="b458bcd196a669df" providerId="Windows Live" clId="Web-{7362FF38-5E45-49E4-B3B0-827DDA5B003C}" dt="2020-11-24T05:49:49.545" v="262"/>
          <ac:spMkLst>
            <pc:docMk/>
            <pc:sldMk cId="1808730851" sldId="264"/>
            <ac:spMk id="24" creationId="{736AD705-9544-45E1-B278-8D99F718B8E7}"/>
          </ac:spMkLst>
        </pc:spChg>
        <pc:spChg chg="add">
          <ac:chgData name="labiba nishu" userId="b458bcd196a669df" providerId="Windows Live" clId="Web-{7362FF38-5E45-49E4-B3B0-827DDA5B003C}" dt="2020-11-24T05:49:49.576" v="263"/>
          <ac:spMkLst>
            <pc:docMk/>
            <pc:sldMk cId="1808730851" sldId="264"/>
            <ac:spMk id="25" creationId="{6A681326-1C9D-44A3-A627-3871BDAE4127}"/>
          </ac:spMkLst>
        </pc:spChg>
        <pc:spChg chg="add del">
          <ac:chgData name="labiba nishu" userId="b458bcd196a669df" providerId="Windows Live" clId="Web-{7362FF38-5E45-49E4-B3B0-827DDA5B003C}" dt="2020-11-24T05:49:49.545" v="262"/>
          <ac:spMkLst>
            <pc:docMk/>
            <pc:sldMk cId="1808730851" sldId="264"/>
            <ac:spMk id="26" creationId="{8DFFC5B7-4963-4902-8A90-EFF5766892DF}"/>
          </ac:spMkLst>
        </pc:spChg>
        <pc:graphicFrameChg chg="add del">
          <ac:chgData name="labiba nishu" userId="b458bcd196a669df" providerId="Windows Live" clId="Web-{7362FF38-5E45-49E4-B3B0-827DDA5B003C}" dt="2020-11-24T05:49:49.545" v="262"/>
          <ac:graphicFrameMkLst>
            <pc:docMk/>
            <pc:sldMk cId="1808730851" sldId="264"/>
            <ac:graphicFrameMk id="16" creationId="{E0C1BE12-28F1-4868-BB24-5CB8C0EBCE4D}"/>
          </ac:graphicFrameMkLst>
        </pc:graphicFrameChg>
      </pc:sldChg>
      <pc:sldChg chg="modSp add replId">
        <pc:chgData name="labiba nishu" userId="b458bcd196a669df" providerId="Windows Live" clId="Web-{7362FF38-5E45-49E4-B3B0-827DDA5B003C}" dt="2020-11-24T05:46:16.590" v="237" actId="20577"/>
        <pc:sldMkLst>
          <pc:docMk/>
          <pc:sldMk cId="2332288333" sldId="265"/>
        </pc:sldMkLst>
        <pc:spChg chg="mod">
          <ac:chgData name="labiba nishu" userId="b458bcd196a669df" providerId="Windows Live" clId="Web-{7362FF38-5E45-49E4-B3B0-827DDA5B003C}" dt="2020-11-24T05:35:56.288" v="44" actId="20577"/>
          <ac:spMkLst>
            <pc:docMk/>
            <pc:sldMk cId="2332288333" sldId="265"/>
            <ac:spMk id="2" creationId="{416143B3-2BEF-4CB2-9D5D-3E49376228C8}"/>
          </ac:spMkLst>
        </pc:spChg>
        <pc:spChg chg="mod">
          <ac:chgData name="labiba nishu" userId="b458bcd196a669df" providerId="Windows Live" clId="Web-{7362FF38-5E45-49E4-B3B0-827DDA5B003C}" dt="2020-11-24T05:46:16.590" v="237" actId="20577"/>
          <ac:spMkLst>
            <pc:docMk/>
            <pc:sldMk cId="2332288333" sldId="265"/>
            <ac:spMk id="3" creationId="{CF21366B-110E-4F6F-A390-18815321C41E}"/>
          </ac:spMkLst>
        </pc:spChg>
      </pc:sldChg>
      <pc:sldChg chg="modSp add replId">
        <pc:chgData name="labiba nishu" userId="b458bcd196a669df" providerId="Windows Live" clId="Web-{7362FF38-5E45-49E4-B3B0-827DDA5B003C}" dt="2020-11-24T05:55:00.719" v="339" actId="20577"/>
        <pc:sldMkLst>
          <pc:docMk/>
          <pc:sldMk cId="2653718857" sldId="266"/>
        </pc:sldMkLst>
        <pc:spChg chg="mod">
          <ac:chgData name="labiba nishu" userId="b458bcd196a669df" providerId="Windows Live" clId="Web-{7362FF38-5E45-49E4-B3B0-827DDA5B003C}" dt="2020-11-24T05:55:00.719" v="339" actId="20577"/>
          <ac:spMkLst>
            <pc:docMk/>
            <pc:sldMk cId="2653718857" sldId="266"/>
            <ac:spMk id="3" creationId="{012FA265-DED2-43EC-916F-1B67051C0A0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40425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8537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02011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extLst>
      <p:ext uri="{BB962C8B-B14F-4D97-AF65-F5344CB8AC3E}">
        <p14:creationId xmlns:p14="http://schemas.microsoft.com/office/powerpoint/2010/main" val="277323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95042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12/26/2020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1454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12/26/2020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77768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391751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12876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35690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25771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09A250-FF31-4206-8172-F9D3106AACB1}" type="datetimeFigureOut">
              <a:rPr lang="en-US" dirty="0"/>
              <a:t>12/26/2020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76593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09A250-FF31-4206-8172-F9D3106AACB1}" type="datetimeFigureOut">
              <a:rPr lang="en-US" dirty="0"/>
              <a:t>12/26/2020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58639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12/26/2020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46925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12/26/2020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35233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12/26/2020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96168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15744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12/26/2020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1890494448"/>
      </p:ext>
    </p:extLst>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file:///G:\prolog\food.PRO"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82382" y="1454964"/>
            <a:ext cx="6261917" cy="1784840"/>
          </a:xfrm>
        </p:spPr>
        <p:txBody>
          <a:bodyPr vert="horz" lIns="91440" tIns="45720" rIns="91440" bIns="45720" rtlCol="0">
            <a:noAutofit/>
          </a:bodyPr>
          <a:lstStyle/>
          <a:p>
            <a:pPr>
              <a:lnSpc>
                <a:spcPct val="90000"/>
              </a:lnSpc>
            </a:pPr>
            <a:r>
              <a:rPr lang="en-US" sz="4400" dirty="0" smtClean="0">
                <a:solidFill>
                  <a:schemeClr val="tx1"/>
                </a:solidFill>
              </a:rPr>
              <a:t>Rule Based Expert System Application </a:t>
            </a:r>
            <a:br>
              <a:rPr lang="en-US" sz="4400" dirty="0" smtClean="0">
                <a:solidFill>
                  <a:schemeClr val="tx1"/>
                </a:solidFill>
              </a:rPr>
            </a:br>
            <a:r>
              <a:rPr lang="en-US" sz="4400" dirty="0" smtClean="0">
                <a:solidFill>
                  <a:schemeClr val="tx1"/>
                </a:solidFill>
              </a:rPr>
              <a:t>           for </a:t>
            </a:r>
            <a:br>
              <a:rPr lang="en-US" sz="4400" dirty="0" smtClean="0">
                <a:solidFill>
                  <a:schemeClr val="tx1"/>
                </a:solidFill>
              </a:rPr>
            </a:br>
            <a:r>
              <a:rPr lang="en-US" sz="4400" dirty="0" smtClean="0">
                <a:solidFill>
                  <a:schemeClr val="tx1"/>
                </a:solidFill>
              </a:rPr>
              <a:t>Food Recognizer</a:t>
            </a:r>
            <a:endParaRPr lang="en-US" sz="4400" dirty="0">
              <a:solidFill>
                <a:schemeClr val="tx1"/>
              </a:solidFill>
            </a:endParaRPr>
          </a:p>
        </p:txBody>
      </p:sp>
      <p:sp>
        <p:nvSpPr>
          <p:cNvPr id="3" name="Subtitle 2"/>
          <p:cNvSpPr>
            <a:spLocks noGrp="1"/>
          </p:cNvSpPr>
          <p:nvPr>
            <p:ph type="subTitle" idx="1"/>
          </p:nvPr>
        </p:nvSpPr>
        <p:spPr>
          <a:xfrm>
            <a:off x="5711483" y="3277771"/>
            <a:ext cx="5919080" cy="1426409"/>
          </a:xfrm>
        </p:spPr>
        <p:txBody>
          <a:bodyPr vert="horz" lIns="91440" tIns="45720" rIns="91440" bIns="45720" rtlCol="0" anchor="ctr">
            <a:normAutofit/>
          </a:bodyPr>
          <a:lstStyle/>
          <a:p>
            <a:pPr>
              <a:lnSpc>
                <a:spcPct val="90000"/>
              </a:lnSpc>
            </a:pPr>
            <a:r>
              <a:rPr lang="en-US" sz="1700" dirty="0"/>
              <a:t>Presented by-</a:t>
            </a:r>
            <a:endParaRPr lang="en-US" dirty="0"/>
          </a:p>
          <a:p>
            <a:pPr>
              <a:lnSpc>
                <a:spcPct val="90000"/>
              </a:lnSpc>
            </a:pPr>
            <a:r>
              <a:rPr lang="en-US" sz="1700" dirty="0" err="1"/>
              <a:t>Joynab</a:t>
            </a:r>
            <a:r>
              <a:rPr lang="en-US" sz="1700" dirty="0"/>
              <a:t> </a:t>
            </a:r>
            <a:r>
              <a:rPr lang="en-US" sz="1700" dirty="0" err="1"/>
              <a:t>bibi</a:t>
            </a:r>
            <a:r>
              <a:rPr lang="en-US" sz="1700" dirty="0"/>
              <a:t> </a:t>
            </a:r>
            <a:r>
              <a:rPr lang="en-US" sz="1700" dirty="0" err="1"/>
              <a:t>nishu</a:t>
            </a:r>
            <a:r>
              <a:rPr lang="en-US" sz="1700" dirty="0"/>
              <a:t> </a:t>
            </a:r>
            <a:r>
              <a:rPr lang="en-US" sz="1700" dirty="0" err="1"/>
              <a:t>binte</a:t>
            </a:r>
            <a:r>
              <a:rPr lang="en-US" sz="1700" dirty="0"/>
              <a:t> </a:t>
            </a:r>
            <a:r>
              <a:rPr lang="en-US" sz="1700" dirty="0" err="1"/>
              <a:t>jamal</a:t>
            </a:r>
            <a:endParaRPr lang="en-US" sz="1700" dirty="0"/>
          </a:p>
          <a:p>
            <a:pPr>
              <a:lnSpc>
                <a:spcPct val="90000"/>
              </a:lnSpc>
            </a:pPr>
            <a:r>
              <a:rPr lang="en-US" sz="1700" dirty="0"/>
              <a:t>Id- 17701061</a:t>
            </a:r>
          </a:p>
          <a:p>
            <a:pPr>
              <a:lnSpc>
                <a:spcPct val="90000"/>
              </a:lnSpc>
            </a:pPr>
            <a:r>
              <a:rPr lang="en-US" sz="1700" dirty="0"/>
              <a:t>Session- 2016-17</a:t>
            </a:r>
          </a:p>
          <a:p>
            <a:pPr>
              <a:lnSpc>
                <a:spcPct val="90000"/>
              </a:lnSpc>
            </a:pPr>
            <a:endParaRPr lang="en-US" sz="1700" dirty="0"/>
          </a:p>
        </p:txBody>
      </p:sp>
      <p:pic>
        <p:nvPicPr>
          <p:cNvPr id="63" name="Picture 62">
            <a:extLst>
              <a:ext uri="{FF2B5EF4-FFF2-40B4-BE49-F238E27FC236}">
                <a16:creationId xmlns:a16="http://schemas.microsoft.com/office/drawing/2014/main" xmlns="" id="{55039AD4-EB1F-475A-90F7-F9851DC88CA6}"/>
              </a:ext>
            </a:extLst>
          </p:cNvPr>
          <p:cNvPicPr>
            <a:picLocks noChangeAspect="1"/>
          </p:cNvPicPr>
          <p:nvPr/>
        </p:nvPicPr>
        <p:blipFill rotWithShape="1">
          <a:blip r:embed="rId2"/>
          <a:srcRect l="24600" r="37385" b="-2"/>
          <a:stretch/>
        </p:blipFill>
        <p:spPr>
          <a:xfrm>
            <a:off x="-1" y="10"/>
            <a:ext cx="4634681" cy="6857990"/>
          </a:xfrm>
          <a:prstGeom prst="rect">
            <a:avLst/>
          </a:prstGeom>
        </p:spPr>
      </p:pic>
    </p:spTree>
    <p:extLst>
      <p:ext uri="{BB962C8B-B14F-4D97-AF65-F5344CB8AC3E}">
        <p14:creationId xmlns:p14="http://schemas.microsoft.com/office/powerpoint/2010/main" val="2185876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9080AEB2-4663-4D3C-8198-6C9C22CBE1AC}"/>
              </a:ext>
            </a:extLst>
          </p:cNvPr>
          <p:cNvSpPr>
            <a:spLocks noGrp="1"/>
          </p:cNvSpPr>
          <p:nvPr>
            <p:ph type="title"/>
          </p:nvPr>
        </p:nvSpPr>
        <p:spPr>
          <a:xfrm>
            <a:off x="1103312" y="452718"/>
            <a:ext cx="8947522" cy="1400530"/>
          </a:xfrm>
        </p:spPr>
        <p:txBody>
          <a:bodyPr anchor="ctr">
            <a:normAutofit/>
          </a:bodyPr>
          <a:lstStyle/>
          <a:p>
            <a:r>
              <a:rPr lang="en-US" dirty="0" smtClean="0">
                <a:solidFill>
                  <a:srgbClr val="FFFFFF"/>
                </a:solidFill>
              </a:rPr>
              <a:t>Event Lists</a:t>
            </a:r>
            <a:endParaRPr lang="en-US" dirty="0">
              <a:solidFill>
                <a:srgbClr val="FFFFFF"/>
              </a:solidFill>
            </a:endParaRPr>
          </a:p>
        </p:txBody>
      </p:sp>
      <p:sp>
        <p:nvSpPr>
          <p:cNvPr id="3" name="Content Placeholder 2">
            <a:extLst>
              <a:ext uri="{FF2B5EF4-FFF2-40B4-BE49-F238E27FC236}">
                <a16:creationId xmlns="" xmlns:a16="http://schemas.microsoft.com/office/drawing/2014/main" id="{C988F349-E087-491B-B42E-406A9546B412}"/>
              </a:ext>
            </a:extLst>
          </p:cNvPr>
          <p:cNvSpPr>
            <a:spLocks noGrp="1"/>
          </p:cNvSpPr>
          <p:nvPr>
            <p:ph idx="1"/>
          </p:nvPr>
        </p:nvSpPr>
        <p:spPr>
          <a:xfrm>
            <a:off x="1103312" y="2519105"/>
            <a:ext cx="8946541" cy="3729294"/>
          </a:xfrm>
        </p:spPr>
        <p:txBody>
          <a:bodyPr vert="horz" lIns="91440" tIns="45720" rIns="91440" bIns="45720" rtlCol="0" anchor="t">
            <a:normAutofit/>
          </a:bodyPr>
          <a:lstStyle/>
          <a:p>
            <a:pPr marL="457200" indent="-457200">
              <a:buAutoNum type="arabicPeriod"/>
            </a:pPr>
            <a:endParaRPr lang="en-US">
              <a:latin typeface="Franklin Gothic Medium"/>
              <a:ea typeface="Microsoft YaHei"/>
            </a:endParaRPr>
          </a:p>
          <a:p>
            <a:pPr marL="457200" indent="-457200">
              <a:buAutoNum type="arabicPeriod"/>
            </a:pPr>
            <a:endParaRPr lang="en-US">
              <a:latin typeface="Microsoft YaHei"/>
              <a:ea typeface="Microsoft YaHei"/>
            </a:endParaRPr>
          </a:p>
        </p:txBody>
      </p:sp>
      <p:sp>
        <p:nvSpPr>
          <p:cNvPr id="4" name="TextBox 3">
            <a:extLst>
              <a:ext uri="{FF2B5EF4-FFF2-40B4-BE49-F238E27FC236}">
                <a16:creationId xmlns="" xmlns:a16="http://schemas.microsoft.com/office/drawing/2014/main" id="{C64A2086-1AC0-491F-B308-20AE63200766}"/>
              </a:ext>
            </a:extLst>
          </p:cNvPr>
          <p:cNvSpPr txBox="1"/>
          <p:nvPr/>
        </p:nvSpPr>
        <p:spPr>
          <a:xfrm>
            <a:off x="598098" y="2567797"/>
            <a:ext cx="11010180"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The first matter that we should do in designing the system is making a list of every existing event.</a:t>
            </a:r>
            <a:br>
              <a:rPr lang="en-US" sz="2000" dirty="0"/>
            </a:br>
            <a:r>
              <a:rPr lang="en-US" sz="2000" dirty="0"/>
              <a:t>The events are:</a:t>
            </a:r>
            <a:br>
              <a:rPr lang="en-US" sz="2000" dirty="0"/>
            </a:br>
            <a:r>
              <a:rPr lang="en-US" sz="2000" dirty="0"/>
              <a:t>a) We enter any data of indication that related to the food.</a:t>
            </a:r>
            <a:br>
              <a:rPr lang="en-US" sz="2000" dirty="0"/>
            </a:br>
            <a:r>
              <a:rPr lang="en-US" sz="2000" dirty="0"/>
              <a:t>b) The application does the analysis based on the user’s data. The results of analysis will </a:t>
            </a:r>
            <a:r>
              <a:rPr lang="en-US" sz="2000" dirty="0" smtClean="0"/>
              <a:t>   </a:t>
            </a:r>
          </a:p>
          <a:p>
            <a:r>
              <a:rPr lang="en-US" sz="2000" dirty="0" smtClean="0"/>
              <a:t>    determine </a:t>
            </a:r>
            <a:r>
              <a:rPr lang="en-US" sz="2000" dirty="0"/>
              <a:t>the indication list </a:t>
            </a:r>
            <a:r>
              <a:rPr lang="en-US" sz="2000" dirty="0"/>
              <a:t>.</a:t>
            </a:r>
            <a:r>
              <a:rPr lang="en-US" sz="2000" dirty="0"/>
              <a:t/>
            </a:r>
            <a:br>
              <a:rPr lang="en-US" sz="2000" dirty="0"/>
            </a:br>
            <a:r>
              <a:rPr lang="en-US" sz="2000" dirty="0"/>
              <a:t>c) Admin will cultivate the data on the system.</a:t>
            </a:r>
            <a:br>
              <a:rPr lang="en-US" sz="2000" dirty="0"/>
            </a:br>
            <a:r>
              <a:rPr lang="en-US" sz="2000" dirty="0"/>
              <a:t>d) Admin obtains information from the data at the system.</a:t>
            </a:r>
            <a:br>
              <a:rPr lang="en-US" sz="2000" dirty="0"/>
            </a:br>
            <a:r>
              <a:rPr lang="en-US" sz="2000" dirty="0"/>
              <a:t>e) The experts take over management of the system.</a:t>
            </a:r>
            <a:br>
              <a:rPr lang="en-US" sz="2000" dirty="0"/>
            </a:br>
            <a:r>
              <a:rPr lang="en-US" sz="2000" dirty="0"/>
              <a:t>f) The experts get information from data management at the system.</a:t>
            </a:r>
          </a:p>
          <a:p>
            <a:endParaRPr lang="en-US" sz="2000" dirty="0">
              <a:ea typeface="+mn-lt"/>
              <a:cs typeface="+mn-lt"/>
            </a:endParaRPr>
          </a:p>
        </p:txBody>
      </p:sp>
    </p:spTree>
    <p:extLst>
      <p:ext uri="{BB962C8B-B14F-4D97-AF65-F5344CB8AC3E}">
        <p14:creationId xmlns:p14="http://schemas.microsoft.com/office/powerpoint/2010/main" val="21436645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Rectangle 20">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5" name="Freeform: Shape 24">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63F714EE-19C1-41AC-961C-C2124B44351F}"/>
              </a:ext>
            </a:extLst>
          </p:cNvPr>
          <p:cNvSpPr>
            <a:spLocks noGrp="1"/>
          </p:cNvSpPr>
          <p:nvPr>
            <p:ph type="title"/>
          </p:nvPr>
        </p:nvSpPr>
        <p:spPr>
          <a:xfrm>
            <a:off x="1103312" y="133350"/>
            <a:ext cx="8947522" cy="1162050"/>
          </a:xfrm>
        </p:spPr>
        <p:txBody>
          <a:bodyPr anchor="ctr">
            <a:normAutofit/>
          </a:bodyPr>
          <a:lstStyle/>
          <a:p>
            <a:r>
              <a:rPr lang="en-US" dirty="0" smtClean="0">
                <a:solidFill>
                  <a:srgbClr val="FFFFFF"/>
                </a:solidFill>
              </a:rPr>
              <a:t>Expert System Architecture</a:t>
            </a:r>
            <a:endParaRPr lang="en-US" dirty="0">
              <a:solidFill>
                <a:srgbClr val="FFFFFF"/>
              </a:solidFill>
            </a:endParaRPr>
          </a:p>
        </p:txBody>
      </p:sp>
      <p:pic>
        <p:nvPicPr>
          <p:cNvPr id="9" name="Picture 8"/>
          <p:cNvPicPr/>
          <p:nvPr/>
        </p:nvPicPr>
        <p:blipFill>
          <a:blip r:embed="rId2"/>
          <a:stretch>
            <a:fillRect/>
          </a:stretch>
        </p:blipFill>
        <p:spPr>
          <a:xfrm>
            <a:off x="1257300" y="1250842"/>
            <a:ext cx="9523412" cy="5492858"/>
          </a:xfrm>
          <a:prstGeom prst="rect">
            <a:avLst/>
          </a:prstGeom>
        </p:spPr>
      </p:pic>
    </p:spTree>
    <p:extLst>
      <p:ext uri="{BB962C8B-B14F-4D97-AF65-F5344CB8AC3E}">
        <p14:creationId xmlns:p14="http://schemas.microsoft.com/office/powerpoint/2010/main" val="3194706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 xmlns:a16="http://schemas.microsoft.com/office/drawing/2014/main" id="{923B07FF-B40F-444B-B2B9-55AE218AFF1E}"/>
              </a:ext>
            </a:extLst>
          </p:cNvPr>
          <p:cNvSpPr>
            <a:spLocks noGrp="1"/>
          </p:cNvSpPr>
          <p:nvPr>
            <p:ph idx="1"/>
          </p:nvPr>
        </p:nvSpPr>
        <p:spPr>
          <a:xfrm>
            <a:off x="598098" y="3819047"/>
            <a:ext cx="10671823" cy="981972"/>
          </a:xfrm>
          <a:solidFill>
            <a:schemeClr val="accent1"/>
          </a:solidFill>
        </p:spPr>
        <p:txBody>
          <a:bodyPr vert="horz" lIns="91440" tIns="45720" rIns="91440" bIns="45720" rtlCol="0" anchor="t">
            <a:normAutofit/>
          </a:bodyPr>
          <a:lstStyle/>
          <a:p>
            <a:pPr marL="400050" lvl="1">
              <a:buNone/>
            </a:pPr>
            <a:r>
              <a:rPr lang="en-US" sz="4400" dirty="0" smtClean="0">
                <a:solidFill>
                  <a:schemeClr val="tx2">
                    <a:lumMod val="60000"/>
                    <a:lumOff val="40000"/>
                  </a:schemeClr>
                </a:solidFill>
                <a:latin typeface="+mn-lt"/>
                <a:ea typeface="+mj-lt"/>
                <a:cs typeface="+mj-lt"/>
                <a:hlinkClick r:id="rId2" action="ppaction://hlinkfile"/>
              </a:rPr>
              <a:t>G:\prolog\food.PRO</a:t>
            </a:r>
            <a:endParaRPr lang="en-US" sz="4400" dirty="0">
              <a:solidFill>
                <a:schemeClr val="tx2">
                  <a:lumMod val="60000"/>
                  <a:lumOff val="40000"/>
                </a:schemeClr>
              </a:solidFill>
              <a:latin typeface="+mn-lt"/>
              <a:ea typeface="+mj-lt"/>
              <a:cs typeface="+mj-lt"/>
            </a:endParaRPr>
          </a:p>
        </p:txBody>
      </p:sp>
      <p:sp>
        <p:nvSpPr>
          <p:cNvPr id="7" name="Title 1">
            <a:extLst>
              <a:ext uri="{FF2B5EF4-FFF2-40B4-BE49-F238E27FC236}">
                <a16:creationId xmlns="" xmlns:a16="http://schemas.microsoft.com/office/drawing/2014/main" id="{63F714EE-19C1-41AC-961C-C2124B44351F}"/>
              </a:ext>
            </a:extLst>
          </p:cNvPr>
          <p:cNvSpPr>
            <a:spLocks noGrp="1"/>
          </p:cNvSpPr>
          <p:nvPr>
            <p:ph type="title"/>
          </p:nvPr>
        </p:nvSpPr>
        <p:spPr>
          <a:xfrm>
            <a:off x="1103312" y="133350"/>
            <a:ext cx="8947522" cy="1162050"/>
          </a:xfrm>
        </p:spPr>
        <p:txBody>
          <a:bodyPr anchor="ctr">
            <a:normAutofit/>
          </a:bodyPr>
          <a:lstStyle/>
          <a:p>
            <a:r>
              <a:rPr lang="en-US" dirty="0" smtClean="0">
                <a:solidFill>
                  <a:srgbClr val="FFFFFF"/>
                </a:solidFill>
              </a:rPr>
              <a:t>Implementation</a:t>
            </a:r>
            <a:endParaRPr lang="en-US" dirty="0">
              <a:solidFill>
                <a:srgbClr val="FFFFFF"/>
              </a:solidFill>
            </a:endParaRPr>
          </a:p>
        </p:txBody>
      </p:sp>
      <p:sp>
        <p:nvSpPr>
          <p:cNvPr id="11" name="TextBox 10">
            <a:extLst>
              <a:ext uri="{FF2B5EF4-FFF2-40B4-BE49-F238E27FC236}">
                <a16:creationId xmlns="" xmlns:a16="http://schemas.microsoft.com/office/drawing/2014/main" id="{C64A2086-1AC0-491F-B308-20AE63200766}"/>
              </a:ext>
            </a:extLst>
          </p:cNvPr>
          <p:cNvSpPr txBox="1"/>
          <p:nvPr/>
        </p:nvSpPr>
        <p:spPr>
          <a:xfrm>
            <a:off x="598098" y="2567797"/>
            <a:ext cx="110101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smtClean="0">
                <a:ea typeface="+mn-lt"/>
                <a:cs typeface="+mn-lt"/>
              </a:rPr>
              <a:t>The source code has been provided in the </a:t>
            </a:r>
            <a:r>
              <a:rPr lang="en-US" sz="2000" dirty="0" err="1" smtClean="0">
                <a:ea typeface="+mn-lt"/>
                <a:cs typeface="+mn-lt"/>
              </a:rPr>
              <a:t>google</a:t>
            </a:r>
            <a:r>
              <a:rPr lang="en-US" sz="2000" dirty="0" smtClean="0">
                <a:ea typeface="+mn-lt"/>
                <a:cs typeface="+mn-lt"/>
              </a:rPr>
              <a:t> classroom.</a:t>
            </a:r>
            <a:endParaRPr lang="en-US" sz="2000" dirty="0">
              <a:ea typeface="+mn-lt"/>
              <a:cs typeface="+mn-lt"/>
            </a:endParaRPr>
          </a:p>
        </p:txBody>
      </p:sp>
    </p:spTree>
    <p:extLst>
      <p:ext uri="{BB962C8B-B14F-4D97-AF65-F5344CB8AC3E}">
        <p14:creationId xmlns:p14="http://schemas.microsoft.com/office/powerpoint/2010/main" val="36218242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7" name="Title 1">
            <a:extLst>
              <a:ext uri="{FF2B5EF4-FFF2-40B4-BE49-F238E27FC236}">
                <a16:creationId xmlns="" xmlns:a16="http://schemas.microsoft.com/office/drawing/2014/main" id="{63F714EE-19C1-41AC-961C-C2124B44351F}"/>
              </a:ext>
            </a:extLst>
          </p:cNvPr>
          <p:cNvSpPr>
            <a:spLocks noGrp="1"/>
          </p:cNvSpPr>
          <p:nvPr>
            <p:ph type="title"/>
          </p:nvPr>
        </p:nvSpPr>
        <p:spPr>
          <a:xfrm>
            <a:off x="281361" y="2286162"/>
            <a:ext cx="4554538" cy="1162050"/>
          </a:xfrm>
        </p:spPr>
        <p:txBody>
          <a:bodyPr anchor="ctr">
            <a:normAutofit fontScale="90000"/>
          </a:bodyPr>
          <a:lstStyle/>
          <a:p>
            <a:r>
              <a:rPr lang="en-US" dirty="0" smtClean="0">
                <a:solidFill>
                  <a:srgbClr val="FFFFFF"/>
                </a:solidFill>
              </a:rPr>
              <a:t>Dialogue </a:t>
            </a:r>
            <a:br>
              <a:rPr lang="en-US" dirty="0" smtClean="0">
                <a:solidFill>
                  <a:srgbClr val="FFFFFF"/>
                </a:solidFill>
              </a:rPr>
            </a:br>
            <a:r>
              <a:rPr lang="en-US" dirty="0" smtClean="0">
                <a:solidFill>
                  <a:srgbClr val="FFFFFF"/>
                </a:solidFill>
              </a:rPr>
              <a:t>Modules</a:t>
            </a:r>
            <a:endParaRPr lang="en-US" dirty="0">
              <a:solidFill>
                <a:srgbClr val="FFFFFF"/>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97569321"/>
              </p:ext>
            </p:extLst>
          </p:nvPr>
        </p:nvGraphicFramePr>
        <p:xfrm>
          <a:off x="2599844" y="0"/>
          <a:ext cx="7683639" cy="6857991"/>
        </p:xfrm>
        <a:graphic>
          <a:graphicData uri="http://schemas.openxmlformats.org/drawingml/2006/table">
            <a:tbl>
              <a:tblPr firstRow="1" firstCol="1" bandRow="1">
                <a:tableStyleId>{5C22544A-7EE6-4342-B048-85BDC9FD1C3A}</a:tableStyleId>
              </a:tblPr>
              <a:tblGrid>
                <a:gridCol w="837110"/>
                <a:gridCol w="6846529"/>
              </a:tblGrid>
              <a:tr h="326571">
                <a:tc>
                  <a:txBody>
                    <a:bodyPr/>
                    <a:lstStyle/>
                    <a:p>
                      <a:pPr marL="0" marR="0">
                        <a:lnSpc>
                          <a:spcPct val="115000"/>
                        </a:lnSpc>
                        <a:spcBef>
                          <a:spcPts val="0"/>
                        </a:spcBef>
                        <a:spcAft>
                          <a:spcPts val="0"/>
                        </a:spcAft>
                      </a:pPr>
                      <a:r>
                        <a:rPr lang="en-US" sz="500" dirty="0">
                          <a:effectLst/>
                        </a:rPr>
                        <a:t>User</a:t>
                      </a:r>
                      <a:endParaRPr lang="en-US" sz="500" dirty="0">
                        <a:effectLst/>
                        <a:latin typeface="Calibri"/>
                        <a:ea typeface="Calibri"/>
                        <a:cs typeface="Times New Roman"/>
                      </a:endParaRPr>
                    </a:p>
                  </a:txBody>
                  <a:tcPr marL="31095" marR="31095" marT="0" marB="0"/>
                </a:tc>
                <a:tc>
                  <a:txBody>
                    <a:bodyPr/>
                    <a:lstStyle/>
                    <a:p>
                      <a:pPr marL="0" marR="0">
                        <a:lnSpc>
                          <a:spcPct val="115000"/>
                        </a:lnSpc>
                        <a:spcBef>
                          <a:spcPts val="0"/>
                        </a:spcBef>
                        <a:spcAft>
                          <a:spcPts val="0"/>
                        </a:spcAft>
                      </a:pPr>
                      <a:r>
                        <a:rPr lang="en-US" sz="500">
                          <a:effectLst/>
                        </a:rPr>
                        <a:t>Why module</a:t>
                      </a:r>
                      <a:endParaRPr lang="en-US" sz="500">
                        <a:effectLst/>
                        <a:latin typeface="Calibri"/>
                        <a:ea typeface="Calibri"/>
                        <a:cs typeface="Times New Roman"/>
                      </a:endParaRPr>
                    </a:p>
                  </a:txBody>
                  <a:tcPr marL="31095" marR="31095" marT="0" marB="0"/>
                </a:tc>
              </a:tr>
              <a:tr h="326571">
                <a:tc>
                  <a:txBody>
                    <a:bodyPr/>
                    <a:lstStyle/>
                    <a:p>
                      <a:pPr marL="0" marR="0">
                        <a:lnSpc>
                          <a:spcPct val="115000"/>
                        </a:lnSpc>
                        <a:spcBef>
                          <a:spcPts val="0"/>
                        </a:spcBef>
                        <a:spcAft>
                          <a:spcPts val="0"/>
                        </a:spcAft>
                      </a:pPr>
                      <a:r>
                        <a:rPr lang="en-US" sz="500">
                          <a:effectLst/>
                        </a:rPr>
                        <a:t>system</a:t>
                      </a:r>
                      <a:endParaRPr lang="en-US" sz="500">
                        <a:effectLst/>
                        <a:latin typeface="Calibri"/>
                        <a:ea typeface="Calibri"/>
                        <a:cs typeface="Times New Roman"/>
                      </a:endParaRPr>
                    </a:p>
                  </a:txBody>
                  <a:tcPr marL="31095" marR="31095" marT="0" marB="0"/>
                </a:tc>
                <a:tc>
                  <a:txBody>
                    <a:bodyPr/>
                    <a:lstStyle/>
                    <a:p>
                      <a:pPr marL="0" marR="0">
                        <a:lnSpc>
                          <a:spcPct val="115000"/>
                        </a:lnSpc>
                        <a:spcBef>
                          <a:spcPts val="0"/>
                        </a:spcBef>
                        <a:spcAft>
                          <a:spcPts val="0"/>
                        </a:spcAft>
                      </a:pPr>
                      <a:r>
                        <a:rPr lang="en-US" sz="500">
                          <a:effectLst/>
                        </a:rPr>
                        <a:t>Is it  an Asian food (y/n) ?</a:t>
                      </a:r>
                      <a:endParaRPr lang="en-US" sz="500">
                        <a:effectLst/>
                        <a:latin typeface="Calibri"/>
                        <a:ea typeface="Calibri"/>
                        <a:cs typeface="Times New Roman"/>
                      </a:endParaRPr>
                    </a:p>
                  </a:txBody>
                  <a:tcPr marL="31095" marR="31095" marT="0" marB="0"/>
                </a:tc>
              </a:tr>
              <a:tr h="326571">
                <a:tc>
                  <a:txBody>
                    <a:bodyPr/>
                    <a:lstStyle/>
                    <a:p>
                      <a:pPr marL="0" marR="0">
                        <a:lnSpc>
                          <a:spcPct val="115000"/>
                        </a:lnSpc>
                        <a:spcBef>
                          <a:spcPts val="0"/>
                        </a:spcBef>
                        <a:spcAft>
                          <a:spcPts val="0"/>
                        </a:spcAft>
                      </a:pPr>
                      <a:r>
                        <a:rPr lang="en-US" sz="500">
                          <a:effectLst/>
                        </a:rPr>
                        <a:t>User</a:t>
                      </a:r>
                      <a:endParaRPr lang="en-US" sz="500">
                        <a:effectLst/>
                        <a:latin typeface="Calibri"/>
                        <a:ea typeface="Calibri"/>
                        <a:cs typeface="Times New Roman"/>
                      </a:endParaRPr>
                    </a:p>
                  </a:txBody>
                  <a:tcPr marL="31095" marR="31095" marT="0" marB="0"/>
                </a:tc>
                <a:tc>
                  <a:txBody>
                    <a:bodyPr/>
                    <a:lstStyle/>
                    <a:p>
                      <a:pPr marL="0" marR="0">
                        <a:lnSpc>
                          <a:spcPct val="115000"/>
                        </a:lnSpc>
                        <a:spcBef>
                          <a:spcPts val="0"/>
                        </a:spcBef>
                        <a:spcAft>
                          <a:spcPts val="0"/>
                        </a:spcAft>
                      </a:pPr>
                      <a:r>
                        <a:rPr lang="en-US" sz="500">
                          <a:effectLst/>
                        </a:rPr>
                        <a:t>Yes</a:t>
                      </a:r>
                      <a:endParaRPr lang="en-US" sz="500">
                        <a:effectLst/>
                        <a:latin typeface="Calibri"/>
                        <a:ea typeface="Calibri"/>
                        <a:cs typeface="Times New Roman"/>
                      </a:endParaRPr>
                    </a:p>
                  </a:txBody>
                  <a:tcPr marL="31095" marR="31095" marT="0" marB="0"/>
                </a:tc>
              </a:tr>
              <a:tr h="326571">
                <a:tc>
                  <a:txBody>
                    <a:bodyPr/>
                    <a:lstStyle/>
                    <a:p>
                      <a:pPr marL="0" marR="0">
                        <a:lnSpc>
                          <a:spcPct val="115000"/>
                        </a:lnSpc>
                        <a:spcBef>
                          <a:spcPts val="0"/>
                        </a:spcBef>
                        <a:spcAft>
                          <a:spcPts val="0"/>
                        </a:spcAft>
                      </a:pPr>
                      <a:r>
                        <a:rPr lang="en-US" sz="500">
                          <a:effectLst/>
                        </a:rPr>
                        <a:t>system</a:t>
                      </a:r>
                      <a:endParaRPr lang="en-US" sz="500">
                        <a:effectLst/>
                        <a:latin typeface="Calibri"/>
                        <a:ea typeface="Calibri"/>
                        <a:cs typeface="Times New Roman"/>
                      </a:endParaRPr>
                    </a:p>
                  </a:txBody>
                  <a:tcPr marL="31095" marR="31095" marT="0" marB="0"/>
                </a:tc>
                <a:tc>
                  <a:txBody>
                    <a:bodyPr/>
                    <a:lstStyle/>
                    <a:p>
                      <a:pPr marL="0" marR="0">
                        <a:lnSpc>
                          <a:spcPct val="115000"/>
                        </a:lnSpc>
                        <a:spcBef>
                          <a:spcPts val="0"/>
                        </a:spcBef>
                        <a:spcAft>
                          <a:spcPts val="0"/>
                        </a:spcAft>
                      </a:pPr>
                      <a:r>
                        <a:rPr lang="en-US" sz="500">
                          <a:effectLst/>
                        </a:rPr>
                        <a:t>"Does the food contain rice (y/n) ?</a:t>
                      </a:r>
                      <a:endParaRPr lang="en-US" sz="500">
                        <a:effectLst/>
                        <a:latin typeface="Calibri"/>
                        <a:ea typeface="Calibri"/>
                        <a:cs typeface="Times New Roman"/>
                      </a:endParaRPr>
                    </a:p>
                  </a:txBody>
                  <a:tcPr marL="31095" marR="31095" marT="0" marB="0"/>
                </a:tc>
              </a:tr>
              <a:tr h="326571">
                <a:tc>
                  <a:txBody>
                    <a:bodyPr/>
                    <a:lstStyle/>
                    <a:p>
                      <a:pPr marL="0" marR="0">
                        <a:lnSpc>
                          <a:spcPct val="115000"/>
                        </a:lnSpc>
                        <a:spcBef>
                          <a:spcPts val="0"/>
                        </a:spcBef>
                        <a:spcAft>
                          <a:spcPts val="0"/>
                        </a:spcAft>
                      </a:pPr>
                      <a:r>
                        <a:rPr lang="en-US" sz="500">
                          <a:effectLst/>
                        </a:rPr>
                        <a:t>User</a:t>
                      </a:r>
                      <a:endParaRPr lang="en-US" sz="500">
                        <a:effectLst/>
                        <a:latin typeface="Calibri"/>
                        <a:ea typeface="Calibri"/>
                        <a:cs typeface="Times New Roman"/>
                      </a:endParaRPr>
                    </a:p>
                  </a:txBody>
                  <a:tcPr marL="31095" marR="31095" marT="0" marB="0"/>
                </a:tc>
                <a:tc>
                  <a:txBody>
                    <a:bodyPr/>
                    <a:lstStyle/>
                    <a:p>
                      <a:pPr marL="0" marR="0">
                        <a:lnSpc>
                          <a:spcPct val="115000"/>
                        </a:lnSpc>
                        <a:spcBef>
                          <a:spcPts val="0"/>
                        </a:spcBef>
                        <a:spcAft>
                          <a:spcPts val="0"/>
                        </a:spcAft>
                      </a:pPr>
                      <a:r>
                        <a:rPr lang="en-US" sz="500">
                          <a:effectLst/>
                        </a:rPr>
                        <a:t>Yes</a:t>
                      </a:r>
                      <a:endParaRPr lang="en-US" sz="500">
                        <a:effectLst/>
                        <a:latin typeface="Calibri"/>
                        <a:ea typeface="Calibri"/>
                        <a:cs typeface="Times New Roman"/>
                      </a:endParaRPr>
                    </a:p>
                  </a:txBody>
                  <a:tcPr marL="31095" marR="31095" marT="0" marB="0"/>
                </a:tc>
              </a:tr>
              <a:tr h="326571">
                <a:tc>
                  <a:txBody>
                    <a:bodyPr/>
                    <a:lstStyle/>
                    <a:p>
                      <a:pPr marL="0" marR="0">
                        <a:lnSpc>
                          <a:spcPct val="115000"/>
                        </a:lnSpc>
                        <a:spcBef>
                          <a:spcPts val="0"/>
                        </a:spcBef>
                        <a:spcAft>
                          <a:spcPts val="0"/>
                        </a:spcAft>
                      </a:pPr>
                      <a:r>
                        <a:rPr lang="en-US" sz="500">
                          <a:effectLst/>
                        </a:rPr>
                        <a:t>system</a:t>
                      </a:r>
                      <a:endParaRPr lang="en-US" sz="500">
                        <a:effectLst/>
                        <a:latin typeface="Calibri"/>
                        <a:ea typeface="Calibri"/>
                        <a:cs typeface="Times New Roman"/>
                      </a:endParaRPr>
                    </a:p>
                  </a:txBody>
                  <a:tcPr marL="31095" marR="31095" marT="0" marB="0"/>
                </a:tc>
                <a:tc>
                  <a:txBody>
                    <a:bodyPr/>
                    <a:lstStyle/>
                    <a:p>
                      <a:pPr marL="0" marR="0">
                        <a:lnSpc>
                          <a:spcPct val="115000"/>
                        </a:lnSpc>
                        <a:spcBef>
                          <a:spcPts val="0"/>
                        </a:spcBef>
                        <a:spcAft>
                          <a:spcPts val="0"/>
                        </a:spcAft>
                      </a:pPr>
                      <a:r>
                        <a:rPr lang="en-US" sz="500">
                          <a:effectLst/>
                        </a:rPr>
                        <a:t>Does the food has sambal(y/n) ?</a:t>
                      </a:r>
                      <a:endParaRPr lang="en-US" sz="500">
                        <a:effectLst/>
                        <a:latin typeface="Calibri"/>
                        <a:ea typeface="Calibri"/>
                        <a:cs typeface="Times New Roman"/>
                      </a:endParaRPr>
                    </a:p>
                  </a:txBody>
                  <a:tcPr marL="31095" marR="31095" marT="0" marB="0"/>
                </a:tc>
              </a:tr>
              <a:tr h="326571">
                <a:tc>
                  <a:txBody>
                    <a:bodyPr/>
                    <a:lstStyle/>
                    <a:p>
                      <a:pPr marL="0" marR="0">
                        <a:lnSpc>
                          <a:spcPct val="115000"/>
                        </a:lnSpc>
                        <a:spcBef>
                          <a:spcPts val="0"/>
                        </a:spcBef>
                        <a:spcAft>
                          <a:spcPts val="0"/>
                        </a:spcAft>
                      </a:pPr>
                      <a:r>
                        <a:rPr lang="en-US" sz="500">
                          <a:effectLst/>
                        </a:rPr>
                        <a:t>User</a:t>
                      </a:r>
                      <a:endParaRPr lang="en-US" sz="500">
                        <a:effectLst/>
                        <a:latin typeface="Calibri"/>
                        <a:ea typeface="Calibri"/>
                        <a:cs typeface="Times New Roman"/>
                      </a:endParaRPr>
                    </a:p>
                  </a:txBody>
                  <a:tcPr marL="31095" marR="31095" marT="0" marB="0"/>
                </a:tc>
                <a:tc>
                  <a:txBody>
                    <a:bodyPr/>
                    <a:lstStyle/>
                    <a:p>
                      <a:pPr marL="0" marR="0">
                        <a:lnSpc>
                          <a:spcPct val="115000"/>
                        </a:lnSpc>
                        <a:spcBef>
                          <a:spcPts val="0"/>
                        </a:spcBef>
                        <a:spcAft>
                          <a:spcPts val="0"/>
                        </a:spcAft>
                      </a:pPr>
                      <a:r>
                        <a:rPr lang="en-US" sz="500" dirty="0">
                          <a:effectLst/>
                        </a:rPr>
                        <a:t>Yes</a:t>
                      </a:r>
                      <a:endParaRPr lang="en-US" sz="500" dirty="0">
                        <a:effectLst/>
                        <a:latin typeface="Calibri"/>
                        <a:ea typeface="Calibri"/>
                        <a:cs typeface="Times New Roman"/>
                      </a:endParaRPr>
                    </a:p>
                  </a:txBody>
                  <a:tcPr marL="31095" marR="31095" marT="0" marB="0"/>
                </a:tc>
              </a:tr>
              <a:tr h="326571">
                <a:tc>
                  <a:txBody>
                    <a:bodyPr/>
                    <a:lstStyle/>
                    <a:p>
                      <a:pPr marL="0" marR="0">
                        <a:lnSpc>
                          <a:spcPct val="115000"/>
                        </a:lnSpc>
                        <a:spcBef>
                          <a:spcPts val="0"/>
                        </a:spcBef>
                        <a:spcAft>
                          <a:spcPts val="0"/>
                        </a:spcAft>
                      </a:pPr>
                      <a:r>
                        <a:rPr lang="en-US" sz="500">
                          <a:effectLst/>
                        </a:rPr>
                        <a:t>system</a:t>
                      </a:r>
                      <a:endParaRPr lang="en-US" sz="500">
                        <a:effectLst/>
                        <a:latin typeface="Calibri"/>
                        <a:ea typeface="Calibri"/>
                        <a:cs typeface="Times New Roman"/>
                      </a:endParaRPr>
                    </a:p>
                  </a:txBody>
                  <a:tcPr marL="31095" marR="31095" marT="0" marB="0"/>
                </a:tc>
                <a:tc>
                  <a:txBody>
                    <a:bodyPr/>
                    <a:lstStyle/>
                    <a:p>
                      <a:pPr marL="0" marR="0">
                        <a:lnSpc>
                          <a:spcPct val="115000"/>
                        </a:lnSpc>
                        <a:spcBef>
                          <a:spcPts val="0"/>
                        </a:spcBef>
                        <a:spcAft>
                          <a:spcPts val="0"/>
                        </a:spcAft>
                      </a:pPr>
                      <a:r>
                        <a:rPr lang="en-US" sz="500">
                          <a:effectLst/>
                        </a:rPr>
                        <a:t>Does the food contain coconut milk (y/n) ?</a:t>
                      </a:r>
                      <a:endParaRPr lang="en-US" sz="500">
                        <a:effectLst/>
                        <a:latin typeface="Calibri"/>
                        <a:ea typeface="Calibri"/>
                        <a:cs typeface="Times New Roman"/>
                      </a:endParaRPr>
                    </a:p>
                  </a:txBody>
                  <a:tcPr marL="31095" marR="31095" marT="0" marB="0"/>
                </a:tc>
              </a:tr>
              <a:tr h="326571">
                <a:tc>
                  <a:txBody>
                    <a:bodyPr/>
                    <a:lstStyle/>
                    <a:p>
                      <a:pPr marL="0" marR="0">
                        <a:lnSpc>
                          <a:spcPct val="115000"/>
                        </a:lnSpc>
                        <a:spcBef>
                          <a:spcPts val="0"/>
                        </a:spcBef>
                        <a:spcAft>
                          <a:spcPts val="0"/>
                        </a:spcAft>
                      </a:pPr>
                      <a:r>
                        <a:rPr lang="en-US" sz="500" dirty="0">
                          <a:effectLst/>
                        </a:rPr>
                        <a:t>User</a:t>
                      </a:r>
                      <a:endParaRPr lang="en-US" sz="500" dirty="0">
                        <a:effectLst/>
                        <a:latin typeface="Calibri"/>
                        <a:ea typeface="Calibri"/>
                        <a:cs typeface="Times New Roman"/>
                      </a:endParaRPr>
                    </a:p>
                  </a:txBody>
                  <a:tcPr marL="31095" marR="31095" marT="0" marB="0"/>
                </a:tc>
                <a:tc>
                  <a:txBody>
                    <a:bodyPr/>
                    <a:lstStyle/>
                    <a:p>
                      <a:pPr marL="0" marR="0">
                        <a:lnSpc>
                          <a:spcPct val="115000"/>
                        </a:lnSpc>
                        <a:spcBef>
                          <a:spcPts val="0"/>
                        </a:spcBef>
                        <a:spcAft>
                          <a:spcPts val="0"/>
                        </a:spcAft>
                      </a:pPr>
                      <a:r>
                        <a:rPr lang="en-US" sz="500" dirty="0">
                          <a:effectLst/>
                        </a:rPr>
                        <a:t>Yes</a:t>
                      </a:r>
                      <a:endParaRPr lang="en-US" sz="500" dirty="0">
                        <a:effectLst/>
                        <a:latin typeface="Calibri"/>
                        <a:ea typeface="Calibri"/>
                        <a:cs typeface="Times New Roman"/>
                      </a:endParaRPr>
                    </a:p>
                  </a:txBody>
                  <a:tcPr marL="31095" marR="31095" marT="0" marB="0"/>
                </a:tc>
              </a:tr>
              <a:tr h="326571">
                <a:tc>
                  <a:txBody>
                    <a:bodyPr/>
                    <a:lstStyle/>
                    <a:p>
                      <a:pPr marL="0" marR="0">
                        <a:lnSpc>
                          <a:spcPct val="115000"/>
                        </a:lnSpc>
                        <a:spcBef>
                          <a:spcPts val="0"/>
                        </a:spcBef>
                        <a:spcAft>
                          <a:spcPts val="0"/>
                        </a:spcAft>
                      </a:pPr>
                      <a:r>
                        <a:rPr lang="en-US" sz="500">
                          <a:effectLst/>
                        </a:rPr>
                        <a:t>system</a:t>
                      </a:r>
                      <a:endParaRPr lang="en-US" sz="500">
                        <a:effectLst/>
                        <a:latin typeface="Calibri"/>
                        <a:ea typeface="Calibri"/>
                        <a:cs typeface="Times New Roman"/>
                      </a:endParaRPr>
                    </a:p>
                  </a:txBody>
                  <a:tcPr marL="31095" marR="31095" marT="0" marB="0"/>
                </a:tc>
                <a:tc>
                  <a:txBody>
                    <a:bodyPr/>
                    <a:lstStyle/>
                    <a:p>
                      <a:pPr marL="0" marR="0">
                        <a:lnSpc>
                          <a:spcPct val="115000"/>
                        </a:lnSpc>
                        <a:spcBef>
                          <a:spcPts val="0"/>
                        </a:spcBef>
                        <a:spcAft>
                          <a:spcPts val="0"/>
                        </a:spcAft>
                        <a:tabLst>
                          <a:tab pos="2248535" algn="l"/>
                        </a:tabLst>
                      </a:pPr>
                      <a:r>
                        <a:rPr lang="en-US" sz="500">
                          <a:effectLst/>
                        </a:rPr>
                        <a:t>Does the food contain vegetables (y/n) ?</a:t>
                      </a:r>
                      <a:endParaRPr lang="en-US" sz="500">
                        <a:effectLst/>
                        <a:latin typeface="Calibri"/>
                        <a:ea typeface="Calibri"/>
                        <a:cs typeface="Times New Roman"/>
                      </a:endParaRPr>
                    </a:p>
                  </a:txBody>
                  <a:tcPr marL="31095" marR="31095" marT="0" marB="0"/>
                </a:tc>
              </a:tr>
              <a:tr h="326571">
                <a:tc>
                  <a:txBody>
                    <a:bodyPr/>
                    <a:lstStyle/>
                    <a:p>
                      <a:pPr marL="0" marR="0">
                        <a:lnSpc>
                          <a:spcPct val="115000"/>
                        </a:lnSpc>
                        <a:spcBef>
                          <a:spcPts val="0"/>
                        </a:spcBef>
                        <a:spcAft>
                          <a:spcPts val="0"/>
                        </a:spcAft>
                      </a:pPr>
                      <a:r>
                        <a:rPr lang="en-US" sz="500">
                          <a:effectLst/>
                        </a:rPr>
                        <a:t>User</a:t>
                      </a:r>
                      <a:endParaRPr lang="en-US" sz="500">
                        <a:effectLst/>
                        <a:latin typeface="Calibri"/>
                        <a:ea typeface="Calibri"/>
                        <a:cs typeface="Times New Roman"/>
                      </a:endParaRPr>
                    </a:p>
                  </a:txBody>
                  <a:tcPr marL="31095" marR="31095" marT="0" marB="0"/>
                </a:tc>
                <a:tc>
                  <a:txBody>
                    <a:bodyPr/>
                    <a:lstStyle/>
                    <a:p>
                      <a:pPr marL="0" marR="0">
                        <a:lnSpc>
                          <a:spcPct val="115000"/>
                        </a:lnSpc>
                        <a:spcBef>
                          <a:spcPts val="0"/>
                        </a:spcBef>
                        <a:spcAft>
                          <a:spcPts val="0"/>
                        </a:spcAft>
                      </a:pPr>
                      <a:r>
                        <a:rPr lang="en-US" sz="500">
                          <a:effectLst/>
                        </a:rPr>
                        <a:t>Yes</a:t>
                      </a:r>
                      <a:endParaRPr lang="en-US" sz="500">
                        <a:effectLst/>
                        <a:latin typeface="Calibri"/>
                        <a:ea typeface="Calibri"/>
                        <a:cs typeface="Times New Roman"/>
                      </a:endParaRPr>
                    </a:p>
                  </a:txBody>
                  <a:tcPr marL="31095" marR="31095" marT="0" marB="0"/>
                </a:tc>
              </a:tr>
              <a:tr h="326571">
                <a:tc>
                  <a:txBody>
                    <a:bodyPr/>
                    <a:lstStyle/>
                    <a:p>
                      <a:pPr marL="0" marR="0">
                        <a:lnSpc>
                          <a:spcPct val="115000"/>
                        </a:lnSpc>
                        <a:spcBef>
                          <a:spcPts val="0"/>
                        </a:spcBef>
                        <a:spcAft>
                          <a:spcPts val="0"/>
                        </a:spcAft>
                      </a:pPr>
                      <a:r>
                        <a:rPr lang="en-US" sz="500">
                          <a:effectLst/>
                        </a:rPr>
                        <a:t>system</a:t>
                      </a:r>
                      <a:endParaRPr lang="en-US" sz="500">
                        <a:effectLst/>
                        <a:latin typeface="Calibri"/>
                        <a:ea typeface="Calibri"/>
                        <a:cs typeface="Times New Roman"/>
                      </a:endParaRPr>
                    </a:p>
                  </a:txBody>
                  <a:tcPr marL="31095" marR="31095" marT="0" marB="0"/>
                </a:tc>
                <a:tc>
                  <a:txBody>
                    <a:bodyPr/>
                    <a:lstStyle/>
                    <a:p>
                      <a:pPr marL="0" marR="0">
                        <a:lnSpc>
                          <a:spcPct val="115000"/>
                        </a:lnSpc>
                        <a:spcBef>
                          <a:spcPts val="0"/>
                        </a:spcBef>
                        <a:spcAft>
                          <a:spcPts val="0"/>
                        </a:spcAft>
                      </a:pPr>
                      <a:r>
                        <a:rPr lang="en-US" sz="500">
                          <a:effectLst/>
                        </a:rPr>
                        <a:t>Is the food fried (y/n) ?</a:t>
                      </a:r>
                      <a:endParaRPr lang="en-US" sz="500">
                        <a:effectLst/>
                        <a:latin typeface="Calibri"/>
                        <a:ea typeface="Calibri"/>
                        <a:cs typeface="Times New Roman"/>
                      </a:endParaRPr>
                    </a:p>
                  </a:txBody>
                  <a:tcPr marL="31095" marR="31095" marT="0" marB="0"/>
                </a:tc>
              </a:tr>
              <a:tr h="326571">
                <a:tc>
                  <a:txBody>
                    <a:bodyPr/>
                    <a:lstStyle/>
                    <a:p>
                      <a:pPr marL="0" marR="0">
                        <a:lnSpc>
                          <a:spcPct val="115000"/>
                        </a:lnSpc>
                        <a:spcBef>
                          <a:spcPts val="0"/>
                        </a:spcBef>
                        <a:spcAft>
                          <a:spcPts val="0"/>
                        </a:spcAft>
                      </a:pPr>
                      <a:r>
                        <a:rPr lang="en-US" sz="500">
                          <a:effectLst/>
                        </a:rPr>
                        <a:t>User</a:t>
                      </a:r>
                      <a:endParaRPr lang="en-US" sz="500">
                        <a:effectLst/>
                        <a:latin typeface="Calibri"/>
                        <a:ea typeface="Calibri"/>
                        <a:cs typeface="Times New Roman"/>
                      </a:endParaRPr>
                    </a:p>
                  </a:txBody>
                  <a:tcPr marL="31095" marR="31095" marT="0" marB="0"/>
                </a:tc>
                <a:tc>
                  <a:txBody>
                    <a:bodyPr/>
                    <a:lstStyle/>
                    <a:p>
                      <a:pPr marL="0" marR="0">
                        <a:lnSpc>
                          <a:spcPct val="115000"/>
                        </a:lnSpc>
                        <a:spcBef>
                          <a:spcPts val="0"/>
                        </a:spcBef>
                        <a:spcAft>
                          <a:spcPts val="0"/>
                        </a:spcAft>
                      </a:pPr>
                      <a:r>
                        <a:rPr lang="en-US" sz="500">
                          <a:effectLst/>
                        </a:rPr>
                        <a:t>Yes</a:t>
                      </a:r>
                      <a:endParaRPr lang="en-US" sz="500">
                        <a:effectLst/>
                        <a:latin typeface="Calibri"/>
                        <a:ea typeface="Calibri"/>
                        <a:cs typeface="Times New Roman"/>
                      </a:endParaRPr>
                    </a:p>
                  </a:txBody>
                  <a:tcPr marL="31095" marR="31095" marT="0" marB="0"/>
                </a:tc>
              </a:tr>
              <a:tr h="326571">
                <a:tc>
                  <a:txBody>
                    <a:bodyPr/>
                    <a:lstStyle/>
                    <a:p>
                      <a:pPr marL="0" marR="0">
                        <a:lnSpc>
                          <a:spcPct val="115000"/>
                        </a:lnSpc>
                        <a:spcBef>
                          <a:spcPts val="0"/>
                        </a:spcBef>
                        <a:spcAft>
                          <a:spcPts val="0"/>
                        </a:spcAft>
                      </a:pPr>
                      <a:r>
                        <a:rPr lang="en-US" sz="500">
                          <a:effectLst/>
                        </a:rPr>
                        <a:t>System</a:t>
                      </a:r>
                      <a:endParaRPr lang="en-US" sz="500">
                        <a:effectLst/>
                        <a:latin typeface="Calibri"/>
                        <a:ea typeface="Calibri"/>
                        <a:cs typeface="Times New Roman"/>
                      </a:endParaRPr>
                    </a:p>
                  </a:txBody>
                  <a:tcPr marL="31095" marR="31095" marT="0" marB="0"/>
                </a:tc>
                <a:tc>
                  <a:txBody>
                    <a:bodyPr/>
                    <a:lstStyle/>
                    <a:p>
                      <a:pPr marL="0" marR="0">
                        <a:lnSpc>
                          <a:spcPct val="115000"/>
                        </a:lnSpc>
                        <a:spcBef>
                          <a:spcPts val="0"/>
                        </a:spcBef>
                        <a:spcAft>
                          <a:spcPts val="0"/>
                        </a:spcAft>
                      </a:pPr>
                      <a:r>
                        <a:rPr lang="en-US" sz="500">
                          <a:effectLst/>
                        </a:rPr>
                        <a:t>Does the food contain noodle (y/n) ?</a:t>
                      </a:r>
                      <a:endParaRPr lang="en-US" sz="500">
                        <a:effectLst/>
                        <a:latin typeface="Calibri"/>
                        <a:ea typeface="Calibri"/>
                        <a:cs typeface="Times New Roman"/>
                      </a:endParaRPr>
                    </a:p>
                  </a:txBody>
                  <a:tcPr marL="31095" marR="31095" marT="0" marB="0"/>
                </a:tc>
              </a:tr>
              <a:tr h="326571">
                <a:tc>
                  <a:txBody>
                    <a:bodyPr/>
                    <a:lstStyle/>
                    <a:p>
                      <a:pPr marL="0" marR="0">
                        <a:lnSpc>
                          <a:spcPct val="115000"/>
                        </a:lnSpc>
                        <a:spcBef>
                          <a:spcPts val="0"/>
                        </a:spcBef>
                        <a:spcAft>
                          <a:spcPts val="0"/>
                        </a:spcAft>
                      </a:pPr>
                      <a:r>
                        <a:rPr lang="en-US" sz="500">
                          <a:effectLst/>
                        </a:rPr>
                        <a:t>User</a:t>
                      </a:r>
                      <a:endParaRPr lang="en-US" sz="500">
                        <a:effectLst/>
                        <a:latin typeface="Calibri"/>
                        <a:ea typeface="Calibri"/>
                        <a:cs typeface="Times New Roman"/>
                      </a:endParaRPr>
                    </a:p>
                  </a:txBody>
                  <a:tcPr marL="31095" marR="31095" marT="0" marB="0"/>
                </a:tc>
                <a:tc>
                  <a:txBody>
                    <a:bodyPr/>
                    <a:lstStyle/>
                    <a:p>
                      <a:pPr marL="0" marR="0">
                        <a:lnSpc>
                          <a:spcPct val="115000"/>
                        </a:lnSpc>
                        <a:spcBef>
                          <a:spcPts val="0"/>
                        </a:spcBef>
                        <a:spcAft>
                          <a:spcPts val="0"/>
                        </a:spcAft>
                      </a:pPr>
                      <a:r>
                        <a:rPr lang="en-US" sz="500">
                          <a:effectLst/>
                        </a:rPr>
                        <a:t>Yes</a:t>
                      </a:r>
                      <a:endParaRPr lang="en-US" sz="500">
                        <a:effectLst/>
                        <a:latin typeface="Calibri"/>
                        <a:ea typeface="Calibri"/>
                        <a:cs typeface="Times New Roman"/>
                      </a:endParaRPr>
                    </a:p>
                  </a:txBody>
                  <a:tcPr marL="31095" marR="31095" marT="0" marB="0"/>
                </a:tc>
              </a:tr>
              <a:tr h="326571">
                <a:tc>
                  <a:txBody>
                    <a:bodyPr/>
                    <a:lstStyle/>
                    <a:p>
                      <a:pPr marL="0" marR="0">
                        <a:lnSpc>
                          <a:spcPct val="115000"/>
                        </a:lnSpc>
                        <a:spcBef>
                          <a:spcPts val="0"/>
                        </a:spcBef>
                        <a:spcAft>
                          <a:spcPts val="0"/>
                        </a:spcAft>
                      </a:pPr>
                      <a:r>
                        <a:rPr lang="en-US" sz="500">
                          <a:effectLst/>
                        </a:rPr>
                        <a:t>System</a:t>
                      </a:r>
                      <a:endParaRPr lang="en-US" sz="500">
                        <a:effectLst/>
                        <a:latin typeface="Calibri"/>
                        <a:ea typeface="Calibri"/>
                        <a:cs typeface="Times New Roman"/>
                      </a:endParaRPr>
                    </a:p>
                  </a:txBody>
                  <a:tcPr marL="31095" marR="31095" marT="0" marB="0"/>
                </a:tc>
                <a:tc>
                  <a:txBody>
                    <a:bodyPr/>
                    <a:lstStyle/>
                    <a:p>
                      <a:pPr marL="0" marR="0">
                        <a:lnSpc>
                          <a:spcPct val="115000"/>
                        </a:lnSpc>
                        <a:spcBef>
                          <a:spcPts val="0"/>
                        </a:spcBef>
                        <a:spcAft>
                          <a:spcPts val="0"/>
                        </a:spcAft>
                      </a:pPr>
                      <a:r>
                        <a:rPr lang="en-US" sz="500">
                          <a:effectLst/>
                        </a:rPr>
                        <a:t>Does the food contain no soup (y/n) ?</a:t>
                      </a:r>
                      <a:endParaRPr lang="en-US" sz="500">
                        <a:effectLst/>
                        <a:latin typeface="Calibri"/>
                        <a:ea typeface="Calibri"/>
                        <a:cs typeface="Times New Roman"/>
                      </a:endParaRPr>
                    </a:p>
                  </a:txBody>
                  <a:tcPr marL="31095" marR="31095" marT="0" marB="0"/>
                </a:tc>
              </a:tr>
              <a:tr h="326571">
                <a:tc>
                  <a:txBody>
                    <a:bodyPr/>
                    <a:lstStyle/>
                    <a:p>
                      <a:pPr marL="0" marR="0">
                        <a:lnSpc>
                          <a:spcPct val="115000"/>
                        </a:lnSpc>
                        <a:spcBef>
                          <a:spcPts val="0"/>
                        </a:spcBef>
                        <a:spcAft>
                          <a:spcPts val="0"/>
                        </a:spcAft>
                      </a:pPr>
                      <a:r>
                        <a:rPr lang="en-US" sz="500">
                          <a:effectLst/>
                        </a:rPr>
                        <a:t>User</a:t>
                      </a:r>
                      <a:endParaRPr lang="en-US" sz="500">
                        <a:effectLst/>
                        <a:latin typeface="Calibri"/>
                        <a:ea typeface="Calibri"/>
                        <a:cs typeface="Times New Roman"/>
                      </a:endParaRPr>
                    </a:p>
                  </a:txBody>
                  <a:tcPr marL="31095" marR="31095" marT="0" marB="0"/>
                </a:tc>
                <a:tc>
                  <a:txBody>
                    <a:bodyPr/>
                    <a:lstStyle/>
                    <a:p>
                      <a:pPr marL="0" marR="0">
                        <a:lnSpc>
                          <a:spcPct val="115000"/>
                        </a:lnSpc>
                        <a:spcBef>
                          <a:spcPts val="0"/>
                        </a:spcBef>
                        <a:spcAft>
                          <a:spcPts val="0"/>
                        </a:spcAft>
                      </a:pPr>
                      <a:r>
                        <a:rPr lang="en-US" sz="500">
                          <a:effectLst/>
                        </a:rPr>
                        <a:t>Yes</a:t>
                      </a:r>
                      <a:endParaRPr lang="en-US" sz="500">
                        <a:effectLst/>
                        <a:latin typeface="Calibri"/>
                        <a:ea typeface="Calibri"/>
                        <a:cs typeface="Times New Roman"/>
                      </a:endParaRPr>
                    </a:p>
                  </a:txBody>
                  <a:tcPr marL="31095" marR="31095" marT="0" marB="0"/>
                </a:tc>
              </a:tr>
              <a:tr h="326571">
                <a:tc>
                  <a:txBody>
                    <a:bodyPr/>
                    <a:lstStyle/>
                    <a:p>
                      <a:pPr marL="0" marR="0">
                        <a:lnSpc>
                          <a:spcPct val="115000"/>
                        </a:lnSpc>
                        <a:spcBef>
                          <a:spcPts val="0"/>
                        </a:spcBef>
                        <a:spcAft>
                          <a:spcPts val="0"/>
                        </a:spcAft>
                      </a:pPr>
                      <a:r>
                        <a:rPr lang="en-US" sz="500">
                          <a:effectLst/>
                        </a:rPr>
                        <a:t>System</a:t>
                      </a:r>
                      <a:endParaRPr lang="en-US" sz="500">
                        <a:effectLst/>
                        <a:latin typeface="Calibri"/>
                        <a:ea typeface="Calibri"/>
                        <a:cs typeface="Times New Roman"/>
                      </a:endParaRPr>
                    </a:p>
                  </a:txBody>
                  <a:tcPr marL="31095" marR="31095" marT="0" marB="0"/>
                </a:tc>
                <a:tc>
                  <a:txBody>
                    <a:bodyPr/>
                    <a:lstStyle/>
                    <a:p>
                      <a:pPr marL="0" marR="0">
                        <a:lnSpc>
                          <a:spcPct val="115000"/>
                        </a:lnSpc>
                        <a:spcBef>
                          <a:spcPts val="0"/>
                        </a:spcBef>
                        <a:spcAft>
                          <a:spcPts val="0"/>
                        </a:spcAft>
                      </a:pPr>
                      <a:r>
                        <a:rPr lang="en-US" sz="500">
                          <a:effectLst/>
                        </a:rPr>
                        <a:t>"Does the food belong to China (y/n) ?</a:t>
                      </a:r>
                      <a:endParaRPr lang="en-US" sz="500">
                        <a:effectLst/>
                        <a:latin typeface="Calibri"/>
                        <a:ea typeface="Calibri"/>
                        <a:cs typeface="Times New Roman"/>
                      </a:endParaRPr>
                    </a:p>
                  </a:txBody>
                  <a:tcPr marL="31095" marR="31095" marT="0" marB="0"/>
                </a:tc>
              </a:tr>
              <a:tr h="326571">
                <a:tc>
                  <a:txBody>
                    <a:bodyPr/>
                    <a:lstStyle/>
                    <a:p>
                      <a:pPr marL="0" marR="0">
                        <a:lnSpc>
                          <a:spcPct val="115000"/>
                        </a:lnSpc>
                        <a:spcBef>
                          <a:spcPts val="0"/>
                        </a:spcBef>
                        <a:spcAft>
                          <a:spcPts val="0"/>
                        </a:spcAft>
                      </a:pPr>
                      <a:r>
                        <a:rPr lang="en-US" sz="500">
                          <a:effectLst/>
                        </a:rPr>
                        <a:t>User</a:t>
                      </a:r>
                      <a:endParaRPr lang="en-US" sz="500">
                        <a:effectLst/>
                        <a:latin typeface="Calibri"/>
                        <a:ea typeface="Calibri"/>
                        <a:cs typeface="Times New Roman"/>
                      </a:endParaRPr>
                    </a:p>
                  </a:txBody>
                  <a:tcPr marL="31095" marR="31095" marT="0" marB="0"/>
                </a:tc>
                <a:tc>
                  <a:txBody>
                    <a:bodyPr/>
                    <a:lstStyle/>
                    <a:p>
                      <a:pPr marL="0" marR="0">
                        <a:lnSpc>
                          <a:spcPct val="115000"/>
                        </a:lnSpc>
                        <a:spcBef>
                          <a:spcPts val="0"/>
                        </a:spcBef>
                        <a:spcAft>
                          <a:spcPts val="0"/>
                        </a:spcAft>
                      </a:pPr>
                      <a:r>
                        <a:rPr lang="en-US" sz="500">
                          <a:effectLst/>
                        </a:rPr>
                        <a:t>Yes</a:t>
                      </a:r>
                      <a:endParaRPr lang="en-US" sz="500">
                        <a:effectLst/>
                        <a:latin typeface="Calibri"/>
                        <a:ea typeface="Calibri"/>
                        <a:cs typeface="Times New Roman"/>
                      </a:endParaRPr>
                    </a:p>
                  </a:txBody>
                  <a:tcPr marL="31095" marR="31095" marT="0" marB="0"/>
                </a:tc>
              </a:tr>
              <a:tr h="326571">
                <a:tc>
                  <a:txBody>
                    <a:bodyPr/>
                    <a:lstStyle/>
                    <a:p>
                      <a:pPr marL="0" marR="0">
                        <a:lnSpc>
                          <a:spcPct val="115000"/>
                        </a:lnSpc>
                        <a:spcBef>
                          <a:spcPts val="0"/>
                        </a:spcBef>
                        <a:spcAft>
                          <a:spcPts val="0"/>
                        </a:spcAft>
                      </a:pPr>
                      <a:r>
                        <a:rPr lang="en-US" sz="500">
                          <a:effectLst/>
                        </a:rPr>
                        <a:t>System</a:t>
                      </a:r>
                      <a:endParaRPr lang="en-US" sz="500">
                        <a:effectLst/>
                        <a:latin typeface="Calibri"/>
                        <a:ea typeface="Calibri"/>
                        <a:cs typeface="Times New Roman"/>
                      </a:endParaRPr>
                    </a:p>
                  </a:txBody>
                  <a:tcPr marL="31095" marR="31095" marT="0" marB="0"/>
                </a:tc>
                <a:tc>
                  <a:txBody>
                    <a:bodyPr/>
                    <a:lstStyle/>
                    <a:p>
                      <a:pPr marL="0" marR="0">
                        <a:lnSpc>
                          <a:spcPct val="115000"/>
                        </a:lnSpc>
                        <a:spcBef>
                          <a:spcPts val="0"/>
                        </a:spcBef>
                        <a:spcAft>
                          <a:spcPts val="0"/>
                        </a:spcAft>
                      </a:pPr>
                      <a:r>
                        <a:rPr lang="en-US" sz="500">
                          <a:effectLst/>
                        </a:rPr>
                        <a:t>Is it an eastern food (y/n) ?</a:t>
                      </a:r>
                      <a:endParaRPr lang="en-US" sz="500">
                        <a:effectLst/>
                        <a:latin typeface="Calibri"/>
                        <a:ea typeface="Calibri"/>
                        <a:cs typeface="Times New Roman"/>
                      </a:endParaRPr>
                    </a:p>
                  </a:txBody>
                  <a:tcPr marL="31095" marR="31095" marT="0" marB="0"/>
                </a:tc>
              </a:tr>
              <a:tr h="326571">
                <a:tc>
                  <a:txBody>
                    <a:bodyPr/>
                    <a:lstStyle/>
                    <a:p>
                      <a:pPr marL="0" marR="0">
                        <a:lnSpc>
                          <a:spcPct val="115000"/>
                        </a:lnSpc>
                        <a:spcBef>
                          <a:spcPts val="0"/>
                        </a:spcBef>
                        <a:spcAft>
                          <a:spcPts val="0"/>
                        </a:spcAft>
                      </a:pPr>
                      <a:r>
                        <a:rPr lang="en-US" sz="500">
                          <a:effectLst/>
                        </a:rPr>
                        <a:t>User</a:t>
                      </a:r>
                      <a:endParaRPr lang="en-US" sz="500">
                        <a:effectLst/>
                        <a:latin typeface="Calibri"/>
                        <a:ea typeface="Calibri"/>
                        <a:cs typeface="Times New Roman"/>
                      </a:endParaRPr>
                    </a:p>
                  </a:txBody>
                  <a:tcPr marL="31095" marR="31095" marT="0" marB="0"/>
                </a:tc>
                <a:tc>
                  <a:txBody>
                    <a:bodyPr/>
                    <a:lstStyle/>
                    <a:p>
                      <a:pPr marL="0" marR="0">
                        <a:lnSpc>
                          <a:spcPct val="115000"/>
                        </a:lnSpc>
                        <a:spcBef>
                          <a:spcPts val="0"/>
                        </a:spcBef>
                        <a:spcAft>
                          <a:spcPts val="0"/>
                        </a:spcAft>
                      </a:pPr>
                      <a:r>
                        <a:rPr lang="en-US" sz="500" dirty="0">
                          <a:effectLst/>
                        </a:rPr>
                        <a:t>Yes</a:t>
                      </a:r>
                      <a:endParaRPr lang="en-US" sz="500" dirty="0">
                        <a:effectLst/>
                        <a:latin typeface="Calibri"/>
                        <a:ea typeface="Calibri"/>
                        <a:cs typeface="Times New Roman"/>
                      </a:endParaRPr>
                    </a:p>
                  </a:txBody>
                  <a:tcPr marL="31095" marR="31095" marT="0" marB="0"/>
                </a:tc>
              </a:tr>
            </a:tbl>
          </a:graphicData>
        </a:graphic>
      </p:graphicFrame>
    </p:spTree>
    <p:extLst>
      <p:ext uri="{BB962C8B-B14F-4D97-AF65-F5344CB8AC3E}">
        <p14:creationId xmlns:p14="http://schemas.microsoft.com/office/powerpoint/2010/main" val="35548146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7" name="Title 1">
            <a:extLst>
              <a:ext uri="{FF2B5EF4-FFF2-40B4-BE49-F238E27FC236}">
                <a16:creationId xmlns="" xmlns:a16="http://schemas.microsoft.com/office/drawing/2014/main" id="{63F714EE-19C1-41AC-961C-C2124B44351F}"/>
              </a:ext>
            </a:extLst>
          </p:cNvPr>
          <p:cNvSpPr>
            <a:spLocks noGrp="1"/>
          </p:cNvSpPr>
          <p:nvPr>
            <p:ph type="title"/>
          </p:nvPr>
        </p:nvSpPr>
        <p:spPr>
          <a:xfrm>
            <a:off x="196953" y="2286162"/>
            <a:ext cx="4554538" cy="1162050"/>
          </a:xfrm>
        </p:spPr>
        <p:txBody>
          <a:bodyPr anchor="ctr">
            <a:normAutofit fontScale="90000"/>
          </a:bodyPr>
          <a:lstStyle/>
          <a:p>
            <a:r>
              <a:rPr lang="en-US" dirty="0" smtClean="0">
                <a:solidFill>
                  <a:srgbClr val="FFFFFF"/>
                </a:solidFill>
              </a:rPr>
              <a:t>Dialogue </a:t>
            </a:r>
            <a:br>
              <a:rPr lang="en-US" dirty="0" smtClean="0">
                <a:solidFill>
                  <a:srgbClr val="FFFFFF"/>
                </a:solidFill>
              </a:rPr>
            </a:br>
            <a:r>
              <a:rPr lang="en-US" dirty="0" smtClean="0">
                <a:solidFill>
                  <a:srgbClr val="FFFFFF"/>
                </a:solidFill>
              </a:rPr>
              <a:t>Modules</a:t>
            </a:r>
            <a:endParaRPr lang="en-US" dirty="0">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505304891"/>
              </p:ext>
            </p:extLst>
          </p:nvPr>
        </p:nvGraphicFramePr>
        <p:xfrm>
          <a:off x="2785403" y="-1"/>
          <a:ext cx="7540283" cy="6858000"/>
        </p:xfrm>
        <a:graphic>
          <a:graphicData uri="http://schemas.openxmlformats.org/drawingml/2006/table">
            <a:tbl>
              <a:tblPr firstRow="1" firstCol="1" bandRow="1">
                <a:tableStyleId>{5C22544A-7EE6-4342-B048-85BDC9FD1C3A}</a:tableStyleId>
              </a:tblPr>
              <a:tblGrid>
                <a:gridCol w="821491"/>
                <a:gridCol w="6718792"/>
              </a:tblGrid>
              <a:tr h="342900">
                <a:tc>
                  <a:txBody>
                    <a:bodyPr/>
                    <a:lstStyle/>
                    <a:p>
                      <a:pPr marL="0" marR="0">
                        <a:lnSpc>
                          <a:spcPct val="115000"/>
                        </a:lnSpc>
                        <a:spcBef>
                          <a:spcPts val="0"/>
                        </a:spcBef>
                        <a:spcAft>
                          <a:spcPts val="0"/>
                        </a:spcAft>
                      </a:pPr>
                      <a:r>
                        <a:rPr lang="en-US" sz="600" dirty="0">
                          <a:effectLst/>
                        </a:rPr>
                        <a:t>System</a:t>
                      </a:r>
                      <a:endParaRPr lang="en-US" sz="500" dirty="0">
                        <a:effectLst/>
                        <a:latin typeface="Calibri"/>
                        <a:ea typeface="Calibri"/>
                        <a:cs typeface="Times New Roman"/>
                      </a:endParaRPr>
                    </a:p>
                  </a:txBody>
                  <a:tcPr marL="34205" marR="34205" marT="0" marB="0"/>
                </a:tc>
                <a:tc>
                  <a:txBody>
                    <a:bodyPr/>
                    <a:lstStyle/>
                    <a:p>
                      <a:pPr marL="0" marR="0">
                        <a:lnSpc>
                          <a:spcPct val="115000"/>
                        </a:lnSpc>
                        <a:spcBef>
                          <a:spcPts val="0"/>
                        </a:spcBef>
                        <a:spcAft>
                          <a:spcPts val="0"/>
                        </a:spcAft>
                      </a:pPr>
                      <a:r>
                        <a:rPr lang="en-US" sz="600" dirty="0">
                          <a:effectLst/>
                        </a:rPr>
                        <a:t>Does the food served with a wrap (y/n) ?</a:t>
                      </a:r>
                      <a:endParaRPr lang="en-US" sz="500" dirty="0">
                        <a:effectLst/>
                        <a:latin typeface="Calibri"/>
                        <a:ea typeface="Calibri"/>
                        <a:cs typeface="Times New Roman"/>
                      </a:endParaRPr>
                    </a:p>
                  </a:txBody>
                  <a:tcPr marL="34205" marR="34205" marT="0" marB="0"/>
                </a:tc>
              </a:tr>
              <a:tr h="342900">
                <a:tc>
                  <a:txBody>
                    <a:bodyPr/>
                    <a:lstStyle/>
                    <a:p>
                      <a:pPr marL="0" marR="0">
                        <a:lnSpc>
                          <a:spcPct val="115000"/>
                        </a:lnSpc>
                        <a:spcBef>
                          <a:spcPts val="0"/>
                        </a:spcBef>
                        <a:spcAft>
                          <a:spcPts val="0"/>
                        </a:spcAft>
                      </a:pPr>
                      <a:r>
                        <a:rPr lang="en-US" sz="600">
                          <a:effectLst/>
                        </a:rPr>
                        <a:t>User</a:t>
                      </a:r>
                      <a:endParaRPr lang="en-US" sz="500">
                        <a:effectLst/>
                        <a:latin typeface="Calibri"/>
                        <a:ea typeface="Calibri"/>
                        <a:cs typeface="Times New Roman"/>
                      </a:endParaRPr>
                    </a:p>
                  </a:txBody>
                  <a:tcPr marL="34205" marR="34205" marT="0" marB="0"/>
                </a:tc>
                <a:tc>
                  <a:txBody>
                    <a:bodyPr/>
                    <a:lstStyle/>
                    <a:p>
                      <a:pPr marL="0" marR="0">
                        <a:lnSpc>
                          <a:spcPct val="115000"/>
                        </a:lnSpc>
                        <a:spcBef>
                          <a:spcPts val="0"/>
                        </a:spcBef>
                        <a:spcAft>
                          <a:spcPts val="0"/>
                        </a:spcAft>
                      </a:pPr>
                      <a:r>
                        <a:rPr lang="en-US" sz="600">
                          <a:effectLst/>
                        </a:rPr>
                        <a:t>Yes</a:t>
                      </a:r>
                      <a:endParaRPr lang="en-US" sz="500">
                        <a:effectLst/>
                        <a:latin typeface="Calibri"/>
                        <a:ea typeface="Calibri"/>
                        <a:cs typeface="Times New Roman"/>
                      </a:endParaRPr>
                    </a:p>
                  </a:txBody>
                  <a:tcPr marL="34205" marR="34205" marT="0" marB="0"/>
                </a:tc>
              </a:tr>
              <a:tr h="342900">
                <a:tc>
                  <a:txBody>
                    <a:bodyPr/>
                    <a:lstStyle/>
                    <a:p>
                      <a:pPr marL="0" marR="0">
                        <a:lnSpc>
                          <a:spcPct val="115000"/>
                        </a:lnSpc>
                        <a:spcBef>
                          <a:spcPts val="0"/>
                        </a:spcBef>
                        <a:spcAft>
                          <a:spcPts val="0"/>
                        </a:spcAft>
                      </a:pPr>
                      <a:r>
                        <a:rPr lang="en-US" sz="600">
                          <a:effectLst/>
                        </a:rPr>
                        <a:t>System</a:t>
                      </a:r>
                      <a:endParaRPr lang="en-US" sz="500">
                        <a:effectLst/>
                        <a:latin typeface="Calibri"/>
                        <a:ea typeface="Calibri"/>
                        <a:cs typeface="Times New Roman"/>
                      </a:endParaRPr>
                    </a:p>
                  </a:txBody>
                  <a:tcPr marL="34205" marR="34205" marT="0" marB="0"/>
                </a:tc>
                <a:tc>
                  <a:txBody>
                    <a:bodyPr/>
                    <a:lstStyle/>
                    <a:p>
                      <a:pPr marL="0" marR="0">
                        <a:lnSpc>
                          <a:spcPct val="115000"/>
                        </a:lnSpc>
                        <a:spcBef>
                          <a:spcPts val="0"/>
                        </a:spcBef>
                        <a:spcAft>
                          <a:spcPts val="0"/>
                        </a:spcAft>
                      </a:pPr>
                      <a:r>
                        <a:rPr lang="en-US" sz="600">
                          <a:effectLst/>
                        </a:rPr>
                        <a:t>Does the food contain meat (y/n) ?</a:t>
                      </a:r>
                      <a:endParaRPr lang="en-US" sz="500">
                        <a:effectLst/>
                        <a:latin typeface="Calibri"/>
                        <a:ea typeface="Calibri"/>
                        <a:cs typeface="Times New Roman"/>
                      </a:endParaRPr>
                    </a:p>
                  </a:txBody>
                  <a:tcPr marL="34205" marR="34205" marT="0" marB="0"/>
                </a:tc>
              </a:tr>
              <a:tr h="342900">
                <a:tc>
                  <a:txBody>
                    <a:bodyPr/>
                    <a:lstStyle/>
                    <a:p>
                      <a:pPr marL="0" marR="0">
                        <a:lnSpc>
                          <a:spcPct val="115000"/>
                        </a:lnSpc>
                        <a:spcBef>
                          <a:spcPts val="0"/>
                        </a:spcBef>
                        <a:spcAft>
                          <a:spcPts val="0"/>
                        </a:spcAft>
                      </a:pPr>
                      <a:r>
                        <a:rPr lang="en-US" sz="600">
                          <a:effectLst/>
                        </a:rPr>
                        <a:t>User</a:t>
                      </a:r>
                      <a:endParaRPr lang="en-US" sz="500">
                        <a:effectLst/>
                        <a:latin typeface="Calibri"/>
                        <a:ea typeface="Calibri"/>
                        <a:cs typeface="Times New Roman"/>
                      </a:endParaRPr>
                    </a:p>
                  </a:txBody>
                  <a:tcPr marL="34205" marR="34205" marT="0" marB="0"/>
                </a:tc>
                <a:tc>
                  <a:txBody>
                    <a:bodyPr/>
                    <a:lstStyle/>
                    <a:p>
                      <a:pPr marL="0" marR="0">
                        <a:lnSpc>
                          <a:spcPct val="115000"/>
                        </a:lnSpc>
                        <a:spcBef>
                          <a:spcPts val="0"/>
                        </a:spcBef>
                        <a:spcAft>
                          <a:spcPts val="0"/>
                        </a:spcAft>
                      </a:pPr>
                      <a:r>
                        <a:rPr lang="en-US" sz="600">
                          <a:effectLst/>
                        </a:rPr>
                        <a:t>Yes</a:t>
                      </a:r>
                      <a:endParaRPr lang="en-US" sz="500">
                        <a:effectLst/>
                        <a:latin typeface="Calibri"/>
                        <a:ea typeface="Calibri"/>
                        <a:cs typeface="Times New Roman"/>
                      </a:endParaRPr>
                    </a:p>
                  </a:txBody>
                  <a:tcPr marL="34205" marR="34205" marT="0" marB="0"/>
                </a:tc>
              </a:tr>
              <a:tr h="342900">
                <a:tc>
                  <a:txBody>
                    <a:bodyPr/>
                    <a:lstStyle/>
                    <a:p>
                      <a:pPr marL="0" marR="0">
                        <a:lnSpc>
                          <a:spcPct val="115000"/>
                        </a:lnSpc>
                        <a:spcBef>
                          <a:spcPts val="0"/>
                        </a:spcBef>
                        <a:spcAft>
                          <a:spcPts val="0"/>
                        </a:spcAft>
                      </a:pPr>
                      <a:r>
                        <a:rPr lang="en-US" sz="600">
                          <a:effectLst/>
                        </a:rPr>
                        <a:t>System</a:t>
                      </a:r>
                      <a:endParaRPr lang="en-US" sz="500">
                        <a:effectLst/>
                        <a:latin typeface="Calibri"/>
                        <a:ea typeface="Calibri"/>
                        <a:cs typeface="Times New Roman"/>
                      </a:endParaRPr>
                    </a:p>
                  </a:txBody>
                  <a:tcPr marL="34205" marR="34205" marT="0" marB="0"/>
                </a:tc>
                <a:tc>
                  <a:txBody>
                    <a:bodyPr/>
                    <a:lstStyle/>
                    <a:p>
                      <a:pPr marL="0" marR="0">
                        <a:lnSpc>
                          <a:spcPct val="115000"/>
                        </a:lnSpc>
                        <a:spcBef>
                          <a:spcPts val="0"/>
                        </a:spcBef>
                        <a:spcAft>
                          <a:spcPts val="0"/>
                        </a:spcAft>
                      </a:pPr>
                      <a:r>
                        <a:rPr lang="en-US" sz="600">
                          <a:effectLst/>
                        </a:rPr>
                        <a:t>Does the food contain heavy portion (y/n) ?</a:t>
                      </a:r>
                      <a:endParaRPr lang="en-US" sz="500">
                        <a:effectLst/>
                        <a:latin typeface="Calibri"/>
                        <a:ea typeface="Calibri"/>
                        <a:cs typeface="Times New Roman"/>
                      </a:endParaRPr>
                    </a:p>
                  </a:txBody>
                  <a:tcPr marL="34205" marR="34205" marT="0" marB="0"/>
                </a:tc>
              </a:tr>
              <a:tr h="342900">
                <a:tc>
                  <a:txBody>
                    <a:bodyPr/>
                    <a:lstStyle/>
                    <a:p>
                      <a:pPr marL="0" marR="0">
                        <a:lnSpc>
                          <a:spcPct val="115000"/>
                        </a:lnSpc>
                        <a:spcBef>
                          <a:spcPts val="0"/>
                        </a:spcBef>
                        <a:spcAft>
                          <a:spcPts val="0"/>
                        </a:spcAft>
                      </a:pPr>
                      <a:r>
                        <a:rPr lang="en-US" sz="600">
                          <a:effectLst/>
                        </a:rPr>
                        <a:t>User</a:t>
                      </a:r>
                      <a:endParaRPr lang="en-US" sz="500">
                        <a:effectLst/>
                        <a:latin typeface="Calibri"/>
                        <a:ea typeface="Calibri"/>
                        <a:cs typeface="Times New Roman"/>
                      </a:endParaRPr>
                    </a:p>
                  </a:txBody>
                  <a:tcPr marL="34205" marR="34205" marT="0" marB="0"/>
                </a:tc>
                <a:tc>
                  <a:txBody>
                    <a:bodyPr/>
                    <a:lstStyle/>
                    <a:p>
                      <a:pPr marL="0" marR="0">
                        <a:lnSpc>
                          <a:spcPct val="115000"/>
                        </a:lnSpc>
                        <a:spcBef>
                          <a:spcPts val="0"/>
                        </a:spcBef>
                        <a:spcAft>
                          <a:spcPts val="0"/>
                        </a:spcAft>
                      </a:pPr>
                      <a:r>
                        <a:rPr lang="en-US" sz="600">
                          <a:effectLst/>
                        </a:rPr>
                        <a:t>Yes</a:t>
                      </a:r>
                      <a:endParaRPr lang="en-US" sz="500">
                        <a:effectLst/>
                        <a:latin typeface="Calibri"/>
                        <a:ea typeface="Calibri"/>
                        <a:cs typeface="Times New Roman"/>
                      </a:endParaRPr>
                    </a:p>
                  </a:txBody>
                  <a:tcPr marL="34205" marR="34205" marT="0" marB="0"/>
                </a:tc>
              </a:tr>
              <a:tr h="342900">
                <a:tc>
                  <a:txBody>
                    <a:bodyPr/>
                    <a:lstStyle/>
                    <a:p>
                      <a:pPr marL="0" marR="0">
                        <a:lnSpc>
                          <a:spcPct val="115000"/>
                        </a:lnSpc>
                        <a:spcBef>
                          <a:spcPts val="0"/>
                        </a:spcBef>
                        <a:spcAft>
                          <a:spcPts val="0"/>
                        </a:spcAft>
                      </a:pPr>
                      <a:r>
                        <a:rPr lang="en-US" sz="600">
                          <a:effectLst/>
                        </a:rPr>
                        <a:t>System</a:t>
                      </a:r>
                      <a:endParaRPr lang="en-US" sz="500">
                        <a:effectLst/>
                        <a:latin typeface="Calibri"/>
                        <a:ea typeface="Calibri"/>
                        <a:cs typeface="Times New Roman"/>
                      </a:endParaRPr>
                    </a:p>
                  </a:txBody>
                  <a:tcPr marL="34205" marR="34205" marT="0" marB="0"/>
                </a:tc>
                <a:tc>
                  <a:txBody>
                    <a:bodyPr/>
                    <a:lstStyle/>
                    <a:p>
                      <a:pPr marL="0" marR="0">
                        <a:lnSpc>
                          <a:spcPct val="115000"/>
                        </a:lnSpc>
                        <a:spcBef>
                          <a:spcPts val="0"/>
                        </a:spcBef>
                        <a:spcAft>
                          <a:spcPts val="0"/>
                        </a:spcAft>
                      </a:pPr>
                      <a:r>
                        <a:rPr lang="en-US" sz="600">
                          <a:effectLst/>
                        </a:rPr>
                        <a:t>Does the food look like meatballs (y/n) ?</a:t>
                      </a:r>
                      <a:endParaRPr lang="en-US" sz="500">
                        <a:effectLst/>
                        <a:latin typeface="Calibri"/>
                        <a:ea typeface="Calibri"/>
                        <a:cs typeface="Times New Roman"/>
                      </a:endParaRPr>
                    </a:p>
                  </a:txBody>
                  <a:tcPr marL="34205" marR="34205" marT="0" marB="0"/>
                </a:tc>
              </a:tr>
              <a:tr h="342900">
                <a:tc>
                  <a:txBody>
                    <a:bodyPr/>
                    <a:lstStyle/>
                    <a:p>
                      <a:pPr marL="0" marR="0">
                        <a:lnSpc>
                          <a:spcPct val="115000"/>
                        </a:lnSpc>
                        <a:spcBef>
                          <a:spcPts val="0"/>
                        </a:spcBef>
                        <a:spcAft>
                          <a:spcPts val="0"/>
                        </a:spcAft>
                      </a:pPr>
                      <a:r>
                        <a:rPr lang="en-US" sz="600">
                          <a:effectLst/>
                        </a:rPr>
                        <a:t>User</a:t>
                      </a:r>
                      <a:endParaRPr lang="en-US" sz="500">
                        <a:effectLst/>
                        <a:latin typeface="Calibri"/>
                        <a:ea typeface="Calibri"/>
                        <a:cs typeface="Times New Roman"/>
                      </a:endParaRPr>
                    </a:p>
                  </a:txBody>
                  <a:tcPr marL="34205" marR="34205" marT="0" marB="0"/>
                </a:tc>
                <a:tc>
                  <a:txBody>
                    <a:bodyPr/>
                    <a:lstStyle/>
                    <a:p>
                      <a:pPr marL="0" marR="0">
                        <a:lnSpc>
                          <a:spcPct val="115000"/>
                        </a:lnSpc>
                        <a:spcBef>
                          <a:spcPts val="0"/>
                        </a:spcBef>
                        <a:spcAft>
                          <a:spcPts val="0"/>
                        </a:spcAft>
                      </a:pPr>
                      <a:r>
                        <a:rPr lang="en-US" sz="600">
                          <a:effectLst/>
                        </a:rPr>
                        <a:t>Yes</a:t>
                      </a:r>
                      <a:endParaRPr lang="en-US" sz="500">
                        <a:effectLst/>
                        <a:latin typeface="Calibri"/>
                        <a:ea typeface="Calibri"/>
                        <a:cs typeface="Times New Roman"/>
                      </a:endParaRPr>
                    </a:p>
                  </a:txBody>
                  <a:tcPr marL="34205" marR="34205" marT="0" marB="0"/>
                </a:tc>
              </a:tr>
              <a:tr h="342900">
                <a:tc>
                  <a:txBody>
                    <a:bodyPr/>
                    <a:lstStyle/>
                    <a:p>
                      <a:pPr marL="0" marR="0">
                        <a:lnSpc>
                          <a:spcPct val="115000"/>
                        </a:lnSpc>
                        <a:spcBef>
                          <a:spcPts val="0"/>
                        </a:spcBef>
                        <a:spcAft>
                          <a:spcPts val="0"/>
                        </a:spcAft>
                      </a:pPr>
                      <a:r>
                        <a:rPr lang="en-US" sz="600">
                          <a:effectLst/>
                        </a:rPr>
                        <a:t>System</a:t>
                      </a:r>
                      <a:endParaRPr lang="en-US" sz="500">
                        <a:effectLst/>
                        <a:latin typeface="Calibri"/>
                        <a:ea typeface="Calibri"/>
                        <a:cs typeface="Times New Roman"/>
                      </a:endParaRPr>
                    </a:p>
                  </a:txBody>
                  <a:tcPr marL="34205" marR="34205" marT="0" marB="0"/>
                </a:tc>
                <a:tc>
                  <a:txBody>
                    <a:bodyPr/>
                    <a:lstStyle/>
                    <a:p>
                      <a:pPr marL="0" marR="0">
                        <a:lnSpc>
                          <a:spcPct val="115000"/>
                        </a:lnSpc>
                        <a:spcBef>
                          <a:spcPts val="0"/>
                        </a:spcBef>
                        <a:spcAft>
                          <a:spcPts val="0"/>
                        </a:spcAft>
                      </a:pPr>
                      <a:r>
                        <a:rPr lang="en-US" sz="600">
                          <a:effectLst/>
                        </a:rPr>
                        <a:t>Does the food belong to western contries (y/n) ?</a:t>
                      </a:r>
                      <a:endParaRPr lang="en-US" sz="500">
                        <a:effectLst/>
                        <a:latin typeface="Calibri"/>
                        <a:ea typeface="Calibri"/>
                        <a:cs typeface="Times New Roman"/>
                      </a:endParaRPr>
                    </a:p>
                  </a:txBody>
                  <a:tcPr marL="34205" marR="34205" marT="0" marB="0"/>
                </a:tc>
              </a:tr>
              <a:tr h="342900">
                <a:tc>
                  <a:txBody>
                    <a:bodyPr/>
                    <a:lstStyle/>
                    <a:p>
                      <a:pPr marL="0" marR="0">
                        <a:lnSpc>
                          <a:spcPct val="115000"/>
                        </a:lnSpc>
                        <a:spcBef>
                          <a:spcPts val="0"/>
                        </a:spcBef>
                        <a:spcAft>
                          <a:spcPts val="0"/>
                        </a:spcAft>
                      </a:pPr>
                      <a:r>
                        <a:rPr lang="en-US" sz="600">
                          <a:effectLst/>
                        </a:rPr>
                        <a:t>User</a:t>
                      </a:r>
                      <a:endParaRPr lang="en-US" sz="500">
                        <a:effectLst/>
                        <a:latin typeface="Calibri"/>
                        <a:ea typeface="Calibri"/>
                        <a:cs typeface="Times New Roman"/>
                      </a:endParaRPr>
                    </a:p>
                  </a:txBody>
                  <a:tcPr marL="34205" marR="34205" marT="0" marB="0"/>
                </a:tc>
                <a:tc>
                  <a:txBody>
                    <a:bodyPr/>
                    <a:lstStyle/>
                    <a:p>
                      <a:pPr marL="0" marR="0">
                        <a:lnSpc>
                          <a:spcPct val="115000"/>
                        </a:lnSpc>
                        <a:spcBef>
                          <a:spcPts val="0"/>
                        </a:spcBef>
                        <a:spcAft>
                          <a:spcPts val="0"/>
                        </a:spcAft>
                      </a:pPr>
                      <a:r>
                        <a:rPr lang="en-US" sz="600">
                          <a:effectLst/>
                        </a:rPr>
                        <a:t>Yes</a:t>
                      </a:r>
                      <a:endParaRPr lang="en-US" sz="500">
                        <a:effectLst/>
                        <a:latin typeface="Calibri"/>
                        <a:ea typeface="Calibri"/>
                        <a:cs typeface="Times New Roman"/>
                      </a:endParaRPr>
                    </a:p>
                  </a:txBody>
                  <a:tcPr marL="34205" marR="34205" marT="0" marB="0"/>
                </a:tc>
              </a:tr>
              <a:tr h="342900">
                <a:tc>
                  <a:txBody>
                    <a:bodyPr/>
                    <a:lstStyle/>
                    <a:p>
                      <a:pPr marL="0" marR="0">
                        <a:lnSpc>
                          <a:spcPct val="115000"/>
                        </a:lnSpc>
                        <a:spcBef>
                          <a:spcPts val="0"/>
                        </a:spcBef>
                        <a:spcAft>
                          <a:spcPts val="0"/>
                        </a:spcAft>
                      </a:pPr>
                      <a:r>
                        <a:rPr lang="en-US" sz="600">
                          <a:effectLst/>
                        </a:rPr>
                        <a:t>System</a:t>
                      </a:r>
                      <a:endParaRPr lang="en-US" sz="500">
                        <a:effectLst/>
                        <a:latin typeface="Calibri"/>
                        <a:ea typeface="Calibri"/>
                        <a:cs typeface="Times New Roman"/>
                      </a:endParaRPr>
                    </a:p>
                  </a:txBody>
                  <a:tcPr marL="34205" marR="34205" marT="0" marB="0"/>
                </a:tc>
                <a:tc>
                  <a:txBody>
                    <a:bodyPr/>
                    <a:lstStyle/>
                    <a:p>
                      <a:pPr marL="0" marR="0">
                        <a:lnSpc>
                          <a:spcPct val="115000"/>
                        </a:lnSpc>
                        <a:spcBef>
                          <a:spcPts val="0"/>
                        </a:spcBef>
                        <a:spcAft>
                          <a:spcPts val="0"/>
                        </a:spcAft>
                      </a:pPr>
                      <a:r>
                        <a:rPr lang="en-US" sz="600">
                          <a:effectLst/>
                        </a:rPr>
                        <a:t>Does the food contain pastry (y/n) ?</a:t>
                      </a:r>
                      <a:endParaRPr lang="en-US" sz="500">
                        <a:effectLst/>
                        <a:latin typeface="Calibri"/>
                        <a:ea typeface="Calibri"/>
                        <a:cs typeface="Times New Roman"/>
                      </a:endParaRPr>
                    </a:p>
                  </a:txBody>
                  <a:tcPr marL="34205" marR="34205" marT="0" marB="0"/>
                </a:tc>
              </a:tr>
              <a:tr h="342900">
                <a:tc>
                  <a:txBody>
                    <a:bodyPr/>
                    <a:lstStyle/>
                    <a:p>
                      <a:pPr marL="0" marR="0">
                        <a:lnSpc>
                          <a:spcPct val="115000"/>
                        </a:lnSpc>
                        <a:spcBef>
                          <a:spcPts val="0"/>
                        </a:spcBef>
                        <a:spcAft>
                          <a:spcPts val="0"/>
                        </a:spcAft>
                      </a:pPr>
                      <a:r>
                        <a:rPr lang="en-US" sz="600">
                          <a:effectLst/>
                        </a:rPr>
                        <a:t>User</a:t>
                      </a:r>
                      <a:endParaRPr lang="en-US" sz="500">
                        <a:effectLst/>
                        <a:latin typeface="Calibri"/>
                        <a:ea typeface="Calibri"/>
                        <a:cs typeface="Times New Roman"/>
                      </a:endParaRPr>
                    </a:p>
                  </a:txBody>
                  <a:tcPr marL="34205" marR="34205" marT="0" marB="0"/>
                </a:tc>
                <a:tc>
                  <a:txBody>
                    <a:bodyPr/>
                    <a:lstStyle/>
                    <a:p>
                      <a:pPr marL="0" marR="0">
                        <a:lnSpc>
                          <a:spcPct val="115000"/>
                        </a:lnSpc>
                        <a:spcBef>
                          <a:spcPts val="0"/>
                        </a:spcBef>
                        <a:spcAft>
                          <a:spcPts val="0"/>
                        </a:spcAft>
                      </a:pPr>
                      <a:r>
                        <a:rPr lang="en-US" sz="600">
                          <a:effectLst/>
                        </a:rPr>
                        <a:t>Yes</a:t>
                      </a:r>
                      <a:endParaRPr lang="en-US" sz="500">
                        <a:effectLst/>
                        <a:latin typeface="Calibri"/>
                        <a:ea typeface="Calibri"/>
                        <a:cs typeface="Times New Roman"/>
                      </a:endParaRPr>
                    </a:p>
                  </a:txBody>
                  <a:tcPr marL="34205" marR="34205" marT="0" marB="0"/>
                </a:tc>
              </a:tr>
              <a:tr h="342900">
                <a:tc>
                  <a:txBody>
                    <a:bodyPr/>
                    <a:lstStyle/>
                    <a:p>
                      <a:pPr marL="0" marR="0">
                        <a:lnSpc>
                          <a:spcPct val="115000"/>
                        </a:lnSpc>
                        <a:spcBef>
                          <a:spcPts val="0"/>
                        </a:spcBef>
                        <a:spcAft>
                          <a:spcPts val="0"/>
                        </a:spcAft>
                      </a:pPr>
                      <a:r>
                        <a:rPr lang="en-US" sz="600">
                          <a:effectLst/>
                        </a:rPr>
                        <a:t>System</a:t>
                      </a:r>
                      <a:endParaRPr lang="en-US" sz="500">
                        <a:effectLst/>
                        <a:latin typeface="Calibri"/>
                        <a:ea typeface="Calibri"/>
                        <a:cs typeface="Times New Roman"/>
                      </a:endParaRPr>
                    </a:p>
                  </a:txBody>
                  <a:tcPr marL="34205" marR="34205" marT="0" marB="0"/>
                </a:tc>
                <a:tc>
                  <a:txBody>
                    <a:bodyPr/>
                    <a:lstStyle/>
                    <a:p>
                      <a:pPr marL="0" marR="0">
                        <a:lnSpc>
                          <a:spcPct val="115000"/>
                        </a:lnSpc>
                        <a:spcBef>
                          <a:spcPts val="0"/>
                        </a:spcBef>
                        <a:spcAft>
                          <a:spcPts val="0"/>
                        </a:spcAft>
                      </a:pPr>
                      <a:r>
                        <a:rPr lang="en-US" sz="600">
                          <a:effectLst/>
                        </a:rPr>
                        <a:t>Does the food belong to French (y/n) ?</a:t>
                      </a:r>
                      <a:endParaRPr lang="en-US" sz="500">
                        <a:effectLst/>
                        <a:latin typeface="Calibri"/>
                        <a:ea typeface="Calibri"/>
                        <a:cs typeface="Times New Roman"/>
                      </a:endParaRPr>
                    </a:p>
                  </a:txBody>
                  <a:tcPr marL="34205" marR="34205" marT="0" marB="0"/>
                </a:tc>
              </a:tr>
              <a:tr h="342900">
                <a:tc>
                  <a:txBody>
                    <a:bodyPr/>
                    <a:lstStyle/>
                    <a:p>
                      <a:pPr marL="0" marR="0">
                        <a:lnSpc>
                          <a:spcPct val="115000"/>
                        </a:lnSpc>
                        <a:spcBef>
                          <a:spcPts val="0"/>
                        </a:spcBef>
                        <a:spcAft>
                          <a:spcPts val="0"/>
                        </a:spcAft>
                      </a:pPr>
                      <a:r>
                        <a:rPr lang="en-US" sz="600">
                          <a:effectLst/>
                        </a:rPr>
                        <a:t>User</a:t>
                      </a:r>
                      <a:endParaRPr lang="en-US" sz="500">
                        <a:effectLst/>
                        <a:latin typeface="Calibri"/>
                        <a:ea typeface="Calibri"/>
                        <a:cs typeface="Times New Roman"/>
                      </a:endParaRPr>
                    </a:p>
                  </a:txBody>
                  <a:tcPr marL="34205" marR="34205" marT="0" marB="0"/>
                </a:tc>
                <a:tc>
                  <a:txBody>
                    <a:bodyPr/>
                    <a:lstStyle/>
                    <a:p>
                      <a:pPr marL="0" marR="0">
                        <a:lnSpc>
                          <a:spcPct val="115000"/>
                        </a:lnSpc>
                        <a:spcBef>
                          <a:spcPts val="0"/>
                        </a:spcBef>
                        <a:spcAft>
                          <a:spcPts val="0"/>
                        </a:spcAft>
                      </a:pPr>
                      <a:r>
                        <a:rPr lang="en-US" sz="600">
                          <a:effectLst/>
                        </a:rPr>
                        <a:t>Yes</a:t>
                      </a:r>
                      <a:endParaRPr lang="en-US" sz="500">
                        <a:effectLst/>
                        <a:latin typeface="Calibri"/>
                        <a:ea typeface="Calibri"/>
                        <a:cs typeface="Times New Roman"/>
                      </a:endParaRPr>
                    </a:p>
                  </a:txBody>
                  <a:tcPr marL="34205" marR="34205" marT="0" marB="0"/>
                </a:tc>
              </a:tr>
              <a:tr h="342900">
                <a:tc>
                  <a:txBody>
                    <a:bodyPr/>
                    <a:lstStyle/>
                    <a:p>
                      <a:pPr marL="0" marR="0">
                        <a:lnSpc>
                          <a:spcPct val="115000"/>
                        </a:lnSpc>
                        <a:spcBef>
                          <a:spcPts val="0"/>
                        </a:spcBef>
                        <a:spcAft>
                          <a:spcPts val="0"/>
                        </a:spcAft>
                      </a:pPr>
                      <a:r>
                        <a:rPr lang="en-US" sz="600">
                          <a:effectLst/>
                        </a:rPr>
                        <a:t>System</a:t>
                      </a:r>
                      <a:endParaRPr lang="en-US" sz="500">
                        <a:effectLst/>
                        <a:latin typeface="Calibri"/>
                        <a:ea typeface="Calibri"/>
                        <a:cs typeface="Times New Roman"/>
                      </a:endParaRPr>
                    </a:p>
                  </a:txBody>
                  <a:tcPr marL="34205" marR="34205" marT="0" marB="0"/>
                </a:tc>
                <a:tc>
                  <a:txBody>
                    <a:bodyPr/>
                    <a:lstStyle/>
                    <a:p>
                      <a:pPr marL="0" marR="0">
                        <a:lnSpc>
                          <a:spcPct val="115000"/>
                        </a:lnSpc>
                        <a:spcBef>
                          <a:spcPts val="0"/>
                        </a:spcBef>
                        <a:spcAft>
                          <a:spcPts val="0"/>
                        </a:spcAft>
                      </a:pPr>
                      <a:r>
                        <a:rPr lang="en-US" sz="600" dirty="0">
                          <a:effectLst/>
                        </a:rPr>
                        <a:t>Does the food contain bread (y/n) ?</a:t>
                      </a:r>
                      <a:endParaRPr lang="en-US" sz="500" dirty="0">
                        <a:effectLst/>
                        <a:latin typeface="Calibri"/>
                        <a:ea typeface="Calibri"/>
                        <a:cs typeface="Times New Roman"/>
                      </a:endParaRPr>
                    </a:p>
                  </a:txBody>
                  <a:tcPr marL="34205" marR="34205" marT="0" marB="0"/>
                </a:tc>
              </a:tr>
              <a:tr h="342900">
                <a:tc>
                  <a:txBody>
                    <a:bodyPr/>
                    <a:lstStyle/>
                    <a:p>
                      <a:pPr marL="0" marR="0">
                        <a:lnSpc>
                          <a:spcPct val="115000"/>
                        </a:lnSpc>
                        <a:spcBef>
                          <a:spcPts val="0"/>
                        </a:spcBef>
                        <a:spcAft>
                          <a:spcPts val="0"/>
                        </a:spcAft>
                      </a:pPr>
                      <a:r>
                        <a:rPr lang="en-US" sz="600">
                          <a:effectLst/>
                        </a:rPr>
                        <a:t>User</a:t>
                      </a:r>
                      <a:endParaRPr lang="en-US" sz="500">
                        <a:effectLst/>
                        <a:latin typeface="Calibri"/>
                        <a:ea typeface="Calibri"/>
                        <a:cs typeface="Times New Roman"/>
                      </a:endParaRPr>
                    </a:p>
                  </a:txBody>
                  <a:tcPr marL="34205" marR="34205" marT="0" marB="0"/>
                </a:tc>
                <a:tc>
                  <a:txBody>
                    <a:bodyPr/>
                    <a:lstStyle/>
                    <a:p>
                      <a:pPr marL="0" marR="0">
                        <a:lnSpc>
                          <a:spcPct val="115000"/>
                        </a:lnSpc>
                        <a:spcBef>
                          <a:spcPts val="0"/>
                        </a:spcBef>
                        <a:spcAft>
                          <a:spcPts val="0"/>
                        </a:spcAft>
                      </a:pPr>
                      <a:r>
                        <a:rPr lang="en-US" sz="600">
                          <a:effectLst/>
                        </a:rPr>
                        <a:t>Yes</a:t>
                      </a:r>
                      <a:endParaRPr lang="en-US" sz="500">
                        <a:effectLst/>
                        <a:latin typeface="Calibri"/>
                        <a:ea typeface="Calibri"/>
                        <a:cs typeface="Times New Roman"/>
                      </a:endParaRPr>
                    </a:p>
                  </a:txBody>
                  <a:tcPr marL="34205" marR="34205" marT="0" marB="0"/>
                </a:tc>
              </a:tr>
              <a:tr h="342900">
                <a:tc>
                  <a:txBody>
                    <a:bodyPr/>
                    <a:lstStyle/>
                    <a:p>
                      <a:pPr marL="0" marR="0">
                        <a:lnSpc>
                          <a:spcPct val="115000"/>
                        </a:lnSpc>
                        <a:spcBef>
                          <a:spcPts val="0"/>
                        </a:spcBef>
                        <a:spcAft>
                          <a:spcPts val="0"/>
                        </a:spcAft>
                      </a:pPr>
                      <a:r>
                        <a:rPr lang="en-US" sz="600">
                          <a:effectLst/>
                        </a:rPr>
                        <a:t>System</a:t>
                      </a:r>
                      <a:endParaRPr lang="en-US" sz="500">
                        <a:effectLst/>
                        <a:latin typeface="Calibri"/>
                        <a:ea typeface="Calibri"/>
                        <a:cs typeface="Times New Roman"/>
                      </a:endParaRPr>
                    </a:p>
                  </a:txBody>
                  <a:tcPr marL="34205" marR="34205" marT="0" marB="0"/>
                </a:tc>
                <a:tc>
                  <a:txBody>
                    <a:bodyPr/>
                    <a:lstStyle/>
                    <a:p>
                      <a:pPr marL="0" marR="0">
                        <a:lnSpc>
                          <a:spcPct val="115000"/>
                        </a:lnSpc>
                        <a:spcBef>
                          <a:spcPts val="0"/>
                        </a:spcBef>
                        <a:spcAft>
                          <a:spcPts val="0"/>
                        </a:spcAft>
                      </a:pPr>
                      <a:r>
                        <a:rPr lang="en-US" sz="600">
                          <a:effectLst/>
                        </a:rPr>
                        <a:t>Is the food very spicy (y/n) ?</a:t>
                      </a:r>
                      <a:endParaRPr lang="en-US" sz="500">
                        <a:effectLst/>
                        <a:latin typeface="Calibri"/>
                        <a:ea typeface="Calibri"/>
                        <a:cs typeface="Times New Roman"/>
                      </a:endParaRPr>
                    </a:p>
                  </a:txBody>
                  <a:tcPr marL="34205" marR="34205" marT="0" marB="0"/>
                </a:tc>
              </a:tr>
              <a:tr h="342900">
                <a:tc>
                  <a:txBody>
                    <a:bodyPr/>
                    <a:lstStyle/>
                    <a:p>
                      <a:pPr marL="0" marR="0">
                        <a:lnSpc>
                          <a:spcPct val="115000"/>
                        </a:lnSpc>
                        <a:spcBef>
                          <a:spcPts val="0"/>
                        </a:spcBef>
                        <a:spcAft>
                          <a:spcPts val="0"/>
                        </a:spcAft>
                      </a:pPr>
                      <a:r>
                        <a:rPr lang="en-US" sz="600">
                          <a:effectLst/>
                        </a:rPr>
                        <a:t>User</a:t>
                      </a:r>
                      <a:endParaRPr lang="en-US" sz="500">
                        <a:effectLst/>
                        <a:latin typeface="Calibri"/>
                        <a:ea typeface="Calibri"/>
                        <a:cs typeface="Times New Roman"/>
                      </a:endParaRPr>
                    </a:p>
                  </a:txBody>
                  <a:tcPr marL="34205" marR="34205" marT="0" marB="0"/>
                </a:tc>
                <a:tc>
                  <a:txBody>
                    <a:bodyPr/>
                    <a:lstStyle/>
                    <a:p>
                      <a:pPr marL="0" marR="0">
                        <a:lnSpc>
                          <a:spcPct val="115000"/>
                        </a:lnSpc>
                        <a:spcBef>
                          <a:spcPts val="0"/>
                        </a:spcBef>
                        <a:spcAft>
                          <a:spcPts val="0"/>
                        </a:spcAft>
                      </a:pPr>
                      <a:r>
                        <a:rPr lang="en-US" sz="600">
                          <a:effectLst/>
                        </a:rPr>
                        <a:t>Yes</a:t>
                      </a:r>
                      <a:endParaRPr lang="en-US" sz="500">
                        <a:effectLst/>
                        <a:latin typeface="Calibri"/>
                        <a:ea typeface="Calibri"/>
                        <a:cs typeface="Times New Roman"/>
                      </a:endParaRPr>
                    </a:p>
                  </a:txBody>
                  <a:tcPr marL="34205" marR="34205" marT="0" marB="0"/>
                </a:tc>
              </a:tr>
              <a:tr h="342900">
                <a:tc>
                  <a:txBody>
                    <a:bodyPr/>
                    <a:lstStyle/>
                    <a:p>
                      <a:pPr marL="0" marR="0">
                        <a:lnSpc>
                          <a:spcPct val="115000"/>
                        </a:lnSpc>
                        <a:spcBef>
                          <a:spcPts val="0"/>
                        </a:spcBef>
                        <a:spcAft>
                          <a:spcPts val="0"/>
                        </a:spcAft>
                      </a:pPr>
                      <a:r>
                        <a:rPr lang="en-US" sz="600">
                          <a:effectLst/>
                        </a:rPr>
                        <a:t>System</a:t>
                      </a:r>
                      <a:endParaRPr lang="en-US" sz="500">
                        <a:effectLst/>
                        <a:latin typeface="Calibri"/>
                        <a:ea typeface="Calibri"/>
                        <a:cs typeface="Times New Roman"/>
                      </a:endParaRPr>
                    </a:p>
                  </a:txBody>
                  <a:tcPr marL="34205" marR="34205" marT="0" marB="0"/>
                </a:tc>
                <a:tc>
                  <a:txBody>
                    <a:bodyPr/>
                    <a:lstStyle/>
                    <a:p>
                      <a:pPr marL="0" marR="0">
                        <a:lnSpc>
                          <a:spcPct val="115000"/>
                        </a:lnSpc>
                        <a:spcBef>
                          <a:spcPts val="0"/>
                        </a:spcBef>
                        <a:spcAft>
                          <a:spcPts val="0"/>
                        </a:spcAft>
                      </a:pPr>
                      <a:r>
                        <a:rPr lang="en-US" sz="600">
                          <a:effectLst/>
                        </a:rPr>
                        <a:t>Does the food belong to Italy (y/n) ?</a:t>
                      </a:r>
                      <a:endParaRPr lang="en-US" sz="500">
                        <a:effectLst/>
                        <a:latin typeface="Calibri"/>
                        <a:ea typeface="Calibri"/>
                        <a:cs typeface="Times New Roman"/>
                      </a:endParaRPr>
                    </a:p>
                  </a:txBody>
                  <a:tcPr marL="34205" marR="34205" marT="0" marB="0"/>
                </a:tc>
              </a:tr>
              <a:tr h="342900">
                <a:tc>
                  <a:txBody>
                    <a:bodyPr/>
                    <a:lstStyle/>
                    <a:p>
                      <a:pPr marL="0" marR="0">
                        <a:lnSpc>
                          <a:spcPct val="115000"/>
                        </a:lnSpc>
                        <a:spcBef>
                          <a:spcPts val="0"/>
                        </a:spcBef>
                        <a:spcAft>
                          <a:spcPts val="0"/>
                        </a:spcAft>
                      </a:pPr>
                      <a:r>
                        <a:rPr lang="en-US" sz="600">
                          <a:effectLst/>
                        </a:rPr>
                        <a:t>User</a:t>
                      </a:r>
                      <a:endParaRPr lang="en-US" sz="500">
                        <a:effectLst/>
                        <a:latin typeface="Calibri"/>
                        <a:ea typeface="Calibri"/>
                        <a:cs typeface="Times New Roman"/>
                      </a:endParaRPr>
                    </a:p>
                  </a:txBody>
                  <a:tcPr marL="34205" marR="34205" marT="0" marB="0"/>
                </a:tc>
                <a:tc>
                  <a:txBody>
                    <a:bodyPr/>
                    <a:lstStyle/>
                    <a:p>
                      <a:pPr marL="0" marR="0">
                        <a:lnSpc>
                          <a:spcPct val="115000"/>
                        </a:lnSpc>
                        <a:spcBef>
                          <a:spcPts val="0"/>
                        </a:spcBef>
                        <a:spcAft>
                          <a:spcPts val="0"/>
                        </a:spcAft>
                      </a:pPr>
                      <a:r>
                        <a:rPr lang="en-US" sz="600" dirty="0">
                          <a:effectLst/>
                        </a:rPr>
                        <a:t>Yes</a:t>
                      </a:r>
                      <a:endParaRPr lang="en-US" sz="500" dirty="0">
                        <a:effectLst/>
                        <a:latin typeface="Calibri"/>
                        <a:ea typeface="Calibri"/>
                        <a:cs typeface="Times New Roman"/>
                      </a:endParaRPr>
                    </a:p>
                  </a:txBody>
                  <a:tcPr marL="34205" marR="34205" marT="0" marB="0"/>
                </a:tc>
              </a:tr>
            </a:tbl>
          </a:graphicData>
        </a:graphic>
      </p:graphicFrame>
    </p:spTree>
    <p:extLst>
      <p:ext uri="{BB962C8B-B14F-4D97-AF65-F5344CB8AC3E}">
        <p14:creationId xmlns:p14="http://schemas.microsoft.com/office/powerpoint/2010/main" val="40281817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AF9368-BED1-40F8-928B-5A50BDB2A2EB}"/>
              </a:ext>
            </a:extLst>
          </p:cNvPr>
          <p:cNvSpPr>
            <a:spLocks noGrp="1"/>
          </p:cNvSpPr>
          <p:nvPr>
            <p:ph type="title"/>
          </p:nvPr>
        </p:nvSpPr>
        <p:spPr>
          <a:xfrm>
            <a:off x="473583" y="294567"/>
            <a:ext cx="9490987" cy="911700"/>
          </a:xfrm>
        </p:spPr>
        <p:txBody>
          <a:bodyPr/>
          <a:lstStyle/>
          <a:p>
            <a:r>
              <a:rPr lang="en-US" dirty="0" smtClean="0"/>
              <a:t>Snapshots</a:t>
            </a:r>
            <a:endParaRPr lang="en-US" dirty="0"/>
          </a:p>
        </p:txBody>
      </p:sp>
      <p:pic>
        <p:nvPicPr>
          <p:cNvPr id="922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077" y="1118379"/>
            <a:ext cx="8119166" cy="547936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2"/>
          <p:cNvSpPr>
            <a:spLocks noChangeArrowheads="1"/>
          </p:cNvSpPr>
          <p:nvPr/>
        </p:nvSpPr>
        <p:spPr bwMode="auto">
          <a:xfrm>
            <a:off x="0" y="411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13"/>
          <p:cNvSpPr>
            <a:spLocks noChangeArrowheads="1"/>
          </p:cNvSpPr>
          <p:nvPr/>
        </p:nvSpPr>
        <p:spPr bwMode="auto">
          <a:xfrm>
            <a:off x="0" y="777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
            </a:r>
            <a:br>
              <a:rPr kumimoji="0" lang="en-US" sz="1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b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Rectangle 14"/>
          <p:cNvSpPr>
            <a:spLocks noChangeArrowheads="1"/>
          </p:cNvSpPr>
          <p:nvPr/>
        </p:nvSpPr>
        <p:spPr bwMode="auto">
          <a:xfrm>
            <a:off x="0" y="11430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431129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AF9368-BED1-40F8-928B-5A50BDB2A2EB}"/>
              </a:ext>
            </a:extLst>
          </p:cNvPr>
          <p:cNvSpPr>
            <a:spLocks noGrp="1"/>
          </p:cNvSpPr>
          <p:nvPr>
            <p:ph type="title"/>
          </p:nvPr>
        </p:nvSpPr>
        <p:spPr>
          <a:xfrm>
            <a:off x="473583" y="294567"/>
            <a:ext cx="9490987" cy="911700"/>
          </a:xfrm>
        </p:spPr>
        <p:txBody>
          <a:bodyPr/>
          <a:lstStyle/>
          <a:p>
            <a:r>
              <a:rPr lang="en-US" dirty="0" smtClean="0"/>
              <a:t>Snapshots</a:t>
            </a:r>
            <a:endParaRPr lang="en-US" dirty="0"/>
          </a:p>
        </p:txBody>
      </p:sp>
      <p:pic>
        <p:nvPicPr>
          <p:cNvPr id="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206" y="1287194"/>
            <a:ext cx="8211741" cy="5212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6739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AF9368-BED1-40F8-928B-5A50BDB2A2EB}"/>
              </a:ext>
            </a:extLst>
          </p:cNvPr>
          <p:cNvSpPr>
            <a:spLocks noGrp="1"/>
          </p:cNvSpPr>
          <p:nvPr>
            <p:ph type="title"/>
          </p:nvPr>
        </p:nvSpPr>
        <p:spPr>
          <a:xfrm>
            <a:off x="473583" y="294567"/>
            <a:ext cx="9490987" cy="911700"/>
          </a:xfrm>
        </p:spPr>
        <p:txBody>
          <a:bodyPr/>
          <a:lstStyle/>
          <a:p>
            <a:r>
              <a:rPr lang="en-US" dirty="0" smtClean="0"/>
              <a:t>Snapshots</a:t>
            </a:r>
            <a:endParaRPr lang="en-US" dirty="0"/>
          </a:p>
        </p:txBody>
      </p:sp>
      <p:pic>
        <p:nvPicPr>
          <p:cNvPr id="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123" y="1148835"/>
            <a:ext cx="8046721" cy="5392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6739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7" name="Title 1">
            <a:extLst>
              <a:ext uri="{FF2B5EF4-FFF2-40B4-BE49-F238E27FC236}">
                <a16:creationId xmlns="" xmlns:a16="http://schemas.microsoft.com/office/drawing/2014/main" id="{63F714EE-19C1-41AC-961C-C2124B44351F}"/>
              </a:ext>
            </a:extLst>
          </p:cNvPr>
          <p:cNvSpPr>
            <a:spLocks noGrp="1"/>
          </p:cNvSpPr>
          <p:nvPr>
            <p:ph type="title"/>
          </p:nvPr>
        </p:nvSpPr>
        <p:spPr>
          <a:xfrm>
            <a:off x="1103312" y="133350"/>
            <a:ext cx="8947522" cy="1162050"/>
          </a:xfrm>
        </p:spPr>
        <p:txBody>
          <a:bodyPr anchor="ctr">
            <a:normAutofit/>
          </a:bodyPr>
          <a:lstStyle/>
          <a:p>
            <a:r>
              <a:rPr lang="en-US" dirty="0" smtClean="0">
                <a:solidFill>
                  <a:srgbClr val="FFFFFF"/>
                </a:solidFill>
              </a:rPr>
              <a:t>Conclusion</a:t>
            </a:r>
            <a:endParaRPr lang="en-US" dirty="0">
              <a:solidFill>
                <a:srgbClr val="FFFFFF"/>
              </a:solidFill>
            </a:endParaRPr>
          </a:p>
        </p:txBody>
      </p:sp>
      <p:sp>
        <p:nvSpPr>
          <p:cNvPr id="2" name="Content Placeholder 1"/>
          <p:cNvSpPr>
            <a:spLocks noGrp="1"/>
          </p:cNvSpPr>
          <p:nvPr>
            <p:ph idx="1"/>
          </p:nvPr>
        </p:nvSpPr>
        <p:spPr/>
        <p:txBody>
          <a:bodyPr/>
          <a:lstStyle/>
          <a:p>
            <a:pPr marL="0" indent="0" algn="just">
              <a:buNone/>
            </a:pPr>
            <a:r>
              <a:rPr lang="en-US" dirty="0"/>
              <a:t>The prolog program that I built is very simple to use and efficient. It's pretty accurate too. This system can verify the food name. This expert system has been typically designed to provide capabilities similar to those of a human expert when performing a task. The program asks a few yes/no questions to the user to note down which ingredients the user is watching. Then after knowing all the indications that the user is watching  the expert system searches up on its knowledge base and  then generates the most  probable answer i.e. in this case the accurate food name . It is to be noted that the knowledge base is also accompanied with an interference base. Thus the expert system is more enriched and learns from experience bit by bit.</a:t>
            </a:r>
          </a:p>
          <a:p>
            <a:pPr marL="0" indent="0" algn="just">
              <a:buNone/>
            </a:pPr>
            <a:endParaRPr lang="en-US" dirty="0"/>
          </a:p>
        </p:txBody>
      </p:sp>
    </p:spTree>
    <p:extLst>
      <p:ext uri="{BB962C8B-B14F-4D97-AF65-F5344CB8AC3E}">
        <p14:creationId xmlns:p14="http://schemas.microsoft.com/office/powerpoint/2010/main" val="860870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 xmlns:a16="http://schemas.microsoft.com/office/drawing/2014/main" id="{5D2D844C-AB64-4A03-80BE-33212E61DD07}"/>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8" name="Picture 27">
            <a:extLst>
              <a:ext uri="{FF2B5EF4-FFF2-40B4-BE49-F238E27FC236}">
                <a16:creationId xmlns="" xmlns:a16="http://schemas.microsoft.com/office/drawing/2014/main" id="{CAAD0E9B-89C2-4268-98B4-BA7BFFF2C705}"/>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0" name="Oval 29">
            <a:extLst>
              <a:ext uri="{FF2B5EF4-FFF2-40B4-BE49-F238E27FC236}">
                <a16:creationId xmlns="" xmlns:a16="http://schemas.microsoft.com/office/drawing/2014/main" id="{1653AB08-C531-42A8-AA8D-C2ABAE87CC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31">
            <a:extLst>
              <a:ext uri="{FF2B5EF4-FFF2-40B4-BE49-F238E27FC236}">
                <a16:creationId xmlns="" xmlns:a16="http://schemas.microsoft.com/office/drawing/2014/main" id="{72E47EEC-33C8-4EC3-8BFC-BB02B4171FD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4" name="Picture 33">
            <a:extLst>
              <a:ext uri="{FF2B5EF4-FFF2-40B4-BE49-F238E27FC236}">
                <a16:creationId xmlns="" xmlns:a16="http://schemas.microsoft.com/office/drawing/2014/main" id="{A8BC9CC6-50D5-4C61-9EDE-315A1B5F14E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36" name="Rectangle 35">
            <a:extLst>
              <a:ext uri="{FF2B5EF4-FFF2-40B4-BE49-F238E27FC236}">
                <a16:creationId xmlns="" xmlns:a16="http://schemas.microsoft.com/office/drawing/2014/main" id="{CED2641B-4430-4CF4-89AB-3FADDD630F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8" name="Rectangle 37">
            <a:extLst>
              <a:ext uri="{FF2B5EF4-FFF2-40B4-BE49-F238E27FC236}">
                <a16:creationId xmlns="" xmlns:a16="http://schemas.microsoft.com/office/drawing/2014/main" id="{C28D0172-F2E0-4763-9C35-F022664959D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 xmlns:a16="http://schemas.microsoft.com/office/drawing/2014/main" id="{DF6FB2B2-CE21-407F-B22E-302DADC2C3D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2" name="Freeform 16">
            <a:extLst>
              <a:ext uri="{FF2B5EF4-FFF2-40B4-BE49-F238E27FC236}">
                <a16:creationId xmlns="" xmlns:a16="http://schemas.microsoft.com/office/drawing/2014/main" id="{9F2851FB-E841-4509-8A6D-A416376EA38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 xmlns:a16="http://schemas.microsoft.com/office/drawing/2014/main" id="{42DF46BD-66BA-4F93-8586-6D1A808A89F9}"/>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a:t>Thank You</a:t>
            </a:r>
          </a:p>
        </p:txBody>
      </p:sp>
    </p:spTree>
    <p:extLst>
      <p:ext uri="{BB962C8B-B14F-4D97-AF65-F5344CB8AC3E}">
        <p14:creationId xmlns:p14="http://schemas.microsoft.com/office/powerpoint/2010/main" val="1586432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B0F3FA-9649-498C-B7F2-CAB5307C7C1E}"/>
              </a:ext>
            </a:extLst>
          </p:cNvPr>
          <p:cNvSpPr>
            <a:spLocks noGrp="1"/>
          </p:cNvSpPr>
          <p:nvPr>
            <p:ph type="title"/>
          </p:nvPr>
        </p:nvSpPr>
        <p:spPr>
          <a:xfrm>
            <a:off x="650669" y="629266"/>
            <a:ext cx="3330328" cy="1641986"/>
          </a:xfrm>
        </p:spPr>
        <p:txBody>
          <a:bodyPr>
            <a:normAutofit/>
          </a:bodyPr>
          <a:lstStyle/>
          <a:p>
            <a:r>
              <a:rPr lang="en-US"/>
              <a:t>Contents</a:t>
            </a:r>
          </a:p>
        </p:txBody>
      </p:sp>
      <p:pic>
        <p:nvPicPr>
          <p:cNvPr id="5" name="Picture 4">
            <a:extLst>
              <a:ext uri="{FF2B5EF4-FFF2-40B4-BE49-F238E27FC236}">
                <a16:creationId xmlns:a16="http://schemas.microsoft.com/office/drawing/2014/main" xmlns="" id="{FC813095-420B-4055-A153-BDDCD19CB82F}"/>
              </a:ext>
            </a:extLst>
          </p:cNvPr>
          <p:cNvPicPr>
            <a:picLocks noChangeAspect="1"/>
          </p:cNvPicPr>
          <p:nvPr/>
        </p:nvPicPr>
        <p:blipFill rotWithShape="1">
          <a:blip r:embed="rId2"/>
          <a:srcRect l="32875" r="7" b="7"/>
          <a:stretch/>
        </p:blipFill>
        <p:spPr>
          <a:xfrm>
            <a:off x="4634680" y="10"/>
            <a:ext cx="7560130" cy="6857990"/>
          </a:xfrm>
          <a:prstGeom prst="rect">
            <a:avLst/>
          </a:prstGeom>
        </p:spPr>
      </p:pic>
      <p:sp>
        <p:nvSpPr>
          <p:cNvPr id="9" name="Rectangle 8">
            <a:extLst>
              <a:ext uri="{FF2B5EF4-FFF2-40B4-BE49-F238E27FC236}">
                <a16:creationId xmlns:a16="http://schemas.microsoft.com/office/drawing/2014/main" xmlns="" id="{B86EAD8C-E6F5-45BA-86CF-3EED09D847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xmlns="" id="{8B10DFC3-5F27-4F70-8528-5AA8DFCF8F5B}"/>
              </a:ext>
            </a:extLst>
          </p:cNvPr>
          <p:cNvSpPr>
            <a:spLocks noGrp="1"/>
          </p:cNvSpPr>
          <p:nvPr>
            <p:ph idx="1"/>
          </p:nvPr>
        </p:nvSpPr>
        <p:spPr>
          <a:xfrm>
            <a:off x="650669" y="1463040"/>
            <a:ext cx="3260149" cy="4785359"/>
          </a:xfrm>
        </p:spPr>
        <p:txBody>
          <a:bodyPr vert="horz" lIns="91440" tIns="45720" rIns="91440" bIns="45720" rtlCol="0">
            <a:normAutofit/>
          </a:bodyPr>
          <a:lstStyle/>
          <a:p>
            <a:pPr marL="457200" indent="-457200">
              <a:buAutoNum type="arabicPeriod"/>
            </a:pPr>
            <a:r>
              <a:rPr lang="en-US" sz="1600" dirty="0"/>
              <a:t>Introduction</a:t>
            </a:r>
          </a:p>
          <a:p>
            <a:pPr marL="457200" indent="-457200">
              <a:buAutoNum type="arabicPeriod"/>
            </a:pPr>
            <a:r>
              <a:rPr lang="en-US" sz="1600" dirty="0"/>
              <a:t>Problem Statement</a:t>
            </a:r>
          </a:p>
          <a:p>
            <a:pPr marL="457200" indent="-457200">
              <a:buAutoNum type="arabicPeriod"/>
            </a:pPr>
            <a:r>
              <a:rPr lang="en-US" sz="1600" dirty="0"/>
              <a:t>Aims</a:t>
            </a:r>
          </a:p>
          <a:p>
            <a:pPr marL="457200" indent="-457200">
              <a:buAutoNum type="arabicPeriod"/>
            </a:pPr>
            <a:r>
              <a:rPr lang="en-US" sz="1600" dirty="0"/>
              <a:t>Objectives</a:t>
            </a:r>
          </a:p>
          <a:p>
            <a:pPr marL="457200" indent="-457200">
              <a:buAutoNum type="arabicPeriod"/>
            </a:pPr>
            <a:r>
              <a:rPr lang="en-US" sz="1600" dirty="0"/>
              <a:t>Design</a:t>
            </a:r>
          </a:p>
          <a:p>
            <a:pPr marL="457200" indent="-457200">
              <a:buAutoNum type="arabicPeriod"/>
            </a:pPr>
            <a:r>
              <a:rPr lang="en-US" sz="1600" dirty="0"/>
              <a:t>Core Components</a:t>
            </a:r>
          </a:p>
          <a:p>
            <a:pPr marL="457200" indent="-457200">
              <a:buAutoNum type="arabicPeriod"/>
            </a:pPr>
            <a:r>
              <a:rPr lang="en-US" sz="1600" dirty="0"/>
              <a:t>Event List</a:t>
            </a:r>
          </a:p>
          <a:p>
            <a:pPr marL="457200" indent="-457200">
              <a:buAutoNum type="arabicPeriod"/>
            </a:pPr>
            <a:r>
              <a:rPr lang="en-US" sz="1600" dirty="0"/>
              <a:t>Implementation</a:t>
            </a:r>
          </a:p>
          <a:p>
            <a:pPr marL="457200" indent="-457200">
              <a:buAutoNum type="arabicPeriod"/>
            </a:pPr>
            <a:r>
              <a:rPr lang="en-US" sz="1600" dirty="0"/>
              <a:t>Dialogue Modules</a:t>
            </a:r>
          </a:p>
          <a:p>
            <a:pPr marL="457200" indent="-457200">
              <a:buAutoNum type="arabicPeriod"/>
            </a:pPr>
            <a:r>
              <a:rPr lang="en-US" sz="1600" dirty="0"/>
              <a:t>Snapshots</a:t>
            </a:r>
          </a:p>
          <a:p>
            <a:pPr marL="457200" indent="-457200">
              <a:buAutoNum type="arabicPeriod"/>
            </a:pPr>
            <a:r>
              <a:rPr lang="en-US" sz="1600" dirty="0"/>
              <a:t>Conclusion</a:t>
            </a:r>
          </a:p>
          <a:p>
            <a:pPr marL="457200" indent="-457200">
              <a:buAutoNum type="arabicPeriod"/>
            </a:pPr>
            <a:endParaRPr lang="en-US" sz="1600" dirty="0"/>
          </a:p>
        </p:txBody>
      </p:sp>
    </p:spTree>
    <p:extLst>
      <p:ext uri="{BB962C8B-B14F-4D97-AF65-F5344CB8AC3E}">
        <p14:creationId xmlns:p14="http://schemas.microsoft.com/office/powerpoint/2010/main" val="2085726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416143B3-2BEF-4CB2-9D5D-3E49376228C8}"/>
              </a:ext>
            </a:extLst>
          </p:cNvPr>
          <p:cNvSpPr>
            <a:spLocks noGrp="1"/>
          </p:cNvSpPr>
          <p:nvPr>
            <p:ph type="title"/>
          </p:nvPr>
        </p:nvSpPr>
        <p:spPr>
          <a:xfrm>
            <a:off x="1103312" y="452718"/>
            <a:ext cx="8947522" cy="1400530"/>
          </a:xfrm>
        </p:spPr>
        <p:txBody>
          <a:bodyPr anchor="ctr">
            <a:normAutofit/>
          </a:bodyPr>
          <a:lstStyle/>
          <a:p>
            <a:r>
              <a:rPr lang="en-US" dirty="0" smtClean="0">
                <a:solidFill>
                  <a:srgbClr val="FFFFFF"/>
                </a:solidFill>
              </a:rPr>
              <a:t>Introduction</a:t>
            </a:r>
            <a:endParaRPr lang="en-US" dirty="0">
              <a:solidFill>
                <a:srgbClr val="FFFFFF"/>
              </a:solidFill>
            </a:endParaRPr>
          </a:p>
        </p:txBody>
      </p:sp>
      <p:sp>
        <p:nvSpPr>
          <p:cNvPr id="3" name="Content Placeholder 2">
            <a:extLst>
              <a:ext uri="{FF2B5EF4-FFF2-40B4-BE49-F238E27FC236}">
                <a16:creationId xmlns="" xmlns:a16="http://schemas.microsoft.com/office/drawing/2014/main" id="{CF21366B-110E-4F6F-A390-18815321C41E}"/>
              </a:ext>
            </a:extLst>
          </p:cNvPr>
          <p:cNvSpPr>
            <a:spLocks noGrp="1"/>
          </p:cNvSpPr>
          <p:nvPr>
            <p:ph idx="1"/>
          </p:nvPr>
        </p:nvSpPr>
        <p:spPr>
          <a:xfrm>
            <a:off x="1103312" y="2763520"/>
            <a:ext cx="8946541" cy="3484879"/>
          </a:xfrm>
        </p:spPr>
        <p:txBody>
          <a:bodyPr vert="horz" lIns="91440" tIns="45720" rIns="91440" bIns="45720" rtlCol="0" anchor="t">
            <a:normAutofit/>
          </a:bodyPr>
          <a:lstStyle/>
          <a:p>
            <a:pPr marL="0" indent="0" algn="just">
              <a:buNone/>
            </a:pPr>
            <a:r>
              <a:rPr lang="en-US" dirty="0"/>
              <a:t>Food Recognizer is an expert system . By this system anyone can find the food name. In this system, user have to interact with the system and give some inputs. The system will response according to user’s input .</a:t>
            </a:r>
            <a:r>
              <a:rPr lang="en-US" dirty="0">
                <a:latin typeface="Franklin Gothic Medium"/>
                <a:ea typeface="Microsoft YaHei"/>
              </a:rPr>
              <a:t>  </a:t>
            </a:r>
            <a:endParaRPr lang="en-US" dirty="0"/>
          </a:p>
        </p:txBody>
      </p:sp>
    </p:spTree>
    <p:extLst>
      <p:ext uri="{BB962C8B-B14F-4D97-AF65-F5344CB8AC3E}">
        <p14:creationId xmlns:p14="http://schemas.microsoft.com/office/powerpoint/2010/main" val="40326501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416143B3-2BEF-4CB2-9D5D-3E49376228C8}"/>
              </a:ext>
            </a:extLst>
          </p:cNvPr>
          <p:cNvSpPr>
            <a:spLocks noGrp="1"/>
          </p:cNvSpPr>
          <p:nvPr>
            <p:ph type="title"/>
          </p:nvPr>
        </p:nvSpPr>
        <p:spPr>
          <a:xfrm>
            <a:off x="1103312" y="452718"/>
            <a:ext cx="8947522" cy="1400530"/>
          </a:xfrm>
        </p:spPr>
        <p:txBody>
          <a:bodyPr anchor="ctr">
            <a:normAutofit/>
          </a:bodyPr>
          <a:lstStyle/>
          <a:p>
            <a:r>
              <a:rPr lang="en-US" dirty="0" smtClean="0">
                <a:solidFill>
                  <a:srgbClr val="FFFFFF"/>
                </a:solidFill>
              </a:rPr>
              <a:t>Problem </a:t>
            </a:r>
            <a:r>
              <a:rPr lang="en-US" dirty="0">
                <a:solidFill>
                  <a:srgbClr val="FFFFFF"/>
                </a:solidFill>
              </a:rPr>
              <a:t>Statement</a:t>
            </a:r>
          </a:p>
        </p:txBody>
      </p:sp>
      <p:sp>
        <p:nvSpPr>
          <p:cNvPr id="3" name="Content Placeholder 2">
            <a:extLst>
              <a:ext uri="{FF2B5EF4-FFF2-40B4-BE49-F238E27FC236}">
                <a16:creationId xmlns="" xmlns:a16="http://schemas.microsoft.com/office/drawing/2014/main" id="{CF21366B-110E-4F6F-A390-18815321C41E}"/>
              </a:ext>
            </a:extLst>
          </p:cNvPr>
          <p:cNvSpPr>
            <a:spLocks noGrp="1"/>
          </p:cNvSpPr>
          <p:nvPr>
            <p:ph idx="1"/>
          </p:nvPr>
        </p:nvSpPr>
        <p:spPr>
          <a:xfrm>
            <a:off x="844520" y="2332200"/>
            <a:ext cx="10628691" cy="3916199"/>
          </a:xfrm>
        </p:spPr>
        <p:txBody>
          <a:bodyPr vert="horz" lIns="91440" tIns="45720" rIns="91440" bIns="45720" rtlCol="0" anchor="t">
            <a:normAutofit/>
          </a:bodyPr>
          <a:lstStyle/>
          <a:p>
            <a:pPr marL="0" indent="0" algn="just">
              <a:buNone/>
            </a:pPr>
            <a:r>
              <a:rPr lang="en-US" dirty="0"/>
              <a:t>The main purpose of this project is to create a Expert System to replace the manual system for recognizing some dishes . The system will provide a comfortable environment where user can interact with the system easily . It provides instant help for recognizing food that is accurate, and error free. In the manual system , a person needs to think and decides the food name. Sometimes, a person may find it difficult to guess the food name as there are so many foods . Moreover some foods look same but taste different. </a:t>
            </a:r>
            <a:endParaRPr lang="en-US" dirty="0">
              <a:latin typeface="Microsoft YaHei"/>
              <a:ea typeface="Microsoft YaHei"/>
            </a:endParaRPr>
          </a:p>
        </p:txBody>
      </p:sp>
    </p:spTree>
    <p:extLst>
      <p:ext uri="{BB962C8B-B14F-4D97-AF65-F5344CB8AC3E}">
        <p14:creationId xmlns:p14="http://schemas.microsoft.com/office/powerpoint/2010/main" val="23322883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Rectangle 20">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5" name="Freeform: Shape 24">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63F714EE-19C1-41AC-961C-C2124B44351F}"/>
              </a:ext>
            </a:extLst>
          </p:cNvPr>
          <p:cNvSpPr>
            <a:spLocks noGrp="1"/>
          </p:cNvSpPr>
          <p:nvPr>
            <p:ph type="title"/>
          </p:nvPr>
        </p:nvSpPr>
        <p:spPr>
          <a:xfrm>
            <a:off x="1103312" y="452718"/>
            <a:ext cx="8947522" cy="1400530"/>
          </a:xfrm>
        </p:spPr>
        <p:txBody>
          <a:bodyPr anchor="ctr">
            <a:normAutofit/>
          </a:bodyPr>
          <a:lstStyle/>
          <a:p>
            <a:r>
              <a:rPr lang="en-US" dirty="0" smtClean="0">
                <a:solidFill>
                  <a:srgbClr val="FFFFFF"/>
                </a:solidFill>
              </a:rPr>
              <a:t>Aims &amp; Objectives</a:t>
            </a:r>
            <a:endParaRPr lang="en-US" dirty="0">
              <a:solidFill>
                <a:srgbClr val="FFFFFF"/>
              </a:solidFill>
            </a:endParaRPr>
          </a:p>
        </p:txBody>
      </p:sp>
      <p:sp>
        <p:nvSpPr>
          <p:cNvPr id="3" name="Content Placeholder 2">
            <a:extLst>
              <a:ext uri="{FF2B5EF4-FFF2-40B4-BE49-F238E27FC236}">
                <a16:creationId xmlns="" xmlns:a16="http://schemas.microsoft.com/office/drawing/2014/main" id="{012FA265-DED2-43EC-916F-1B67051C0A0B}"/>
              </a:ext>
            </a:extLst>
          </p:cNvPr>
          <p:cNvSpPr>
            <a:spLocks noGrp="1"/>
          </p:cNvSpPr>
          <p:nvPr>
            <p:ph idx="1"/>
          </p:nvPr>
        </p:nvSpPr>
        <p:spPr>
          <a:xfrm>
            <a:off x="1103312" y="2763520"/>
            <a:ext cx="10024842" cy="3024804"/>
          </a:xfrm>
        </p:spPr>
        <p:txBody>
          <a:bodyPr vert="horz" lIns="91440" tIns="45720" rIns="91440" bIns="45720" rtlCol="0" anchor="t">
            <a:normAutofit/>
          </a:bodyPr>
          <a:lstStyle/>
          <a:p>
            <a:pPr marL="0" indent="0" algn="just">
              <a:buNone/>
            </a:pPr>
            <a:r>
              <a:rPr lang="en-US" dirty="0"/>
              <a:t>The aims of this expert system are given below: </a:t>
            </a:r>
            <a:endParaRPr lang="en-US" dirty="0" smtClean="0"/>
          </a:p>
          <a:p>
            <a:pPr marL="457200" indent="-457200" algn="just">
              <a:buAutoNum type="arabicPeriod"/>
            </a:pPr>
            <a:r>
              <a:rPr lang="en-US" dirty="0" smtClean="0"/>
              <a:t>Revealing </a:t>
            </a:r>
            <a:r>
              <a:rPr lang="en-US" dirty="0"/>
              <a:t>food name according to user’s </a:t>
            </a:r>
            <a:r>
              <a:rPr lang="en-US" dirty="0" smtClean="0"/>
              <a:t>input.</a:t>
            </a:r>
          </a:p>
          <a:p>
            <a:pPr marL="457200" indent="-457200" algn="just">
              <a:buAutoNum type="arabicPeriod"/>
            </a:pPr>
            <a:r>
              <a:rPr lang="en-US" dirty="0" smtClean="0"/>
              <a:t>Giving </a:t>
            </a:r>
            <a:r>
              <a:rPr lang="en-US" dirty="0"/>
              <a:t>an automatic environment. </a:t>
            </a:r>
          </a:p>
          <a:p>
            <a:pPr marL="457200" indent="-457200" algn="just">
              <a:buAutoNum type="arabicPeriod"/>
            </a:pPr>
            <a:r>
              <a:rPr lang="en-US" dirty="0" smtClean="0"/>
              <a:t>Giving </a:t>
            </a:r>
            <a:r>
              <a:rPr lang="en-US" dirty="0"/>
              <a:t>error free output</a:t>
            </a:r>
            <a:r>
              <a:rPr lang="en-US" dirty="0" smtClean="0"/>
              <a:t>.</a:t>
            </a:r>
          </a:p>
          <a:p>
            <a:pPr marL="457200" indent="-457200" algn="just">
              <a:buAutoNum type="arabicPeriod"/>
            </a:pPr>
            <a:endParaRPr lang="en-US" dirty="0"/>
          </a:p>
          <a:p>
            <a:pPr marL="0" indent="0" algn="just">
              <a:buNone/>
            </a:pPr>
            <a:r>
              <a:rPr lang="en-US" dirty="0"/>
              <a:t>The objective of this expert system is to reveal food name according to user’s input.</a:t>
            </a:r>
            <a:endParaRPr lang="en-US" dirty="0"/>
          </a:p>
        </p:txBody>
      </p:sp>
    </p:spTree>
    <p:extLst>
      <p:ext uri="{BB962C8B-B14F-4D97-AF65-F5344CB8AC3E}">
        <p14:creationId xmlns:p14="http://schemas.microsoft.com/office/powerpoint/2010/main" val="18087308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Rectangle 20">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5" name="Freeform: Shape 24">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63F714EE-19C1-41AC-961C-C2124B44351F}"/>
              </a:ext>
            </a:extLst>
          </p:cNvPr>
          <p:cNvSpPr>
            <a:spLocks noGrp="1"/>
          </p:cNvSpPr>
          <p:nvPr>
            <p:ph type="title"/>
          </p:nvPr>
        </p:nvSpPr>
        <p:spPr>
          <a:xfrm>
            <a:off x="1103312" y="452718"/>
            <a:ext cx="8947522" cy="1400530"/>
          </a:xfrm>
        </p:spPr>
        <p:txBody>
          <a:bodyPr anchor="ctr">
            <a:normAutofit/>
          </a:bodyPr>
          <a:lstStyle/>
          <a:p>
            <a:r>
              <a:rPr lang="en-US" dirty="0" smtClean="0">
                <a:solidFill>
                  <a:srgbClr val="FFFFFF"/>
                </a:solidFill>
              </a:rPr>
              <a:t>Design</a:t>
            </a:r>
            <a:endParaRPr lang="en-US" dirty="0">
              <a:solidFill>
                <a:srgbClr val="FFFFFF"/>
              </a:solidFill>
            </a:endParaRPr>
          </a:p>
        </p:txBody>
      </p:sp>
      <p:sp>
        <p:nvSpPr>
          <p:cNvPr id="3" name="Content Placeholder 2">
            <a:extLst>
              <a:ext uri="{FF2B5EF4-FFF2-40B4-BE49-F238E27FC236}">
                <a16:creationId xmlns="" xmlns:a16="http://schemas.microsoft.com/office/drawing/2014/main" id="{012FA265-DED2-43EC-916F-1B67051C0A0B}"/>
              </a:ext>
            </a:extLst>
          </p:cNvPr>
          <p:cNvSpPr>
            <a:spLocks noGrp="1"/>
          </p:cNvSpPr>
          <p:nvPr>
            <p:ph idx="1"/>
          </p:nvPr>
        </p:nvSpPr>
        <p:spPr>
          <a:xfrm>
            <a:off x="1103312" y="2286162"/>
            <a:ext cx="4497388" cy="3502162"/>
          </a:xfrm>
        </p:spPr>
        <p:txBody>
          <a:bodyPr vert="horz" lIns="91440" tIns="45720" rIns="91440" bIns="45720" rtlCol="0" anchor="t">
            <a:normAutofit/>
          </a:bodyPr>
          <a:lstStyle/>
          <a:p>
            <a:pPr marL="0" indent="0" algn="just">
              <a:buNone/>
            </a:pPr>
            <a:r>
              <a:rPr lang="en-US" dirty="0"/>
              <a:t>Design describe how the expert system react according to commands given to prolog environment for identifying the food according to user’s input. </a:t>
            </a:r>
          </a:p>
          <a:p>
            <a:pPr marL="0" indent="0" algn="just">
              <a:buNone/>
            </a:pPr>
            <a:endParaRPr lang="en-US" dirty="0"/>
          </a:p>
        </p:txBody>
      </p:sp>
      <p:pic>
        <p:nvPicPr>
          <p:cNvPr id="8" name="Picture 7"/>
          <p:cNvPicPr/>
          <p:nvPr/>
        </p:nvPicPr>
        <p:blipFill rotWithShape="1">
          <a:blip r:embed="rId2"/>
          <a:srcRect l="10084"/>
          <a:stretch/>
        </p:blipFill>
        <p:spPr bwMode="auto">
          <a:xfrm>
            <a:off x="6343859" y="0"/>
            <a:ext cx="5848141" cy="6858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8905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Rectangle 20">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5" name="Freeform: Shape 24">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63F714EE-19C1-41AC-961C-C2124B44351F}"/>
              </a:ext>
            </a:extLst>
          </p:cNvPr>
          <p:cNvSpPr>
            <a:spLocks noGrp="1"/>
          </p:cNvSpPr>
          <p:nvPr>
            <p:ph type="title"/>
          </p:nvPr>
        </p:nvSpPr>
        <p:spPr>
          <a:xfrm>
            <a:off x="1103312" y="133350"/>
            <a:ext cx="8947522" cy="1162050"/>
          </a:xfrm>
        </p:spPr>
        <p:txBody>
          <a:bodyPr anchor="ctr">
            <a:normAutofit/>
          </a:bodyPr>
          <a:lstStyle/>
          <a:p>
            <a:r>
              <a:rPr lang="en-US" dirty="0" smtClean="0">
                <a:solidFill>
                  <a:srgbClr val="FFFFFF"/>
                </a:solidFill>
              </a:rPr>
              <a:t>Design</a:t>
            </a:r>
            <a:endParaRPr lang="en-US" dirty="0">
              <a:solidFill>
                <a:srgbClr val="FFFFFF"/>
              </a:solidFill>
            </a:endParaRPr>
          </a:p>
        </p:txBody>
      </p:sp>
      <p:graphicFrame>
        <p:nvGraphicFramePr>
          <p:cNvPr id="9" name="Content Placeholder 3"/>
          <p:cNvGraphicFramePr>
            <a:graphicFrameLocks/>
          </p:cNvGraphicFramePr>
          <p:nvPr>
            <p:extLst>
              <p:ext uri="{D42A27DB-BD31-4B8C-83A1-F6EECF244321}">
                <p14:modId xmlns:p14="http://schemas.microsoft.com/office/powerpoint/2010/main" val="1819423115"/>
              </p:ext>
            </p:extLst>
          </p:nvPr>
        </p:nvGraphicFramePr>
        <p:xfrm>
          <a:off x="1162050" y="1143000"/>
          <a:ext cx="9618662" cy="5715009"/>
        </p:xfrm>
        <a:graphic>
          <a:graphicData uri="http://schemas.openxmlformats.org/drawingml/2006/table">
            <a:tbl>
              <a:tblPr firstRow="1" firstCol="1" bandRow="1">
                <a:tableStyleId>{5C22544A-7EE6-4342-B048-85BDC9FD1C3A}</a:tableStyleId>
              </a:tblPr>
              <a:tblGrid>
                <a:gridCol w="3763338"/>
                <a:gridCol w="5855324"/>
              </a:tblGrid>
              <a:tr h="271293">
                <a:tc>
                  <a:txBody>
                    <a:bodyPr/>
                    <a:lstStyle/>
                    <a:p>
                      <a:pPr marL="0" marR="0" algn="ctr">
                        <a:lnSpc>
                          <a:spcPct val="115000"/>
                        </a:lnSpc>
                        <a:spcBef>
                          <a:spcPts val="0"/>
                        </a:spcBef>
                        <a:spcAft>
                          <a:spcPts val="0"/>
                        </a:spcAft>
                      </a:pPr>
                      <a:r>
                        <a:rPr lang="en-US" sz="900" dirty="0">
                          <a:effectLst/>
                        </a:rPr>
                        <a:t>No</a:t>
                      </a:r>
                      <a:endParaRPr lang="en-US" sz="800" dirty="0">
                        <a:effectLst/>
                        <a:latin typeface="Calibri"/>
                        <a:ea typeface="Calibri"/>
                        <a:cs typeface="Times New Roman"/>
                      </a:endParaRPr>
                    </a:p>
                  </a:txBody>
                  <a:tcPr marL="53065" marR="53065" marT="0" marB="0" anchor="ctr"/>
                </a:tc>
                <a:tc>
                  <a:txBody>
                    <a:bodyPr/>
                    <a:lstStyle/>
                    <a:p>
                      <a:pPr marL="0" marR="0" algn="ctr">
                        <a:lnSpc>
                          <a:spcPct val="115000"/>
                        </a:lnSpc>
                        <a:spcBef>
                          <a:spcPts val="0"/>
                        </a:spcBef>
                        <a:spcAft>
                          <a:spcPts val="0"/>
                        </a:spcAft>
                      </a:pPr>
                      <a:r>
                        <a:rPr lang="en-US" sz="900">
                          <a:effectLst/>
                        </a:rPr>
                        <a:t>Indications</a:t>
                      </a:r>
                      <a:endParaRPr lang="en-US" sz="800">
                        <a:effectLst/>
                        <a:latin typeface="Calibri"/>
                        <a:ea typeface="Calibri"/>
                        <a:cs typeface="Times New Roman"/>
                      </a:endParaRPr>
                    </a:p>
                  </a:txBody>
                  <a:tcPr marL="53065" marR="53065" marT="0" marB="0" anchor="ctr"/>
                </a:tc>
              </a:tr>
              <a:tr h="271293">
                <a:tc>
                  <a:txBody>
                    <a:bodyPr/>
                    <a:lstStyle/>
                    <a:p>
                      <a:pPr marL="0" marR="0" algn="ctr">
                        <a:lnSpc>
                          <a:spcPct val="115000"/>
                        </a:lnSpc>
                        <a:spcBef>
                          <a:spcPts val="0"/>
                        </a:spcBef>
                        <a:spcAft>
                          <a:spcPts val="0"/>
                        </a:spcAft>
                      </a:pPr>
                      <a:r>
                        <a:rPr lang="en-US" sz="900">
                          <a:effectLst/>
                        </a:rPr>
                        <a:t>1</a:t>
                      </a:r>
                      <a:endParaRPr lang="en-US" sz="800">
                        <a:effectLst/>
                        <a:latin typeface="Calibri"/>
                        <a:ea typeface="Calibri"/>
                        <a:cs typeface="Times New Roman"/>
                      </a:endParaRPr>
                    </a:p>
                  </a:txBody>
                  <a:tcPr marL="53065" marR="53065" marT="0" marB="0" anchor="ctr"/>
                </a:tc>
                <a:tc>
                  <a:txBody>
                    <a:bodyPr/>
                    <a:lstStyle/>
                    <a:p>
                      <a:pPr marL="0" marR="0" algn="ctr">
                        <a:lnSpc>
                          <a:spcPct val="115000"/>
                        </a:lnSpc>
                        <a:spcBef>
                          <a:spcPts val="0"/>
                        </a:spcBef>
                        <a:spcAft>
                          <a:spcPts val="0"/>
                        </a:spcAft>
                      </a:pPr>
                      <a:r>
                        <a:rPr lang="en-US" sz="900">
                          <a:effectLst/>
                        </a:rPr>
                        <a:t>Asian</a:t>
                      </a:r>
                      <a:endParaRPr lang="en-US" sz="800">
                        <a:effectLst/>
                        <a:latin typeface="Calibri"/>
                        <a:ea typeface="Calibri"/>
                        <a:cs typeface="Times New Roman"/>
                      </a:endParaRPr>
                    </a:p>
                  </a:txBody>
                  <a:tcPr marL="53065" marR="53065" marT="0" marB="0" anchor="ctr"/>
                </a:tc>
              </a:tr>
              <a:tr h="289149">
                <a:tc>
                  <a:txBody>
                    <a:bodyPr/>
                    <a:lstStyle/>
                    <a:p>
                      <a:pPr marL="0" marR="0" algn="ctr">
                        <a:lnSpc>
                          <a:spcPct val="115000"/>
                        </a:lnSpc>
                        <a:spcBef>
                          <a:spcPts val="0"/>
                        </a:spcBef>
                        <a:spcAft>
                          <a:spcPts val="0"/>
                        </a:spcAft>
                      </a:pPr>
                      <a:r>
                        <a:rPr lang="en-US" sz="900" dirty="0">
                          <a:effectLst/>
                        </a:rPr>
                        <a:t>2</a:t>
                      </a:r>
                      <a:endParaRPr lang="en-US" sz="800" dirty="0">
                        <a:effectLst/>
                        <a:latin typeface="Calibri"/>
                        <a:ea typeface="Calibri"/>
                        <a:cs typeface="Times New Roman"/>
                      </a:endParaRPr>
                    </a:p>
                  </a:txBody>
                  <a:tcPr marL="53065" marR="53065" marT="0" marB="0" anchor="ctr"/>
                </a:tc>
                <a:tc>
                  <a:txBody>
                    <a:bodyPr/>
                    <a:lstStyle/>
                    <a:p>
                      <a:pPr marL="0" marR="0" algn="ctr">
                        <a:lnSpc>
                          <a:spcPct val="115000"/>
                        </a:lnSpc>
                        <a:spcBef>
                          <a:spcPts val="0"/>
                        </a:spcBef>
                        <a:spcAft>
                          <a:spcPts val="0"/>
                        </a:spcAft>
                      </a:pPr>
                      <a:r>
                        <a:rPr lang="en-US" sz="900">
                          <a:effectLst/>
                        </a:rPr>
                        <a:t>Rice</a:t>
                      </a:r>
                      <a:endParaRPr lang="en-US" sz="800">
                        <a:effectLst/>
                        <a:latin typeface="Calibri"/>
                        <a:ea typeface="Calibri"/>
                        <a:cs typeface="Times New Roman"/>
                      </a:endParaRPr>
                    </a:p>
                  </a:txBody>
                  <a:tcPr marL="53065" marR="53065" marT="0" marB="0" anchor="ctr"/>
                </a:tc>
              </a:tr>
              <a:tr h="271293">
                <a:tc>
                  <a:txBody>
                    <a:bodyPr/>
                    <a:lstStyle/>
                    <a:p>
                      <a:pPr marL="0" marR="0" algn="ctr">
                        <a:lnSpc>
                          <a:spcPct val="115000"/>
                        </a:lnSpc>
                        <a:spcBef>
                          <a:spcPts val="0"/>
                        </a:spcBef>
                        <a:spcAft>
                          <a:spcPts val="0"/>
                        </a:spcAft>
                      </a:pPr>
                      <a:r>
                        <a:rPr lang="en-US" sz="900">
                          <a:effectLst/>
                        </a:rPr>
                        <a:t>3</a:t>
                      </a:r>
                      <a:endParaRPr lang="en-US" sz="800">
                        <a:effectLst/>
                        <a:latin typeface="Calibri"/>
                        <a:ea typeface="Calibri"/>
                        <a:cs typeface="Times New Roman"/>
                      </a:endParaRPr>
                    </a:p>
                  </a:txBody>
                  <a:tcPr marL="53065" marR="53065" marT="0" marB="0" anchor="ctr"/>
                </a:tc>
                <a:tc>
                  <a:txBody>
                    <a:bodyPr/>
                    <a:lstStyle/>
                    <a:p>
                      <a:pPr marL="0" marR="0" algn="ctr">
                        <a:lnSpc>
                          <a:spcPct val="115000"/>
                        </a:lnSpc>
                        <a:spcBef>
                          <a:spcPts val="0"/>
                        </a:spcBef>
                        <a:spcAft>
                          <a:spcPts val="0"/>
                        </a:spcAft>
                      </a:pPr>
                      <a:r>
                        <a:rPr lang="en-US" sz="900">
                          <a:effectLst/>
                        </a:rPr>
                        <a:t>Sambal</a:t>
                      </a:r>
                      <a:endParaRPr lang="en-US" sz="800">
                        <a:effectLst/>
                        <a:latin typeface="Calibri"/>
                        <a:ea typeface="Calibri"/>
                        <a:cs typeface="Times New Roman"/>
                      </a:endParaRPr>
                    </a:p>
                  </a:txBody>
                  <a:tcPr marL="53065" marR="53065" marT="0" marB="0" anchor="ctr"/>
                </a:tc>
              </a:tr>
              <a:tr h="271293">
                <a:tc>
                  <a:txBody>
                    <a:bodyPr/>
                    <a:lstStyle/>
                    <a:p>
                      <a:pPr marL="0" marR="0" algn="ctr">
                        <a:lnSpc>
                          <a:spcPct val="115000"/>
                        </a:lnSpc>
                        <a:spcBef>
                          <a:spcPts val="0"/>
                        </a:spcBef>
                        <a:spcAft>
                          <a:spcPts val="0"/>
                        </a:spcAft>
                      </a:pPr>
                      <a:r>
                        <a:rPr lang="en-US" sz="900">
                          <a:effectLst/>
                        </a:rPr>
                        <a:t>4</a:t>
                      </a:r>
                      <a:endParaRPr lang="en-US" sz="800">
                        <a:effectLst/>
                        <a:latin typeface="Calibri"/>
                        <a:ea typeface="Calibri"/>
                        <a:cs typeface="Times New Roman"/>
                      </a:endParaRPr>
                    </a:p>
                  </a:txBody>
                  <a:tcPr marL="53065" marR="53065" marT="0" marB="0" anchor="ctr"/>
                </a:tc>
                <a:tc>
                  <a:txBody>
                    <a:bodyPr/>
                    <a:lstStyle/>
                    <a:p>
                      <a:pPr marL="0" marR="0" algn="ctr">
                        <a:lnSpc>
                          <a:spcPct val="115000"/>
                        </a:lnSpc>
                        <a:spcBef>
                          <a:spcPts val="0"/>
                        </a:spcBef>
                        <a:spcAft>
                          <a:spcPts val="0"/>
                        </a:spcAft>
                      </a:pPr>
                      <a:r>
                        <a:rPr lang="en-US" sz="900" dirty="0">
                          <a:effectLst/>
                        </a:rPr>
                        <a:t>Coconut milk</a:t>
                      </a:r>
                      <a:endParaRPr lang="en-US" sz="800" dirty="0">
                        <a:effectLst/>
                        <a:latin typeface="Calibri"/>
                        <a:ea typeface="Calibri"/>
                        <a:cs typeface="Times New Roman"/>
                      </a:endParaRPr>
                    </a:p>
                  </a:txBody>
                  <a:tcPr marL="53065" marR="53065" marT="0" marB="0" anchor="ctr"/>
                </a:tc>
              </a:tr>
              <a:tr h="271293">
                <a:tc>
                  <a:txBody>
                    <a:bodyPr/>
                    <a:lstStyle/>
                    <a:p>
                      <a:pPr marL="0" marR="0" algn="ctr">
                        <a:lnSpc>
                          <a:spcPct val="115000"/>
                        </a:lnSpc>
                        <a:spcBef>
                          <a:spcPts val="0"/>
                        </a:spcBef>
                        <a:spcAft>
                          <a:spcPts val="0"/>
                        </a:spcAft>
                      </a:pPr>
                      <a:r>
                        <a:rPr lang="en-US" sz="900">
                          <a:effectLst/>
                        </a:rPr>
                        <a:t>5</a:t>
                      </a:r>
                      <a:endParaRPr lang="en-US" sz="800">
                        <a:effectLst/>
                        <a:latin typeface="Calibri"/>
                        <a:ea typeface="Calibri"/>
                        <a:cs typeface="Times New Roman"/>
                      </a:endParaRPr>
                    </a:p>
                  </a:txBody>
                  <a:tcPr marL="53065" marR="53065" marT="0" marB="0" anchor="ctr"/>
                </a:tc>
                <a:tc>
                  <a:txBody>
                    <a:bodyPr/>
                    <a:lstStyle/>
                    <a:p>
                      <a:pPr marL="0" marR="0" algn="ctr">
                        <a:lnSpc>
                          <a:spcPct val="115000"/>
                        </a:lnSpc>
                        <a:spcBef>
                          <a:spcPts val="0"/>
                        </a:spcBef>
                        <a:spcAft>
                          <a:spcPts val="0"/>
                        </a:spcAft>
                      </a:pPr>
                      <a:r>
                        <a:rPr lang="en-US" sz="900">
                          <a:effectLst/>
                        </a:rPr>
                        <a:t>Vegetables</a:t>
                      </a:r>
                      <a:endParaRPr lang="en-US" sz="800">
                        <a:effectLst/>
                        <a:latin typeface="Calibri"/>
                        <a:ea typeface="Calibri"/>
                        <a:cs typeface="Times New Roman"/>
                      </a:endParaRPr>
                    </a:p>
                  </a:txBody>
                  <a:tcPr marL="53065" marR="53065" marT="0" marB="0" anchor="ctr"/>
                </a:tc>
              </a:tr>
              <a:tr h="271293">
                <a:tc>
                  <a:txBody>
                    <a:bodyPr/>
                    <a:lstStyle/>
                    <a:p>
                      <a:pPr marL="0" marR="0" algn="ctr">
                        <a:lnSpc>
                          <a:spcPct val="115000"/>
                        </a:lnSpc>
                        <a:spcBef>
                          <a:spcPts val="0"/>
                        </a:spcBef>
                        <a:spcAft>
                          <a:spcPts val="0"/>
                        </a:spcAft>
                      </a:pPr>
                      <a:r>
                        <a:rPr lang="en-US" sz="900">
                          <a:effectLst/>
                        </a:rPr>
                        <a:t>6</a:t>
                      </a:r>
                      <a:endParaRPr lang="en-US" sz="800">
                        <a:effectLst/>
                        <a:latin typeface="Calibri"/>
                        <a:ea typeface="Calibri"/>
                        <a:cs typeface="Times New Roman"/>
                      </a:endParaRPr>
                    </a:p>
                  </a:txBody>
                  <a:tcPr marL="53065" marR="53065" marT="0" marB="0" anchor="ctr"/>
                </a:tc>
                <a:tc>
                  <a:txBody>
                    <a:bodyPr/>
                    <a:lstStyle/>
                    <a:p>
                      <a:pPr marL="0" marR="0" algn="ctr">
                        <a:lnSpc>
                          <a:spcPct val="115000"/>
                        </a:lnSpc>
                        <a:spcBef>
                          <a:spcPts val="0"/>
                        </a:spcBef>
                        <a:spcAft>
                          <a:spcPts val="0"/>
                        </a:spcAft>
                      </a:pPr>
                      <a:r>
                        <a:rPr lang="en-US" sz="900">
                          <a:effectLst/>
                        </a:rPr>
                        <a:t>Fried</a:t>
                      </a:r>
                      <a:endParaRPr lang="en-US" sz="800">
                        <a:effectLst/>
                        <a:latin typeface="Calibri"/>
                        <a:ea typeface="Calibri"/>
                        <a:cs typeface="Times New Roman"/>
                      </a:endParaRPr>
                    </a:p>
                  </a:txBody>
                  <a:tcPr marL="53065" marR="53065" marT="0" marB="0" anchor="ctr"/>
                </a:tc>
              </a:tr>
              <a:tr h="271293">
                <a:tc>
                  <a:txBody>
                    <a:bodyPr/>
                    <a:lstStyle/>
                    <a:p>
                      <a:pPr marL="0" marR="0" algn="ctr">
                        <a:lnSpc>
                          <a:spcPct val="115000"/>
                        </a:lnSpc>
                        <a:spcBef>
                          <a:spcPts val="0"/>
                        </a:spcBef>
                        <a:spcAft>
                          <a:spcPts val="0"/>
                        </a:spcAft>
                      </a:pPr>
                      <a:r>
                        <a:rPr lang="en-US" sz="900">
                          <a:effectLst/>
                        </a:rPr>
                        <a:t>7</a:t>
                      </a:r>
                      <a:endParaRPr lang="en-US" sz="800">
                        <a:effectLst/>
                        <a:latin typeface="Calibri"/>
                        <a:ea typeface="Calibri"/>
                        <a:cs typeface="Times New Roman"/>
                      </a:endParaRPr>
                    </a:p>
                  </a:txBody>
                  <a:tcPr marL="53065" marR="53065" marT="0" marB="0" anchor="ctr"/>
                </a:tc>
                <a:tc>
                  <a:txBody>
                    <a:bodyPr/>
                    <a:lstStyle/>
                    <a:p>
                      <a:pPr marL="0" marR="0" algn="ctr">
                        <a:lnSpc>
                          <a:spcPct val="115000"/>
                        </a:lnSpc>
                        <a:spcBef>
                          <a:spcPts val="0"/>
                        </a:spcBef>
                        <a:spcAft>
                          <a:spcPts val="0"/>
                        </a:spcAft>
                      </a:pPr>
                      <a:r>
                        <a:rPr lang="en-US" sz="900">
                          <a:effectLst/>
                        </a:rPr>
                        <a:t>Noodle</a:t>
                      </a:r>
                      <a:endParaRPr lang="en-US" sz="800">
                        <a:effectLst/>
                        <a:latin typeface="Calibri"/>
                        <a:ea typeface="Calibri"/>
                        <a:cs typeface="Times New Roman"/>
                      </a:endParaRPr>
                    </a:p>
                  </a:txBody>
                  <a:tcPr marL="53065" marR="53065" marT="0" marB="0" anchor="ctr"/>
                </a:tc>
              </a:tr>
              <a:tr h="271293">
                <a:tc>
                  <a:txBody>
                    <a:bodyPr/>
                    <a:lstStyle/>
                    <a:p>
                      <a:pPr marL="0" marR="0" algn="ctr">
                        <a:lnSpc>
                          <a:spcPct val="115000"/>
                        </a:lnSpc>
                        <a:spcBef>
                          <a:spcPts val="0"/>
                        </a:spcBef>
                        <a:spcAft>
                          <a:spcPts val="0"/>
                        </a:spcAft>
                      </a:pPr>
                      <a:r>
                        <a:rPr lang="en-US" sz="900">
                          <a:effectLst/>
                        </a:rPr>
                        <a:t>8</a:t>
                      </a:r>
                      <a:endParaRPr lang="en-US" sz="800">
                        <a:effectLst/>
                        <a:latin typeface="Calibri"/>
                        <a:ea typeface="Calibri"/>
                        <a:cs typeface="Times New Roman"/>
                      </a:endParaRPr>
                    </a:p>
                  </a:txBody>
                  <a:tcPr marL="53065" marR="53065" marT="0" marB="0" anchor="ctr"/>
                </a:tc>
                <a:tc>
                  <a:txBody>
                    <a:bodyPr/>
                    <a:lstStyle/>
                    <a:p>
                      <a:pPr marL="0" marR="0" algn="ctr">
                        <a:lnSpc>
                          <a:spcPct val="115000"/>
                        </a:lnSpc>
                        <a:spcBef>
                          <a:spcPts val="0"/>
                        </a:spcBef>
                        <a:spcAft>
                          <a:spcPts val="0"/>
                        </a:spcAft>
                      </a:pPr>
                      <a:r>
                        <a:rPr lang="en-US" sz="900">
                          <a:effectLst/>
                        </a:rPr>
                        <a:t>No soup</a:t>
                      </a:r>
                      <a:endParaRPr lang="en-US" sz="800">
                        <a:effectLst/>
                        <a:latin typeface="Calibri"/>
                        <a:ea typeface="Calibri"/>
                        <a:cs typeface="Times New Roman"/>
                      </a:endParaRPr>
                    </a:p>
                  </a:txBody>
                  <a:tcPr marL="53065" marR="53065" marT="0" marB="0" anchor="ctr"/>
                </a:tc>
              </a:tr>
              <a:tr h="271293">
                <a:tc>
                  <a:txBody>
                    <a:bodyPr/>
                    <a:lstStyle/>
                    <a:p>
                      <a:pPr marL="0" marR="0" algn="ctr">
                        <a:lnSpc>
                          <a:spcPct val="115000"/>
                        </a:lnSpc>
                        <a:spcBef>
                          <a:spcPts val="0"/>
                        </a:spcBef>
                        <a:spcAft>
                          <a:spcPts val="0"/>
                        </a:spcAft>
                      </a:pPr>
                      <a:r>
                        <a:rPr lang="en-US" sz="900">
                          <a:effectLst/>
                        </a:rPr>
                        <a:t>9</a:t>
                      </a:r>
                      <a:endParaRPr lang="en-US" sz="800">
                        <a:effectLst/>
                        <a:latin typeface="Calibri"/>
                        <a:ea typeface="Calibri"/>
                        <a:cs typeface="Times New Roman"/>
                      </a:endParaRPr>
                    </a:p>
                  </a:txBody>
                  <a:tcPr marL="53065" marR="53065" marT="0" marB="0" anchor="ctr"/>
                </a:tc>
                <a:tc>
                  <a:txBody>
                    <a:bodyPr/>
                    <a:lstStyle/>
                    <a:p>
                      <a:pPr marL="0" marR="0" algn="ctr">
                        <a:lnSpc>
                          <a:spcPct val="115000"/>
                        </a:lnSpc>
                        <a:spcBef>
                          <a:spcPts val="0"/>
                        </a:spcBef>
                        <a:spcAft>
                          <a:spcPts val="0"/>
                        </a:spcAft>
                      </a:pPr>
                      <a:r>
                        <a:rPr lang="en-US" sz="900">
                          <a:effectLst/>
                        </a:rPr>
                        <a:t>China origin</a:t>
                      </a:r>
                      <a:endParaRPr lang="en-US" sz="800">
                        <a:effectLst/>
                        <a:latin typeface="Calibri"/>
                        <a:ea typeface="Calibri"/>
                        <a:cs typeface="Times New Roman"/>
                      </a:endParaRPr>
                    </a:p>
                  </a:txBody>
                  <a:tcPr marL="53065" marR="53065" marT="0" marB="0" anchor="ctr"/>
                </a:tc>
              </a:tr>
              <a:tr h="271293">
                <a:tc>
                  <a:txBody>
                    <a:bodyPr/>
                    <a:lstStyle/>
                    <a:p>
                      <a:pPr marL="0" marR="0" algn="ctr">
                        <a:lnSpc>
                          <a:spcPct val="115000"/>
                        </a:lnSpc>
                        <a:spcBef>
                          <a:spcPts val="0"/>
                        </a:spcBef>
                        <a:spcAft>
                          <a:spcPts val="0"/>
                        </a:spcAft>
                      </a:pPr>
                      <a:r>
                        <a:rPr lang="en-US" sz="900">
                          <a:effectLst/>
                        </a:rPr>
                        <a:t>10</a:t>
                      </a:r>
                      <a:endParaRPr lang="en-US" sz="800">
                        <a:effectLst/>
                        <a:latin typeface="Calibri"/>
                        <a:ea typeface="Calibri"/>
                        <a:cs typeface="Times New Roman"/>
                      </a:endParaRPr>
                    </a:p>
                  </a:txBody>
                  <a:tcPr marL="53065" marR="53065" marT="0" marB="0" anchor="ctr"/>
                </a:tc>
                <a:tc>
                  <a:txBody>
                    <a:bodyPr/>
                    <a:lstStyle/>
                    <a:p>
                      <a:pPr marL="0" marR="0" algn="ctr">
                        <a:lnSpc>
                          <a:spcPct val="115000"/>
                        </a:lnSpc>
                        <a:spcBef>
                          <a:spcPts val="0"/>
                        </a:spcBef>
                        <a:spcAft>
                          <a:spcPts val="0"/>
                        </a:spcAft>
                      </a:pPr>
                      <a:r>
                        <a:rPr lang="en-US" sz="900">
                          <a:effectLst/>
                        </a:rPr>
                        <a:t>Eastern</a:t>
                      </a:r>
                      <a:endParaRPr lang="en-US" sz="800">
                        <a:effectLst/>
                        <a:latin typeface="Calibri"/>
                        <a:ea typeface="Calibri"/>
                        <a:cs typeface="Times New Roman"/>
                      </a:endParaRPr>
                    </a:p>
                  </a:txBody>
                  <a:tcPr marL="53065" marR="53065" marT="0" marB="0" anchor="ctr"/>
                </a:tc>
              </a:tr>
              <a:tr h="271293">
                <a:tc>
                  <a:txBody>
                    <a:bodyPr/>
                    <a:lstStyle/>
                    <a:p>
                      <a:pPr marL="0" marR="0" algn="ctr">
                        <a:lnSpc>
                          <a:spcPct val="115000"/>
                        </a:lnSpc>
                        <a:spcBef>
                          <a:spcPts val="0"/>
                        </a:spcBef>
                        <a:spcAft>
                          <a:spcPts val="0"/>
                        </a:spcAft>
                      </a:pPr>
                      <a:r>
                        <a:rPr lang="en-US" sz="900">
                          <a:effectLst/>
                        </a:rPr>
                        <a:t>11</a:t>
                      </a:r>
                      <a:endParaRPr lang="en-US" sz="800">
                        <a:effectLst/>
                        <a:latin typeface="Calibri"/>
                        <a:ea typeface="Calibri"/>
                        <a:cs typeface="Times New Roman"/>
                      </a:endParaRPr>
                    </a:p>
                  </a:txBody>
                  <a:tcPr marL="53065" marR="53065" marT="0" marB="0" anchor="ctr"/>
                </a:tc>
                <a:tc>
                  <a:txBody>
                    <a:bodyPr/>
                    <a:lstStyle/>
                    <a:p>
                      <a:pPr marL="0" marR="0" algn="ctr">
                        <a:lnSpc>
                          <a:spcPct val="115000"/>
                        </a:lnSpc>
                        <a:spcBef>
                          <a:spcPts val="0"/>
                        </a:spcBef>
                        <a:spcAft>
                          <a:spcPts val="0"/>
                        </a:spcAft>
                      </a:pPr>
                      <a:r>
                        <a:rPr lang="en-US" sz="900">
                          <a:effectLst/>
                        </a:rPr>
                        <a:t>Use wrap</a:t>
                      </a:r>
                      <a:endParaRPr lang="en-US" sz="800">
                        <a:effectLst/>
                        <a:latin typeface="Calibri"/>
                        <a:ea typeface="Calibri"/>
                        <a:cs typeface="Times New Roman"/>
                      </a:endParaRPr>
                    </a:p>
                  </a:txBody>
                  <a:tcPr marL="53065" marR="53065" marT="0" marB="0" anchor="ctr"/>
                </a:tc>
              </a:tr>
              <a:tr h="271293">
                <a:tc>
                  <a:txBody>
                    <a:bodyPr/>
                    <a:lstStyle/>
                    <a:p>
                      <a:pPr marL="0" marR="0" algn="ctr">
                        <a:lnSpc>
                          <a:spcPct val="115000"/>
                        </a:lnSpc>
                        <a:spcBef>
                          <a:spcPts val="0"/>
                        </a:spcBef>
                        <a:spcAft>
                          <a:spcPts val="0"/>
                        </a:spcAft>
                      </a:pPr>
                      <a:r>
                        <a:rPr lang="en-US" sz="900">
                          <a:effectLst/>
                        </a:rPr>
                        <a:t>12</a:t>
                      </a:r>
                      <a:endParaRPr lang="en-US" sz="800">
                        <a:effectLst/>
                        <a:latin typeface="Calibri"/>
                        <a:ea typeface="Calibri"/>
                        <a:cs typeface="Times New Roman"/>
                      </a:endParaRPr>
                    </a:p>
                  </a:txBody>
                  <a:tcPr marL="53065" marR="53065" marT="0" marB="0" anchor="ctr"/>
                </a:tc>
                <a:tc>
                  <a:txBody>
                    <a:bodyPr/>
                    <a:lstStyle/>
                    <a:p>
                      <a:pPr marL="0" marR="0" algn="ctr">
                        <a:lnSpc>
                          <a:spcPct val="115000"/>
                        </a:lnSpc>
                        <a:spcBef>
                          <a:spcPts val="0"/>
                        </a:spcBef>
                        <a:spcAft>
                          <a:spcPts val="0"/>
                        </a:spcAft>
                      </a:pPr>
                      <a:r>
                        <a:rPr lang="en-US" sz="900">
                          <a:effectLst/>
                        </a:rPr>
                        <a:t>Meat</a:t>
                      </a:r>
                      <a:endParaRPr lang="en-US" sz="800">
                        <a:effectLst/>
                        <a:latin typeface="Calibri"/>
                        <a:ea typeface="Calibri"/>
                        <a:cs typeface="Times New Roman"/>
                      </a:endParaRPr>
                    </a:p>
                  </a:txBody>
                  <a:tcPr marL="53065" marR="53065" marT="0" marB="0" anchor="ctr"/>
                </a:tc>
              </a:tr>
              <a:tr h="271293">
                <a:tc>
                  <a:txBody>
                    <a:bodyPr/>
                    <a:lstStyle/>
                    <a:p>
                      <a:pPr marL="0" marR="0" algn="ctr">
                        <a:lnSpc>
                          <a:spcPct val="115000"/>
                        </a:lnSpc>
                        <a:spcBef>
                          <a:spcPts val="0"/>
                        </a:spcBef>
                        <a:spcAft>
                          <a:spcPts val="0"/>
                        </a:spcAft>
                      </a:pPr>
                      <a:r>
                        <a:rPr lang="en-US" sz="900">
                          <a:effectLst/>
                        </a:rPr>
                        <a:t>13</a:t>
                      </a:r>
                      <a:endParaRPr lang="en-US" sz="800">
                        <a:effectLst/>
                        <a:latin typeface="Calibri"/>
                        <a:ea typeface="Calibri"/>
                        <a:cs typeface="Times New Roman"/>
                      </a:endParaRPr>
                    </a:p>
                  </a:txBody>
                  <a:tcPr marL="53065" marR="53065" marT="0" marB="0" anchor="ctr"/>
                </a:tc>
                <a:tc>
                  <a:txBody>
                    <a:bodyPr/>
                    <a:lstStyle/>
                    <a:p>
                      <a:pPr marL="0" marR="0" algn="ctr">
                        <a:lnSpc>
                          <a:spcPct val="115000"/>
                        </a:lnSpc>
                        <a:spcBef>
                          <a:spcPts val="0"/>
                        </a:spcBef>
                        <a:spcAft>
                          <a:spcPts val="0"/>
                        </a:spcAft>
                      </a:pPr>
                      <a:r>
                        <a:rPr lang="en-US" sz="900">
                          <a:effectLst/>
                        </a:rPr>
                        <a:t>Heavy</a:t>
                      </a:r>
                      <a:endParaRPr lang="en-US" sz="800">
                        <a:effectLst/>
                        <a:latin typeface="Calibri"/>
                        <a:ea typeface="Calibri"/>
                        <a:cs typeface="Times New Roman"/>
                      </a:endParaRPr>
                    </a:p>
                  </a:txBody>
                  <a:tcPr marL="53065" marR="53065" marT="0" marB="0" anchor="ctr"/>
                </a:tc>
              </a:tr>
              <a:tr h="271293">
                <a:tc>
                  <a:txBody>
                    <a:bodyPr/>
                    <a:lstStyle/>
                    <a:p>
                      <a:pPr marL="0" marR="0" algn="ctr">
                        <a:lnSpc>
                          <a:spcPct val="115000"/>
                        </a:lnSpc>
                        <a:spcBef>
                          <a:spcPts val="0"/>
                        </a:spcBef>
                        <a:spcAft>
                          <a:spcPts val="0"/>
                        </a:spcAft>
                      </a:pPr>
                      <a:r>
                        <a:rPr lang="en-US" sz="900">
                          <a:effectLst/>
                        </a:rPr>
                        <a:t>14</a:t>
                      </a:r>
                      <a:endParaRPr lang="en-US" sz="800">
                        <a:effectLst/>
                        <a:latin typeface="Calibri"/>
                        <a:ea typeface="Calibri"/>
                        <a:cs typeface="Times New Roman"/>
                      </a:endParaRPr>
                    </a:p>
                  </a:txBody>
                  <a:tcPr marL="53065" marR="53065" marT="0" marB="0" anchor="ctr"/>
                </a:tc>
                <a:tc>
                  <a:txBody>
                    <a:bodyPr/>
                    <a:lstStyle/>
                    <a:p>
                      <a:pPr marL="0" marR="0" algn="ctr">
                        <a:lnSpc>
                          <a:spcPct val="115000"/>
                        </a:lnSpc>
                        <a:spcBef>
                          <a:spcPts val="0"/>
                        </a:spcBef>
                        <a:spcAft>
                          <a:spcPts val="0"/>
                        </a:spcAft>
                      </a:pPr>
                      <a:r>
                        <a:rPr lang="en-US" sz="900">
                          <a:effectLst/>
                        </a:rPr>
                        <a:t>Meatball shape</a:t>
                      </a:r>
                      <a:endParaRPr lang="en-US" sz="800">
                        <a:effectLst/>
                        <a:latin typeface="Calibri"/>
                        <a:ea typeface="Calibri"/>
                        <a:cs typeface="Times New Roman"/>
                      </a:endParaRPr>
                    </a:p>
                  </a:txBody>
                  <a:tcPr marL="53065" marR="53065" marT="0" marB="0" anchor="ctr"/>
                </a:tc>
              </a:tr>
              <a:tr h="271293">
                <a:tc>
                  <a:txBody>
                    <a:bodyPr/>
                    <a:lstStyle/>
                    <a:p>
                      <a:pPr marL="0" marR="0" algn="ctr">
                        <a:lnSpc>
                          <a:spcPct val="115000"/>
                        </a:lnSpc>
                        <a:spcBef>
                          <a:spcPts val="0"/>
                        </a:spcBef>
                        <a:spcAft>
                          <a:spcPts val="0"/>
                        </a:spcAft>
                      </a:pPr>
                      <a:r>
                        <a:rPr lang="en-US" sz="900">
                          <a:effectLst/>
                        </a:rPr>
                        <a:t>15</a:t>
                      </a:r>
                      <a:endParaRPr lang="en-US" sz="800">
                        <a:effectLst/>
                        <a:latin typeface="Calibri"/>
                        <a:ea typeface="Calibri"/>
                        <a:cs typeface="Times New Roman"/>
                      </a:endParaRPr>
                    </a:p>
                  </a:txBody>
                  <a:tcPr marL="53065" marR="53065" marT="0" marB="0" anchor="ctr"/>
                </a:tc>
                <a:tc>
                  <a:txBody>
                    <a:bodyPr/>
                    <a:lstStyle/>
                    <a:p>
                      <a:pPr marL="0" marR="0" algn="ctr">
                        <a:lnSpc>
                          <a:spcPct val="115000"/>
                        </a:lnSpc>
                        <a:spcBef>
                          <a:spcPts val="0"/>
                        </a:spcBef>
                        <a:spcAft>
                          <a:spcPts val="0"/>
                        </a:spcAft>
                      </a:pPr>
                      <a:r>
                        <a:rPr lang="en-US" sz="900">
                          <a:effectLst/>
                        </a:rPr>
                        <a:t>Western</a:t>
                      </a:r>
                      <a:endParaRPr lang="en-US" sz="800">
                        <a:effectLst/>
                        <a:latin typeface="Calibri"/>
                        <a:ea typeface="Calibri"/>
                        <a:cs typeface="Times New Roman"/>
                      </a:endParaRPr>
                    </a:p>
                  </a:txBody>
                  <a:tcPr marL="53065" marR="53065" marT="0" marB="0" anchor="ctr"/>
                </a:tc>
              </a:tr>
              <a:tr h="271293">
                <a:tc>
                  <a:txBody>
                    <a:bodyPr/>
                    <a:lstStyle/>
                    <a:p>
                      <a:pPr marL="0" marR="0" algn="ctr">
                        <a:lnSpc>
                          <a:spcPct val="115000"/>
                        </a:lnSpc>
                        <a:spcBef>
                          <a:spcPts val="0"/>
                        </a:spcBef>
                        <a:spcAft>
                          <a:spcPts val="0"/>
                        </a:spcAft>
                      </a:pPr>
                      <a:r>
                        <a:rPr lang="en-US" sz="900">
                          <a:effectLst/>
                        </a:rPr>
                        <a:t>16</a:t>
                      </a:r>
                      <a:endParaRPr lang="en-US" sz="800">
                        <a:effectLst/>
                        <a:latin typeface="Calibri"/>
                        <a:ea typeface="Calibri"/>
                        <a:cs typeface="Times New Roman"/>
                      </a:endParaRPr>
                    </a:p>
                  </a:txBody>
                  <a:tcPr marL="53065" marR="53065" marT="0" marB="0" anchor="ctr"/>
                </a:tc>
                <a:tc>
                  <a:txBody>
                    <a:bodyPr/>
                    <a:lstStyle/>
                    <a:p>
                      <a:pPr marL="0" marR="0" algn="ctr">
                        <a:lnSpc>
                          <a:spcPct val="115000"/>
                        </a:lnSpc>
                        <a:spcBef>
                          <a:spcPts val="0"/>
                        </a:spcBef>
                        <a:spcAft>
                          <a:spcPts val="0"/>
                        </a:spcAft>
                      </a:pPr>
                      <a:r>
                        <a:rPr lang="en-US" sz="900">
                          <a:effectLst/>
                        </a:rPr>
                        <a:t>Pastry</a:t>
                      </a:r>
                      <a:endParaRPr lang="en-US" sz="800">
                        <a:effectLst/>
                        <a:latin typeface="Calibri"/>
                        <a:ea typeface="Calibri"/>
                        <a:cs typeface="Times New Roman"/>
                      </a:endParaRPr>
                    </a:p>
                  </a:txBody>
                  <a:tcPr marL="53065" marR="53065" marT="0" marB="0" anchor="ctr"/>
                </a:tc>
              </a:tr>
              <a:tr h="271293">
                <a:tc>
                  <a:txBody>
                    <a:bodyPr/>
                    <a:lstStyle/>
                    <a:p>
                      <a:pPr marL="0" marR="0" algn="ctr">
                        <a:lnSpc>
                          <a:spcPct val="115000"/>
                        </a:lnSpc>
                        <a:spcBef>
                          <a:spcPts val="0"/>
                        </a:spcBef>
                        <a:spcAft>
                          <a:spcPts val="0"/>
                        </a:spcAft>
                      </a:pPr>
                      <a:r>
                        <a:rPr lang="en-US" sz="900">
                          <a:effectLst/>
                        </a:rPr>
                        <a:t>17</a:t>
                      </a:r>
                      <a:endParaRPr lang="en-US" sz="800">
                        <a:effectLst/>
                        <a:latin typeface="Calibri"/>
                        <a:ea typeface="Calibri"/>
                        <a:cs typeface="Times New Roman"/>
                      </a:endParaRPr>
                    </a:p>
                  </a:txBody>
                  <a:tcPr marL="53065" marR="53065" marT="0" marB="0" anchor="ctr"/>
                </a:tc>
                <a:tc>
                  <a:txBody>
                    <a:bodyPr/>
                    <a:lstStyle/>
                    <a:p>
                      <a:pPr marL="0" marR="0" algn="ctr">
                        <a:lnSpc>
                          <a:spcPct val="115000"/>
                        </a:lnSpc>
                        <a:spcBef>
                          <a:spcPts val="0"/>
                        </a:spcBef>
                        <a:spcAft>
                          <a:spcPts val="0"/>
                        </a:spcAft>
                      </a:pPr>
                      <a:r>
                        <a:rPr lang="en-US" sz="900">
                          <a:effectLst/>
                        </a:rPr>
                        <a:t>French origin</a:t>
                      </a:r>
                      <a:endParaRPr lang="en-US" sz="800">
                        <a:effectLst/>
                        <a:latin typeface="Calibri"/>
                        <a:ea typeface="Calibri"/>
                        <a:cs typeface="Times New Roman"/>
                      </a:endParaRPr>
                    </a:p>
                  </a:txBody>
                  <a:tcPr marL="53065" marR="53065" marT="0" marB="0" anchor="ctr"/>
                </a:tc>
              </a:tr>
              <a:tr h="271293">
                <a:tc>
                  <a:txBody>
                    <a:bodyPr/>
                    <a:lstStyle/>
                    <a:p>
                      <a:pPr marL="0" marR="0" algn="ctr">
                        <a:lnSpc>
                          <a:spcPct val="115000"/>
                        </a:lnSpc>
                        <a:spcBef>
                          <a:spcPts val="0"/>
                        </a:spcBef>
                        <a:spcAft>
                          <a:spcPts val="0"/>
                        </a:spcAft>
                      </a:pPr>
                      <a:r>
                        <a:rPr lang="en-US" sz="900">
                          <a:effectLst/>
                        </a:rPr>
                        <a:t>18</a:t>
                      </a:r>
                      <a:endParaRPr lang="en-US" sz="800">
                        <a:effectLst/>
                        <a:latin typeface="Calibri"/>
                        <a:ea typeface="Calibri"/>
                        <a:cs typeface="Times New Roman"/>
                      </a:endParaRPr>
                    </a:p>
                  </a:txBody>
                  <a:tcPr marL="53065" marR="53065" marT="0" marB="0" anchor="ctr"/>
                </a:tc>
                <a:tc>
                  <a:txBody>
                    <a:bodyPr/>
                    <a:lstStyle/>
                    <a:p>
                      <a:pPr marL="0" marR="0" algn="ctr">
                        <a:lnSpc>
                          <a:spcPct val="115000"/>
                        </a:lnSpc>
                        <a:spcBef>
                          <a:spcPts val="0"/>
                        </a:spcBef>
                        <a:spcAft>
                          <a:spcPts val="0"/>
                        </a:spcAft>
                      </a:pPr>
                      <a:r>
                        <a:rPr lang="en-US" sz="900">
                          <a:effectLst/>
                        </a:rPr>
                        <a:t>Bread</a:t>
                      </a:r>
                      <a:endParaRPr lang="en-US" sz="800">
                        <a:effectLst/>
                        <a:latin typeface="Calibri"/>
                        <a:ea typeface="Calibri"/>
                        <a:cs typeface="Times New Roman"/>
                      </a:endParaRPr>
                    </a:p>
                  </a:txBody>
                  <a:tcPr marL="53065" marR="53065" marT="0" marB="0" anchor="ctr"/>
                </a:tc>
              </a:tr>
              <a:tr h="271293">
                <a:tc>
                  <a:txBody>
                    <a:bodyPr/>
                    <a:lstStyle/>
                    <a:p>
                      <a:pPr marL="0" marR="0" algn="ctr">
                        <a:lnSpc>
                          <a:spcPct val="115000"/>
                        </a:lnSpc>
                        <a:spcBef>
                          <a:spcPts val="0"/>
                        </a:spcBef>
                        <a:spcAft>
                          <a:spcPts val="0"/>
                        </a:spcAft>
                      </a:pPr>
                      <a:r>
                        <a:rPr lang="en-US" sz="900">
                          <a:effectLst/>
                        </a:rPr>
                        <a:t>19</a:t>
                      </a:r>
                      <a:endParaRPr lang="en-US" sz="800">
                        <a:effectLst/>
                        <a:latin typeface="Calibri"/>
                        <a:ea typeface="Calibri"/>
                        <a:cs typeface="Times New Roman"/>
                      </a:endParaRPr>
                    </a:p>
                  </a:txBody>
                  <a:tcPr marL="53065" marR="53065" marT="0" marB="0" anchor="ctr"/>
                </a:tc>
                <a:tc>
                  <a:txBody>
                    <a:bodyPr/>
                    <a:lstStyle/>
                    <a:p>
                      <a:pPr marL="0" marR="0" algn="ctr">
                        <a:lnSpc>
                          <a:spcPct val="115000"/>
                        </a:lnSpc>
                        <a:spcBef>
                          <a:spcPts val="0"/>
                        </a:spcBef>
                        <a:spcAft>
                          <a:spcPts val="0"/>
                        </a:spcAft>
                      </a:pPr>
                      <a:r>
                        <a:rPr lang="en-US" sz="900">
                          <a:effectLst/>
                        </a:rPr>
                        <a:t>Spicy</a:t>
                      </a:r>
                      <a:endParaRPr lang="en-US" sz="800">
                        <a:effectLst/>
                        <a:latin typeface="Calibri"/>
                        <a:ea typeface="Calibri"/>
                        <a:cs typeface="Times New Roman"/>
                      </a:endParaRPr>
                    </a:p>
                  </a:txBody>
                  <a:tcPr marL="53065" marR="53065" marT="0" marB="0" anchor="ctr"/>
                </a:tc>
              </a:tr>
              <a:tr h="271293">
                <a:tc>
                  <a:txBody>
                    <a:bodyPr/>
                    <a:lstStyle/>
                    <a:p>
                      <a:pPr marL="0" marR="0" algn="ctr">
                        <a:lnSpc>
                          <a:spcPct val="115000"/>
                        </a:lnSpc>
                        <a:spcBef>
                          <a:spcPts val="0"/>
                        </a:spcBef>
                        <a:spcAft>
                          <a:spcPts val="0"/>
                        </a:spcAft>
                      </a:pPr>
                      <a:r>
                        <a:rPr lang="en-US" sz="900">
                          <a:effectLst/>
                        </a:rPr>
                        <a:t>20</a:t>
                      </a:r>
                      <a:endParaRPr lang="en-US" sz="800">
                        <a:effectLst/>
                        <a:latin typeface="Calibri"/>
                        <a:ea typeface="Calibri"/>
                        <a:cs typeface="Times New Roman"/>
                      </a:endParaRPr>
                    </a:p>
                  </a:txBody>
                  <a:tcPr marL="53065" marR="53065" marT="0" marB="0" anchor="ctr"/>
                </a:tc>
                <a:tc>
                  <a:txBody>
                    <a:bodyPr/>
                    <a:lstStyle/>
                    <a:p>
                      <a:pPr marL="0" marR="0" algn="ctr">
                        <a:lnSpc>
                          <a:spcPct val="115000"/>
                        </a:lnSpc>
                        <a:spcBef>
                          <a:spcPts val="0"/>
                        </a:spcBef>
                        <a:spcAft>
                          <a:spcPts val="0"/>
                        </a:spcAft>
                      </a:pPr>
                      <a:r>
                        <a:rPr lang="en-US" sz="900" dirty="0">
                          <a:effectLst/>
                        </a:rPr>
                        <a:t>Italian</a:t>
                      </a:r>
                      <a:endParaRPr lang="en-US" sz="800" dirty="0">
                        <a:effectLst/>
                        <a:latin typeface="Calibri"/>
                        <a:ea typeface="Calibri"/>
                        <a:cs typeface="Times New Roman"/>
                      </a:endParaRPr>
                    </a:p>
                  </a:txBody>
                  <a:tcPr marL="53065" marR="53065" marT="0" marB="0" anchor="ctr"/>
                </a:tc>
              </a:tr>
            </a:tbl>
          </a:graphicData>
        </a:graphic>
      </p:graphicFrame>
    </p:spTree>
    <p:extLst>
      <p:ext uri="{BB962C8B-B14F-4D97-AF65-F5344CB8AC3E}">
        <p14:creationId xmlns:p14="http://schemas.microsoft.com/office/powerpoint/2010/main" val="3684692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Rectangle 20">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5" name="Freeform: Shape 24">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63F714EE-19C1-41AC-961C-C2124B44351F}"/>
              </a:ext>
            </a:extLst>
          </p:cNvPr>
          <p:cNvSpPr>
            <a:spLocks noGrp="1"/>
          </p:cNvSpPr>
          <p:nvPr>
            <p:ph type="title"/>
          </p:nvPr>
        </p:nvSpPr>
        <p:spPr>
          <a:xfrm>
            <a:off x="1103312" y="133350"/>
            <a:ext cx="8947522" cy="1162050"/>
          </a:xfrm>
        </p:spPr>
        <p:txBody>
          <a:bodyPr anchor="ctr">
            <a:normAutofit/>
          </a:bodyPr>
          <a:lstStyle/>
          <a:p>
            <a:r>
              <a:rPr lang="en-US" dirty="0" smtClean="0">
                <a:solidFill>
                  <a:srgbClr val="FFFFFF"/>
                </a:solidFill>
              </a:rPr>
              <a:t>Design</a:t>
            </a:r>
            <a:endParaRPr lang="en-US" dirty="0">
              <a:solidFill>
                <a:srgbClr val="FFFFFF"/>
              </a:solidFill>
            </a:endParaRPr>
          </a:p>
        </p:txBody>
      </p:sp>
      <p:graphicFrame>
        <p:nvGraphicFramePr>
          <p:cNvPr id="8" name="Content Placeholder 5"/>
          <p:cNvGraphicFramePr>
            <a:graphicFrameLocks noGrp="1"/>
          </p:cNvGraphicFramePr>
          <p:nvPr>
            <p:ph idx="1"/>
            <p:extLst>
              <p:ext uri="{D42A27DB-BD31-4B8C-83A1-F6EECF244321}">
                <p14:modId xmlns:p14="http://schemas.microsoft.com/office/powerpoint/2010/main" val="4025002992"/>
              </p:ext>
            </p:extLst>
          </p:nvPr>
        </p:nvGraphicFramePr>
        <p:xfrm>
          <a:off x="1236663" y="1460230"/>
          <a:ext cx="9544050" cy="4369068"/>
        </p:xfrm>
        <a:graphic>
          <a:graphicData uri="http://schemas.openxmlformats.org/drawingml/2006/table">
            <a:tbl>
              <a:tblPr firstRow="1" firstCol="1" bandRow="1">
                <a:tableStyleId>{5C22544A-7EE6-4342-B048-85BDC9FD1C3A}</a:tableStyleId>
              </a:tblPr>
              <a:tblGrid>
                <a:gridCol w="3181350"/>
                <a:gridCol w="3181350"/>
                <a:gridCol w="3181350"/>
              </a:tblGrid>
              <a:tr h="485452">
                <a:tc>
                  <a:txBody>
                    <a:bodyPr/>
                    <a:lstStyle/>
                    <a:p>
                      <a:pPr marL="0" marR="0" algn="ctr">
                        <a:lnSpc>
                          <a:spcPct val="115000"/>
                        </a:lnSpc>
                        <a:spcBef>
                          <a:spcPts val="0"/>
                        </a:spcBef>
                        <a:spcAft>
                          <a:spcPts val="0"/>
                        </a:spcAft>
                      </a:pPr>
                      <a:r>
                        <a:rPr lang="en-US" sz="1200">
                          <a:effectLst/>
                        </a:rPr>
                        <a:t>Rules No.</a:t>
                      </a:r>
                      <a:endParaRPr lang="en-US" sz="1100">
                        <a:effectLst/>
                        <a:latin typeface="Calibri"/>
                        <a:ea typeface="Calibri"/>
                        <a:cs typeface="Times New Roman"/>
                      </a:endParaRPr>
                    </a:p>
                  </a:txBody>
                  <a:tcPr marL="63500" marR="63500" marT="63500" marB="63500"/>
                </a:tc>
                <a:tc>
                  <a:txBody>
                    <a:bodyPr/>
                    <a:lstStyle/>
                    <a:p>
                      <a:pPr marL="0" marR="0" algn="ctr">
                        <a:lnSpc>
                          <a:spcPct val="115000"/>
                        </a:lnSpc>
                        <a:spcBef>
                          <a:spcPts val="0"/>
                        </a:spcBef>
                        <a:spcAft>
                          <a:spcPts val="0"/>
                        </a:spcAft>
                      </a:pPr>
                      <a:r>
                        <a:rPr lang="en-US" sz="1200">
                          <a:effectLst/>
                        </a:rPr>
                        <a:t>Indications</a:t>
                      </a:r>
                      <a:endParaRPr lang="en-US" sz="1100">
                        <a:effectLst/>
                        <a:latin typeface="Calibri"/>
                        <a:ea typeface="Calibri"/>
                        <a:cs typeface="Times New Roman"/>
                      </a:endParaRPr>
                    </a:p>
                  </a:txBody>
                  <a:tcPr marL="63500" marR="63500" marT="63500" marB="63500"/>
                </a:tc>
                <a:tc>
                  <a:txBody>
                    <a:bodyPr/>
                    <a:lstStyle/>
                    <a:p>
                      <a:pPr marL="0" marR="0" algn="ctr">
                        <a:lnSpc>
                          <a:spcPct val="115000"/>
                        </a:lnSpc>
                        <a:spcBef>
                          <a:spcPts val="0"/>
                        </a:spcBef>
                        <a:spcAft>
                          <a:spcPts val="0"/>
                        </a:spcAft>
                      </a:pPr>
                      <a:r>
                        <a:rPr lang="en-US" sz="1200">
                          <a:effectLst/>
                        </a:rPr>
                        <a:t>Food Name</a:t>
                      </a:r>
                      <a:endParaRPr lang="en-US" sz="1100">
                        <a:effectLst/>
                        <a:latin typeface="Calibri"/>
                        <a:ea typeface="Calibri"/>
                        <a:cs typeface="Times New Roman"/>
                      </a:endParaRPr>
                    </a:p>
                  </a:txBody>
                  <a:tcPr marL="63500" marR="63500" marT="63500" marB="63500"/>
                </a:tc>
              </a:tr>
              <a:tr h="485452">
                <a:tc>
                  <a:txBody>
                    <a:bodyPr/>
                    <a:lstStyle/>
                    <a:p>
                      <a:pPr marL="0" marR="0" algn="ctr">
                        <a:lnSpc>
                          <a:spcPct val="115000"/>
                        </a:lnSpc>
                        <a:spcBef>
                          <a:spcPts val="0"/>
                        </a:spcBef>
                        <a:spcAft>
                          <a:spcPts val="0"/>
                        </a:spcAft>
                      </a:pPr>
                      <a:r>
                        <a:rPr lang="en-US" sz="1200">
                          <a:effectLst/>
                        </a:rPr>
                        <a:t>Rule 1</a:t>
                      </a:r>
                      <a:endParaRPr lang="en-US" sz="1100">
                        <a:effectLst/>
                        <a:latin typeface="Calibri"/>
                        <a:ea typeface="Calibri"/>
                        <a:cs typeface="Times New Roman"/>
                      </a:endParaRPr>
                    </a:p>
                  </a:txBody>
                  <a:tcPr marL="63500" marR="63500" marT="63500" marB="63500"/>
                </a:tc>
                <a:tc>
                  <a:txBody>
                    <a:bodyPr/>
                    <a:lstStyle/>
                    <a:p>
                      <a:pPr marL="0" marR="0">
                        <a:lnSpc>
                          <a:spcPct val="115000"/>
                        </a:lnSpc>
                        <a:spcBef>
                          <a:spcPts val="0"/>
                        </a:spcBef>
                        <a:spcAft>
                          <a:spcPts val="0"/>
                        </a:spcAft>
                      </a:pPr>
                      <a:r>
                        <a:rPr lang="en-US" sz="1200">
                          <a:effectLst/>
                        </a:rPr>
                        <a:t>Asian,  rice, sambal, coconut milk</a:t>
                      </a:r>
                      <a:endParaRPr lang="en-US" sz="1100">
                        <a:effectLst/>
                        <a:latin typeface="Calibri"/>
                        <a:ea typeface="Calibri"/>
                        <a:cs typeface="Times New Roman"/>
                      </a:endParaRPr>
                    </a:p>
                  </a:txBody>
                  <a:tcPr marL="63500" marR="63500" marT="63500" marB="63500"/>
                </a:tc>
                <a:tc>
                  <a:txBody>
                    <a:bodyPr/>
                    <a:lstStyle/>
                    <a:p>
                      <a:pPr marL="0" marR="0" algn="ctr">
                        <a:lnSpc>
                          <a:spcPct val="115000"/>
                        </a:lnSpc>
                        <a:spcBef>
                          <a:spcPts val="0"/>
                        </a:spcBef>
                        <a:spcAft>
                          <a:spcPts val="0"/>
                        </a:spcAft>
                      </a:pPr>
                      <a:r>
                        <a:rPr lang="en-US" sz="1200">
                          <a:effectLst/>
                        </a:rPr>
                        <a:t>Nasi lemak</a:t>
                      </a:r>
                      <a:endParaRPr lang="en-US" sz="1100">
                        <a:effectLst/>
                        <a:latin typeface="Calibri"/>
                        <a:ea typeface="Calibri"/>
                        <a:cs typeface="Times New Roman"/>
                      </a:endParaRPr>
                    </a:p>
                  </a:txBody>
                  <a:tcPr marL="63500" marR="63500" marT="63500" marB="63500"/>
                </a:tc>
              </a:tr>
              <a:tr h="485452">
                <a:tc>
                  <a:txBody>
                    <a:bodyPr/>
                    <a:lstStyle/>
                    <a:p>
                      <a:pPr marL="0" marR="0" algn="ctr">
                        <a:lnSpc>
                          <a:spcPct val="115000"/>
                        </a:lnSpc>
                        <a:spcBef>
                          <a:spcPts val="0"/>
                        </a:spcBef>
                        <a:spcAft>
                          <a:spcPts val="0"/>
                        </a:spcAft>
                      </a:pPr>
                      <a:r>
                        <a:rPr lang="en-US" sz="1200">
                          <a:effectLst/>
                        </a:rPr>
                        <a:t>Rule 2</a:t>
                      </a:r>
                      <a:endParaRPr lang="en-US" sz="1100">
                        <a:effectLst/>
                        <a:latin typeface="Calibri"/>
                        <a:ea typeface="Calibri"/>
                        <a:cs typeface="Times New Roman"/>
                      </a:endParaRPr>
                    </a:p>
                  </a:txBody>
                  <a:tcPr marL="63500" marR="63500" marT="63500" marB="63500"/>
                </a:tc>
                <a:tc>
                  <a:txBody>
                    <a:bodyPr/>
                    <a:lstStyle/>
                    <a:p>
                      <a:pPr marL="0" marR="0">
                        <a:lnSpc>
                          <a:spcPct val="115000"/>
                        </a:lnSpc>
                        <a:spcBef>
                          <a:spcPts val="0"/>
                        </a:spcBef>
                        <a:spcAft>
                          <a:spcPts val="0"/>
                        </a:spcAft>
                      </a:pPr>
                      <a:r>
                        <a:rPr lang="en-US" sz="1200">
                          <a:effectLst/>
                        </a:rPr>
                        <a:t>Asian, vegetables, fried</a:t>
                      </a:r>
                      <a:endParaRPr lang="en-US" sz="1100">
                        <a:effectLst/>
                        <a:latin typeface="Calibri"/>
                        <a:ea typeface="Calibri"/>
                        <a:cs typeface="Times New Roman"/>
                      </a:endParaRPr>
                    </a:p>
                  </a:txBody>
                  <a:tcPr marL="63500" marR="63500" marT="63500" marB="63500"/>
                </a:tc>
                <a:tc>
                  <a:txBody>
                    <a:bodyPr/>
                    <a:lstStyle/>
                    <a:p>
                      <a:pPr marL="0" marR="0" algn="ctr">
                        <a:lnSpc>
                          <a:spcPct val="115000"/>
                        </a:lnSpc>
                        <a:spcBef>
                          <a:spcPts val="0"/>
                        </a:spcBef>
                        <a:spcAft>
                          <a:spcPts val="0"/>
                        </a:spcAft>
                      </a:pPr>
                      <a:r>
                        <a:rPr lang="en-US" sz="1200">
                          <a:effectLst/>
                        </a:rPr>
                        <a:t>Fried rice</a:t>
                      </a:r>
                      <a:endParaRPr lang="en-US" sz="1100">
                        <a:effectLst/>
                        <a:latin typeface="Calibri"/>
                        <a:ea typeface="Calibri"/>
                        <a:cs typeface="Times New Roman"/>
                      </a:endParaRPr>
                    </a:p>
                  </a:txBody>
                  <a:tcPr marL="63500" marR="63500" marT="63500" marB="63500"/>
                </a:tc>
              </a:tr>
              <a:tr h="485452">
                <a:tc>
                  <a:txBody>
                    <a:bodyPr/>
                    <a:lstStyle/>
                    <a:p>
                      <a:pPr marL="0" marR="0" algn="ctr">
                        <a:lnSpc>
                          <a:spcPct val="115000"/>
                        </a:lnSpc>
                        <a:spcBef>
                          <a:spcPts val="0"/>
                        </a:spcBef>
                        <a:spcAft>
                          <a:spcPts val="0"/>
                        </a:spcAft>
                      </a:pPr>
                      <a:r>
                        <a:rPr lang="en-US" sz="1200">
                          <a:effectLst/>
                        </a:rPr>
                        <a:t>Rule 3</a:t>
                      </a:r>
                      <a:endParaRPr lang="en-US" sz="1100">
                        <a:effectLst/>
                        <a:latin typeface="Calibri"/>
                        <a:ea typeface="Calibri"/>
                        <a:cs typeface="Times New Roman"/>
                      </a:endParaRPr>
                    </a:p>
                  </a:txBody>
                  <a:tcPr marL="63500" marR="63500" marT="63500" marB="63500"/>
                </a:tc>
                <a:tc>
                  <a:txBody>
                    <a:bodyPr/>
                    <a:lstStyle/>
                    <a:p>
                      <a:pPr marL="0" marR="0">
                        <a:lnSpc>
                          <a:spcPct val="115000"/>
                        </a:lnSpc>
                        <a:spcBef>
                          <a:spcPts val="0"/>
                        </a:spcBef>
                        <a:spcAft>
                          <a:spcPts val="0"/>
                        </a:spcAft>
                      </a:pPr>
                      <a:r>
                        <a:rPr lang="en-US" sz="1200">
                          <a:effectLst/>
                        </a:rPr>
                        <a:t>Noodle, no soup, China origin</a:t>
                      </a:r>
                      <a:endParaRPr lang="en-US" sz="1100">
                        <a:effectLst/>
                        <a:latin typeface="Calibri"/>
                        <a:ea typeface="Calibri"/>
                        <a:cs typeface="Times New Roman"/>
                      </a:endParaRPr>
                    </a:p>
                  </a:txBody>
                  <a:tcPr marL="63500" marR="63500" marT="63500" marB="63500"/>
                </a:tc>
                <a:tc>
                  <a:txBody>
                    <a:bodyPr/>
                    <a:lstStyle/>
                    <a:p>
                      <a:pPr marL="0" marR="0" algn="ctr">
                        <a:lnSpc>
                          <a:spcPct val="115000"/>
                        </a:lnSpc>
                        <a:spcBef>
                          <a:spcPts val="0"/>
                        </a:spcBef>
                        <a:spcAft>
                          <a:spcPts val="0"/>
                        </a:spcAft>
                      </a:pPr>
                      <a:r>
                        <a:rPr lang="en-US" sz="1200">
                          <a:effectLst/>
                        </a:rPr>
                        <a:t>Dandan noodle</a:t>
                      </a:r>
                      <a:endParaRPr lang="en-US" sz="1100">
                        <a:effectLst/>
                        <a:latin typeface="Calibri"/>
                        <a:ea typeface="Calibri"/>
                        <a:cs typeface="Times New Roman"/>
                      </a:endParaRPr>
                    </a:p>
                  </a:txBody>
                  <a:tcPr marL="63500" marR="63500" marT="63500" marB="63500"/>
                </a:tc>
              </a:tr>
              <a:tr h="485452">
                <a:tc>
                  <a:txBody>
                    <a:bodyPr/>
                    <a:lstStyle/>
                    <a:p>
                      <a:pPr marL="0" marR="0" algn="ctr">
                        <a:lnSpc>
                          <a:spcPct val="115000"/>
                        </a:lnSpc>
                        <a:spcBef>
                          <a:spcPts val="0"/>
                        </a:spcBef>
                        <a:spcAft>
                          <a:spcPts val="0"/>
                        </a:spcAft>
                      </a:pPr>
                      <a:r>
                        <a:rPr lang="en-US" sz="1200">
                          <a:effectLst/>
                        </a:rPr>
                        <a:t>Rule 4</a:t>
                      </a:r>
                      <a:endParaRPr lang="en-US" sz="1100">
                        <a:effectLst/>
                        <a:latin typeface="Calibri"/>
                        <a:ea typeface="Calibri"/>
                        <a:cs typeface="Times New Roman"/>
                      </a:endParaRPr>
                    </a:p>
                  </a:txBody>
                  <a:tcPr marL="63500" marR="63500" marT="63500" marB="63500"/>
                </a:tc>
                <a:tc>
                  <a:txBody>
                    <a:bodyPr/>
                    <a:lstStyle/>
                    <a:p>
                      <a:pPr marL="0" marR="0">
                        <a:lnSpc>
                          <a:spcPct val="115000"/>
                        </a:lnSpc>
                        <a:spcBef>
                          <a:spcPts val="0"/>
                        </a:spcBef>
                        <a:spcAft>
                          <a:spcPts val="0"/>
                        </a:spcAft>
                      </a:pPr>
                      <a:r>
                        <a:rPr lang="en-US" sz="1200">
                          <a:effectLst/>
                        </a:rPr>
                        <a:t>Eastern, meat, rice, heavy</a:t>
                      </a:r>
                      <a:endParaRPr lang="en-US" sz="1100">
                        <a:effectLst/>
                        <a:latin typeface="Calibri"/>
                        <a:ea typeface="Calibri"/>
                        <a:cs typeface="Times New Roman"/>
                      </a:endParaRPr>
                    </a:p>
                  </a:txBody>
                  <a:tcPr marL="63500" marR="63500" marT="63500" marB="63500"/>
                </a:tc>
                <a:tc>
                  <a:txBody>
                    <a:bodyPr/>
                    <a:lstStyle/>
                    <a:p>
                      <a:pPr marL="0" marR="0" algn="ctr">
                        <a:lnSpc>
                          <a:spcPct val="115000"/>
                        </a:lnSpc>
                        <a:spcBef>
                          <a:spcPts val="0"/>
                        </a:spcBef>
                        <a:spcAft>
                          <a:spcPts val="0"/>
                        </a:spcAft>
                      </a:pPr>
                      <a:r>
                        <a:rPr lang="en-US" sz="1200">
                          <a:effectLst/>
                        </a:rPr>
                        <a:t>Biryani</a:t>
                      </a:r>
                      <a:endParaRPr lang="en-US" sz="1100">
                        <a:effectLst/>
                        <a:latin typeface="Calibri"/>
                        <a:ea typeface="Calibri"/>
                        <a:cs typeface="Times New Roman"/>
                      </a:endParaRPr>
                    </a:p>
                  </a:txBody>
                  <a:tcPr marL="63500" marR="63500" marT="63500" marB="63500"/>
                </a:tc>
              </a:tr>
              <a:tr h="485452">
                <a:tc>
                  <a:txBody>
                    <a:bodyPr/>
                    <a:lstStyle/>
                    <a:p>
                      <a:pPr marL="0" marR="0" algn="ctr">
                        <a:lnSpc>
                          <a:spcPct val="115000"/>
                        </a:lnSpc>
                        <a:spcBef>
                          <a:spcPts val="0"/>
                        </a:spcBef>
                        <a:spcAft>
                          <a:spcPts val="0"/>
                        </a:spcAft>
                      </a:pPr>
                      <a:r>
                        <a:rPr lang="en-US" sz="1200">
                          <a:effectLst/>
                        </a:rPr>
                        <a:t>Rule 5</a:t>
                      </a:r>
                      <a:endParaRPr lang="en-US" sz="1100">
                        <a:effectLst/>
                        <a:latin typeface="Calibri"/>
                        <a:ea typeface="Calibri"/>
                        <a:cs typeface="Times New Roman"/>
                      </a:endParaRPr>
                    </a:p>
                  </a:txBody>
                  <a:tcPr marL="63500" marR="63500" marT="63500" marB="63500"/>
                </a:tc>
                <a:tc>
                  <a:txBody>
                    <a:bodyPr/>
                    <a:lstStyle/>
                    <a:p>
                      <a:pPr marL="0" marR="0">
                        <a:lnSpc>
                          <a:spcPct val="115000"/>
                        </a:lnSpc>
                        <a:spcBef>
                          <a:spcPts val="0"/>
                        </a:spcBef>
                        <a:spcAft>
                          <a:spcPts val="0"/>
                        </a:spcAft>
                      </a:pPr>
                      <a:r>
                        <a:rPr lang="en-US" sz="1200">
                          <a:effectLst/>
                        </a:rPr>
                        <a:t>Eastern, meatball shape, vegetables</a:t>
                      </a:r>
                      <a:endParaRPr lang="en-US" sz="1100">
                        <a:effectLst/>
                        <a:latin typeface="Calibri"/>
                        <a:ea typeface="Calibri"/>
                        <a:cs typeface="Times New Roman"/>
                      </a:endParaRPr>
                    </a:p>
                  </a:txBody>
                  <a:tcPr marL="63500" marR="63500" marT="63500" marB="63500"/>
                </a:tc>
                <a:tc>
                  <a:txBody>
                    <a:bodyPr/>
                    <a:lstStyle/>
                    <a:p>
                      <a:pPr marL="0" marR="0" algn="ctr">
                        <a:lnSpc>
                          <a:spcPct val="115000"/>
                        </a:lnSpc>
                        <a:spcBef>
                          <a:spcPts val="0"/>
                        </a:spcBef>
                        <a:spcAft>
                          <a:spcPts val="0"/>
                        </a:spcAft>
                      </a:pPr>
                      <a:r>
                        <a:rPr lang="en-US" sz="1200">
                          <a:effectLst/>
                        </a:rPr>
                        <a:t>Falafel</a:t>
                      </a:r>
                      <a:endParaRPr lang="en-US" sz="1100">
                        <a:effectLst/>
                        <a:latin typeface="Calibri"/>
                        <a:ea typeface="Calibri"/>
                        <a:cs typeface="Times New Roman"/>
                      </a:endParaRPr>
                    </a:p>
                  </a:txBody>
                  <a:tcPr marL="63500" marR="63500" marT="63500" marB="63500"/>
                </a:tc>
              </a:tr>
              <a:tr h="485452">
                <a:tc>
                  <a:txBody>
                    <a:bodyPr/>
                    <a:lstStyle/>
                    <a:p>
                      <a:pPr marL="0" marR="0" algn="ctr">
                        <a:lnSpc>
                          <a:spcPct val="115000"/>
                        </a:lnSpc>
                        <a:spcBef>
                          <a:spcPts val="0"/>
                        </a:spcBef>
                        <a:spcAft>
                          <a:spcPts val="0"/>
                        </a:spcAft>
                      </a:pPr>
                      <a:r>
                        <a:rPr lang="en-US" sz="1200">
                          <a:effectLst/>
                        </a:rPr>
                        <a:t>Rule 6</a:t>
                      </a:r>
                      <a:endParaRPr lang="en-US" sz="1100">
                        <a:effectLst/>
                        <a:latin typeface="Calibri"/>
                        <a:ea typeface="Calibri"/>
                        <a:cs typeface="Times New Roman"/>
                      </a:endParaRPr>
                    </a:p>
                  </a:txBody>
                  <a:tcPr marL="63500" marR="63500" marT="63500" marB="63500"/>
                </a:tc>
                <a:tc>
                  <a:txBody>
                    <a:bodyPr/>
                    <a:lstStyle/>
                    <a:p>
                      <a:pPr marL="0" marR="0">
                        <a:lnSpc>
                          <a:spcPct val="115000"/>
                        </a:lnSpc>
                        <a:spcBef>
                          <a:spcPts val="0"/>
                        </a:spcBef>
                        <a:spcAft>
                          <a:spcPts val="0"/>
                        </a:spcAft>
                      </a:pPr>
                      <a:r>
                        <a:rPr lang="en-US" sz="1200">
                          <a:effectLst/>
                        </a:rPr>
                        <a:t>Western,  pastry,  French</a:t>
                      </a:r>
                      <a:endParaRPr lang="en-US" sz="1100">
                        <a:effectLst/>
                        <a:latin typeface="Calibri"/>
                        <a:ea typeface="Calibri"/>
                        <a:cs typeface="Times New Roman"/>
                      </a:endParaRPr>
                    </a:p>
                  </a:txBody>
                  <a:tcPr marL="63500" marR="63500" marT="63500" marB="63500"/>
                </a:tc>
                <a:tc>
                  <a:txBody>
                    <a:bodyPr/>
                    <a:lstStyle/>
                    <a:p>
                      <a:pPr marL="0" marR="0" algn="ctr">
                        <a:lnSpc>
                          <a:spcPct val="115000"/>
                        </a:lnSpc>
                        <a:spcBef>
                          <a:spcPts val="0"/>
                        </a:spcBef>
                        <a:spcAft>
                          <a:spcPts val="0"/>
                        </a:spcAft>
                      </a:pPr>
                      <a:r>
                        <a:rPr lang="en-US" sz="1200">
                          <a:effectLst/>
                        </a:rPr>
                        <a:t>Croissant</a:t>
                      </a:r>
                      <a:endParaRPr lang="en-US" sz="1100">
                        <a:effectLst/>
                        <a:latin typeface="Calibri"/>
                        <a:ea typeface="Calibri"/>
                        <a:cs typeface="Times New Roman"/>
                      </a:endParaRPr>
                    </a:p>
                  </a:txBody>
                  <a:tcPr marL="63500" marR="63500" marT="63500" marB="63500"/>
                </a:tc>
              </a:tr>
              <a:tr h="485452">
                <a:tc>
                  <a:txBody>
                    <a:bodyPr/>
                    <a:lstStyle/>
                    <a:p>
                      <a:pPr marL="0" marR="0" algn="ctr">
                        <a:lnSpc>
                          <a:spcPct val="115000"/>
                        </a:lnSpc>
                        <a:spcBef>
                          <a:spcPts val="0"/>
                        </a:spcBef>
                        <a:spcAft>
                          <a:spcPts val="0"/>
                        </a:spcAft>
                      </a:pPr>
                      <a:r>
                        <a:rPr lang="en-US" sz="1200">
                          <a:effectLst/>
                        </a:rPr>
                        <a:t>Rule 7</a:t>
                      </a:r>
                      <a:endParaRPr lang="en-US" sz="1100">
                        <a:effectLst/>
                        <a:latin typeface="Calibri"/>
                        <a:ea typeface="Calibri"/>
                        <a:cs typeface="Times New Roman"/>
                      </a:endParaRPr>
                    </a:p>
                  </a:txBody>
                  <a:tcPr marL="63500" marR="63500" marT="63500" marB="63500"/>
                </a:tc>
                <a:tc>
                  <a:txBody>
                    <a:bodyPr/>
                    <a:lstStyle/>
                    <a:p>
                      <a:pPr marL="0" marR="0">
                        <a:lnSpc>
                          <a:spcPct val="115000"/>
                        </a:lnSpc>
                        <a:spcBef>
                          <a:spcPts val="0"/>
                        </a:spcBef>
                        <a:spcAft>
                          <a:spcPts val="0"/>
                        </a:spcAft>
                      </a:pPr>
                      <a:r>
                        <a:rPr lang="en-US" sz="1200">
                          <a:effectLst/>
                        </a:rPr>
                        <a:t>Western, bread, French</a:t>
                      </a:r>
                      <a:endParaRPr lang="en-US" sz="1100">
                        <a:effectLst/>
                        <a:latin typeface="Calibri"/>
                        <a:ea typeface="Calibri"/>
                        <a:cs typeface="Times New Roman"/>
                      </a:endParaRPr>
                    </a:p>
                  </a:txBody>
                  <a:tcPr marL="63500" marR="63500" marT="63500" marB="63500"/>
                </a:tc>
                <a:tc>
                  <a:txBody>
                    <a:bodyPr/>
                    <a:lstStyle/>
                    <a:p>
                      <a:pPr marL="0" marR="0" algn="ctr">
                        <a:lnSpc>
                          <a:spcPct val="115000"/>
                        </a:lnSpc>
                        <a:spcBef>
                          <a:spcPts val="0"/>
                        </a:spcBef>
                        <a:spcAft>
                          <a:spcPts val="0"/>
                        </a:spcAft>
                      </a:pPr>
                      <a:r>
                        <a:rPr lang="en-US" sz="1200">
                          <a:effectLst/>
                        </a:rPr>
                        <a:t>Baguette</a:t>
                      </a:r>
                      <a:endParaRPr lang="en-US" sz="1100">
                        <a:effectLst/>
                        <a:latin typeface="Calibri"/>
                        <a:ea typeface="Calibri"/>
                        <a:cs typeface="Times New Roman"/>
                      </a:endParaRPr>
                    </a:p>
                  </a:txBody>
                  <a:tcPr marL="63500" marR="63500" marT="63500" marB="63500"/>
                </a:tc>
              </a:tr>
              <a:tr h="485452">
                <a:tc>
                  <a:txBody>
                    <a:bodyPr/>
                    <a:lstStyle/>
                    <a:p>
                      <a:pPr marL="0" marR="0" algn="ctr">
                        <a:lnSpc>
                          <a:spcPct val="115000"/>
                        </a:lnSpc>
                        <a:spcBef>
                          <a:spcPts val="0"/>
                        </a:spcBef>
                        <a:spcAft>
                          <a:spcPts val="0"/>
                        </a:spcAft>
                      </a:pPr>
                      <a:r>
                        <a:rPr lang="en-US" sz="1200">
                          <a:effectLst/>
                        </a:rPr>
                        <a:t>Rule 8</a:t>
                      </a:r>
                      <a:endParaRPr lang="en-US" sz="1100">
                        <a:effectLst/>
                        <a:latin typeface="Calibri"/>
                        <a:ea typeface="Calibri"/>
                        <a:cs typeface="Times New Roman"/>
                      </a:endParaRPr>
                    </a:p>
                  </a:txBody>
                  <a:tcPr marL="63500" marR="63500" marT="63500" marB="63500"/>
                </a:tc>
                <a:tc>
                  <a:txBody>
                    <a:bodyPr/>
                    <a:lstStyle/>
                    <a:p>
                      <a:pPr marL="0" marR="0">
                        <a:lnSpc>
                          <a:spcPct val="115000"/>
                        </a:lnSpc>
                        <a:spcBef>
                          <a:spcPts val="0"/>
                        </a:spcBef>
                        <a:spcAft>
                          <a:spcPts val="0"/>
                        </a:spcAft>
                      </a:pPr>
                      <a:r>
                        <a:rPr lang="en-US" sz="1200">
                          <a:effectLst/>
                        </a:rPr>
                        <a:t>Western, spicy, Italian</a:t>
                      </a:r>
                      <a:endParaRPr lang="en-US" sz="1100">
                        <a:effectLst/>
                        <a:latin typeface="Calibri"/>
                        <a:ea typeface="Calibri"/>
                        <a:cs typeface="Times New Roman"/>
                      </a:endParaRPr>
                    </a:p>
                  </a:txBody>
                  <a:tcPr marL="63500" marR="63500" marT="63500" marB="63500"/>
                </a:tc>
                <a:tc>
                  <a:txBody>
                    <a:bodyPr/>
                    <a:lstStyle/>
                    <a:p>
                      <a:pPr marL="0" marR="0" algn="ctr">
                        <a:lnSpc>
                          <a:spcPct val="115000"/>
                        </a:lnSpc>
                        <a:spcBef>
                          <a:spcPts val="0"/>
                        </a:spcBef>
                        <a:spcAft>
                          <a:spcPts val="0"/>
                        </a:spcAft>
                      </a:pPr>
                      <a:r>
                        <a:rPr lang="en-US" sz="1200" dirty="0">
                          <a:effectLst/>
                        </a:rPr>
                        <a:t>penne</a:t>
                      </a:r>
                      <a:endParaRPr lang="en-US" sz="1100" dirty="0">
                        <a:effectLst/>
                        <a:latin typeface="Calibri"/>
                        <a:ea typeface="Calibri"/>
                        <a:cs typeface="Times New Roman"/>
                      </a:endParaRPr>
                    </a:p>
                  </a:txBody>
                  <a:tcPr marL="63500" marR="63500" marT="63500" marB="63500"/>
                </a:tc>
              </a:tr>
            </a:tbl>
          </a:graphicData>
        </a:graphic>
      </p:graphicFrame>
    </p:spTree>
    <p:extLst>
      <p:ext uri="{BB962C8B-B14F-4D97-AF65-F5344CB8AC3E}">
        <p14:creationId xmlns:p14="http://schemas.microsoft.com/office/powerpoint/2010/main" val="1739921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Rectangle 20">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5" name="Freeform: Shape 24">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63F714EE-19C1-41AC-961C-C2124B44351F}"/>
              </a:ext>
            </a:extLst>
          </p:cNvPr>
          <p:cNvSpPr>
            <a:spLocks noGrp="1"/>
          </p:cNvSpPr>
          <p:nvPr>
            <p:ph type="title"/>
          </p:nvPr>
        </p:nvSpPr>
        <p:spPr>
          <a:xfrm>
            <a:off x="1103312" y="452718"/>
            <a:ext cx="8947522" cy="1400530"/>
          </a:xfrm>
        </p:spPr>
        <p:txBody>
          <a:bodyPr anchor="ctr">
            <a:normAutofit/>
          </a:bodyPr>
          <a:lstStyle/>
          <a:p>
            <a:r>
              <a:rPr lang="en-US" dirty="0" smtClean="0">
                <a:solidFill>
                  <a:srgbClr val="FFFFFF"/>
                </a:solidFill>
              </a:rPr>
              <a:t>Core Components</a:t>
            </a:r>
            <a:endParaRPr lang="en-US" dirty="0">
              <a:solidFill>
                <a:srgbClr val="FFFFFF"/>
              </a:solidFill>
            </a:endParaRPr>
          </a:p>
        </p:txBody>
      </p:sp>
      <p:sp>
        <p:nvSpPr>
          <p:cNvPr id="7" name="Content Placeholder 6"/>
          <p:cNvSpPr>
            <a:spLocks noGrp="1"/>
          </p:cNvSpPr>
          <p:nvPr>
            <p:ph idx="1"/>
          </p:nvPr>
        </p:nvSpPr>
        <p:spPr>
          <a:xfrm>
            <a:off x="1103312" y="2552700"/>
            <a:ext cx="8946541" cy="3695699"/>
          </a:xfrm>
        </p:spPr>
        <p:txBody>
          <a:bodyPr/>
          <a:lstStyle/>
          <a:p>
            <a:r>
              <a:rPr lang="en-US" dirty="0"/>
              <a:t>This expert system has been typically designed to provide capabilities similar to those of a human expert when performing a task. This expert system usually has two core components:</a:t>
            </a:r>
          </a:p>
          <a:p>
            <a:r>
              <a:rPr lang="en-US" b="1" dirty="0"/>
              <a:t>Knowledge base: </a:t>
            </a:r>
            <a:r>
              <a:rPr lang="en-US" dirty="0"/>
              <a:t>This component consists of data, facts and rules for a certain topic, industry or skill, usually equivalent to that of a human expert.</a:t>
            </a:r>
          </a:p>
          <a:p>
            <a:r>
              <a:rPr lang="en-US" b="1" dirty="0"/>
              <a:t>Interference engine: </a:t>
            </a:r>
            <a:r>
              <a:rPr lang="en-US" dirty="0"/>
              <a:t>This component uses the facts and rules in the knowledge base to find and learn new knowledge or patterns.</a:t>
            </a:r>
          </a:p>
          <a:p>
            <a:endParaRPr lang="en-US" dirty="0"/>
          </a:p>
        </p:txBody>
      </p:sp>
    </p:spTree>
    <p:extLst>
      <p:ext uri="{BB962C8B-B14F-4D97-AF65-F5344CB8AC3E}">
        <p14:creationId xmlns:p14="http://schemas.microsoft.com/office/powerpoint/2010/main" val="26537188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TF00001246</Template>
  <TotalTime>59</TotalTime>
  <Words>902</Words>
  <Application>Microsoft Office PowerPoint</Application>
  <PresentationFormat>Custom</PresentationFormat>
  <Paragraphs>203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Ion</vt:lpstr>
      <vt:lpstr>Rule Based Expert System Application             for  Food Recognizer</vt:lpstr>
      <vt:lpstr>Contents</vt:lpstr>
      <vt:lpstr>Introduction</vt:lpstr>
      <vt:lpstr>Problem Statement</vt:lpstr>
      <vt:lpstr>Aims &amp; Objectives</vt:lpstr>
      <vt:lpstr>Design</vt:lpstr>
      <vt:lpstr>Design</vt:lpstr>
      <vt:lpstr>Design</vt:lpstr>
      <vt:lpstr>Core Components</vt:lpstr>
      <vt:lpstr>Event Lists</vt:lpstr>
      <vt:lpstr>Expert System Architecture</vt:lpstr>
      <vt:lpstr>Implementation</vt:lpstr>
      <vt:lpstr>Dialogue  Modules</vt:lpstr>
      <vt:lpstr>Dialogue  Modules</vt:lpstr>
      <vt:lpstr>Snapshots</vt:lpstr>
      <vt:lpstr>Snapshots</vt:lpstr>
      <vt:lpstr>Snapshots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Windows User</cp:lastModifiedBy>
  <cp:revision>106</cp:revision>
  <dcterms:created xsi:type="dcterms:W3CDTF">2020-10-19T15:16:23Z</dcterms:created>
  <dcterms:modified xsi:type="dcterms:W3CDTF">2020-12-26T09:21:24Z</dcterms:modified>
</cp:coreProperties>
</file>