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msouravbanerjee/animal-image-dataset-90-different-animals/dat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66739" y="3429000"/>
            <a:ext cx="687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Project : Multi-Class Animal Recognition for Wildlife Conservation</a:t>
            </a:r>
            <a:r>
              <a:rPr lang="en-US" sz="16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B99478-2F8C-7A40-8AB9-197487649CBB}"/>
              </a:ext>
            </a:extLst>
          </p:cNvPr>
          <p:cNvSpPr txBox="1"/>
          <p:nvPr/>
        </p:nvSpPr>
        <p:spPr>
          <a:xfrm>
            <a:off x="5634318" y="4572000"/>
            <a:ext cx="6736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Name : Nishu Mittal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AICTE Internship Student ID : STU67acb9c3ded241739372995 </a:t>
            </a:r>
          </a:p>
          <a:p>
            <a:r>
              <a:rPr lang="en-US" sz="1600" dirty="0">
                <a:solidFill>
                  <a:schemeClr val="bg1"/>
                </a:solidFill>
              </a:rPr>
              <a:t>		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34F58-2BEC-197B-7B3C-F1F2BAAF0FFE}"/>
              </a:ext>
            </a:extLst>
          </p:cNvPr>
          <p:cNvSpPr txBox="1"/>
          <p:nvPr/>
        </p:nvSpPr>
        <p:spPr>
          <a:xfrm>
            <a:off x="199809" y="1442720"/>
            <a:ext cx="7145871" cy="411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sz="1600" dirty="0"/>
              <a:t>Gained practical understanding of </a:t>
            </a:r>
            <a:r>
              <a:rPr lang="en-IN" sz="1600" b="1" dirty="0"/>
              <a:t>Convolutional Neural Network (CNN) architecture</a:t>
            </a:r>
            <a:r>
              <a:rPr lang="en-IN" sz="1600" dirty="0"/>
              <a:t> in t</a:t>
            </a:r>
            <a:r>
              <a:rPr lang="en-US" sz="1600" dirty="0"/>
              <a:t>his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Learned to implement and fine-tune the </a:t>
            </a:r>
            <a:r>
              <a:rPr lang="en-US" sz="1600" b="1" dirty="0"/>
              <a:t>MobileNetV2 model</a:t>
            </a:r>
            <a:r>
              <a:rPr lang="en-US" sz="1600" dirty="0"/>
              <a:t>, optimized for efficient performance on limited-resource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Successfully </a:t>
            </a:r>
            <a:r>
              <a:rPr lang="en-US" sz="1600" b="1" dirty="0"/>
              <a:t>explored and built a deep learning model to classify 90 distinct animal classes</a:t>
            </a:r>
            <a:r>
              <a:rPr lang="en-US" sz="1600" dirty="0"/>
              <a:t>, enhancing multi-class classification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Analyzed model </a:t>
            </a:r>
            <a:r>
              <a:rPr lang="en-US" sz="1600" b="1" dirty="0"/>
              <a:t>accuracy and performance metrics</a:t>
            </a:r>
            <a:r>
              <a:rPr lang="en-US" sz="1600" dirty="0"/>
              <a:t> to evaluate its effectiveness in real-time classification scenarios.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Understood the </a:t>
            </a:r>
            <a:r>
              <a:rPr lang="en-US" sz="1600" b="1" dirty="0"/>
              <a:t>real-world applications</a:t>
            </a:r>
            <a:r>
              <a:rPr lang="en-US" sz="1600" dirty="0"/>
              <a:t> of AI in wildlife </a:t>
            </a:r>
            <a:r>
              <a:rPr lang="en-US" sz="1600" b="1" dirty="0"/>
              <a:t>monitoring and surveillance</a:t>
            </a:r>
            <a:r>
              <a:rPr lang="en-US" sz="1600" dirty="0"/>
              <a:t>, highlighting its role in ecological research and conservation efforts.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4907F-CBD5-EB85-2155-3EBE14808A93}"/>
              </a:ext>
            </a:extLst>
          </p:cNvPr>
          <p:cNvSpPr txBox="1"/>
          <p:nvPr/>
        </p:nvSpPr>
        <p:spPr>
          <a:xfrm>
            <a:off x="793376" y="2138082"/>
            <a:ext cx="83237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Programming Language:</a:t>
            </a:r>
            <a:r>
              <a:rPr lang="en-IN" sz="1600" dirty="0"/>
              <a:t>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Frameworks &amp; Libraries:</a:t>
            </a:r>
            <a:r>
              <a:rPr lang="en-US" sz="1600" dirty="0"/>
              <a:t> TensorFlow and </a:t>
            </a:r>
            <a:r>
              <a:rPr lang="en-US" sz="1600" dirty="0" err="1"/>
              <a:t>Keras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Pretrained Model:</a:t>
            </a:r>
            <a:r>
              <a:rPr lang="en-IN" sz="1600" dirty="0"/>
              <a:t> MobileNetV2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Development Environment:</a:t>
            </a:r>
            <a:r>
              <a:rPr lang="en-IN" sz="1600" dirty="0"/>
              <a:t> Google </a:t>
            </a:r>
            <a:r>
              <a:rPr lang="en-IN" sz="1600" dirty="0" err="1"/>
              <a:t>Colab</a:t>
            </a: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Dataset:</a:t>
            </a:r>
            <a:r>
              <a:rPr lang="en-US" sz="1600" b="1" dirty="0"/>
              <a:t> </a:t>
            </a:r>
            <a:r>
              <a:rPr lang="en-US" sz="1600" dirty="0">
                <a:hlinkClick r:id="rId2"/>
              </a:rPr>
              <a:t>https://www.Kaggle.com/datasets/iamsouravbanerjee/animal-image-dataset-90-different-animals/data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Other tools: </a:t>
            </a:r>
            <a:r>
              <a:rPr lang="en-US" sz="1600" dirty="0" err="1"/>
              <a:t>numpy</a:t>
            </a:r>
            <a:r>
              <a:rPr lang="en-US" sz="1600" dirty="0"/>
              <a:t>, matplotlib, seaborn</a:t>
            </a:r>
            <a:endParaRPr lang="en-IN" sz="14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1A8A6-72EE-3C38-1D3E-B30571674D7D}"/>
              </a:ext>
            </a:extLst>
          </p:cNvPr>
          <p:cNvSpPr txBox="1"/>
          <p:nvPr/>
        </p:nvSpPr>
        <p:spPr>
          <a:xfrm>
            <a:off x="605118" y="1734671"/>
            <a:ext cx="9829800" cy="407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Data Collection:</a:t>
            </a:r>
            <a:r>
              <a:rPr lang="en-US" sz="1600" dirty="0"/>
              <a:t> Acquired a comprehensive dataset containing images of 90 different animal classes.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Data Processing:</a:t>
            </a:r>
            <a:r>
              <a:rPr lang="en-US" sz="1600" dirty="0"/>
              <a:t> Preprocessed the images by resizing, normalizing, and organizing them for model training.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Model Selection:</a:t>
            </a:r>
            <a:r>
              <a:rPr lang="en-US" sz="1600" dirty="0"/>
              <a:t> Chose MobileNetV2 as the pretrained model for its efficiency and accuracy in image classification.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Model Training:</a:t>
            </a:r>
            <a:r>
              <a:rPr lang="en-US" sz="1600" dirty="0"/>
              <a:t> Trained the model using labeled data to recognize and classify various animal species.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Model Evaluation:</a:t>
            </a:r>
            <a:r>
              <a:rPr lang="en-US" sz="1600" dirty="0"/>
              <a:t> Assessed the model’s performance using accuracy and loss metrics to ensure reliability.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Testing:</a:t>
            </a:r>
            <a:r>
              <a:rPr lang="en-US" sz="1600" dirty="0"/>
              <a:t> Tested the model on unseen data to validate its generalization and real-world applicability.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A7AB4-91C6-9EEA-C196-F29B448A62C3}"/>
              </a:ext>
            </a:extLst>
          </p:cNvPr>
          <p:cNvSpPr txBox="1"/>
          <p:nvPr/>
        </p:nvSpPr>
        <p:spPr>
          <a:xfrm>
            <a:off x="954741" y="1909482"/>
            <a:ext cx="10569388" cy="3334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Multi-Class Animal Recognition for Wildlife Conservation</a:t>
            </a:r>
          </a:p>
          <a:p>
            <a:endParaRPr lang="en-US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endParaRPr lang="en-US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endParaRPr lang="en-US" sz="16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Wildlife Monitoring Need:</a:t>
            </a:r>
            <a:r>
              <a:rPr lang="en-US" sz="1600" dirty="0"/>
              <a:t> Difficulty in manually tracking and identifying animals in their natural habitat for research and conservation.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Surveillance Extension:</a:t>
            </a:r>
            <a:r>
              <a:rPr lang="en-US" sz="1600" dirty="0"/>
              <a:t> Requirement for automated systems that support wildlife surveillance and ensure minimal human intervention.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Multi-Class Categorization Challenge:</a:t>
            </a:r>
            <a:r>
              <a:rPr lang="en-US" sz="1600" dirty="0"/>
              <a:t> Need for an intelligent model capable of accurately classifying </a:t>
            </a:r>
            <a:r>
              <a:rPr lang="en-US" sz="1600" b="1" dirty="0"/>
              <a:t>90 different animal species</a:t>
            </a:r>
            <a:r>
              <a:rPr lang="en-US" sz="1600" dirty="0"/>
              <a:t> for detailed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4EB40-1482-9558-5C7A-35BB6A316BF7}"/>
              </a:ext>
            </a:extLst>
          </p:cNvPr>
          <p:cNvSpPr txBox="1"/>
          <p:nvPr/>
        </p:nvSpPr>
        <p:spPr>
          <a:xfrm>
            <a:off x="887506" y="1882588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MobileNetV2 (Pretrained):</a:t>
            </a:r>
            <a:r>
              <a:rPr lang="en-US" sz="1600" dirty="0"/>
              <a:t> Utilized MobileNetV2 for its lightweight architecture and strong performance in image recognition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90-Class </a:t>
            </a:r>
            <a:r>
              <a:rPr lang="en-US" sz="1600" b="1" dirty="0" err="1"/>
              <a:t>Softmax</a:t>
            </a:r>
            <a:r>
              <a:rPr lang="en-US" sz="1600" b="1" dirty="0"/>
              <a:t> Layer:</a:t>
            </a:r>
            <a:r>
              <a:rPr lang="en-US" sz="1600" dirty="0"/>
              <a:t> Integrated a </a:t>
            </a:r>
            <a:r>
              <a:rPr lang="en-US" sz="1600" dirty="0" err="1"/>
              <a:t>Softmax</a:t>
            </a:r>
            <a:r>
              <a:rPr lang="en-US" sz="1600" dirty="0"/>
              <a:t> layer to enable classification across 90 distinct animal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Efficient Animal Recognition:</a:t>
            </a:r>
            <a:r>
              <a:rPr lang="en-US" sz="1600" dirty="0"/>
              <a:t> Enabled accurate and efficient recognition of multiple animal species using deep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Optimized for Mobile Resources:</a:t>
            </a:r>
            <a:r>
              <a:rPr lang="en-US" sz="1600" dirty="0"/>
              <a:t> Designed the solution to be deployable on mobile and edge devices for real-time, resource-efficient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Scalable and Real-World Ready:</a:t>
            </a:r>
            <a:r>
              <a:rPr lang="en-US" sz="1600" dirty="0"/>
              <a:t> The model architecture is scalable and can be extended to more classes, making it suitable for real-world applications like wildlife monitoring and smart surveillance systems.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1E30C9-6590-B843-C7E8-7497D2B9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830" y="1763803"/>
            <a:ext cx="5573484" cy="23147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229B61-BCEC-4AFB-D114-2EFD330C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5" y="4330915"/>
            <a:ext cx="5434496" cy="23147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0E6E47-889B-FECA-A16E-FC8123B8A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830" y="4330915"/>
            <a:ext cx="5573484" cy="23147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BA2F6B9-B849-745A-58A0-5B4709385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04" y="1763803"/>
            <a:ext cx="5434497" cy="23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09BC2-5D81-A9B1-73AE-47D0AAE591A0}"/>
              </a:ext>
            </a:extLst>
          </p:cNvPr>
          <p:cNvSpPr txBox="1"/>
          <p:nvPr/>
        </p:nvSpPr>
        <p:spPr>
          <a:xfrm>
            <a:off x="524435" y="1788459"/>
            <a:ext cx="11107271" cy="407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Achieved a </a:t>
            </a:r>
            <a:r>
              <a:rPr lang="en-US" sz="1600" b="1" dirty="0"/>
              <a:t>successful accuracy of 84%</a:t>
            </a:r>
            <a:r>
              <a:rPr lang="en-US" sz="1600" dirty="0"/>
              <a:t> using the pretrained MobileNetV2 model for multi-class animal recognition.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Effectively handled </a:t>
            </a:r>
            <a:r>
              <a:rPr lang="en-US" sz="1600" b="1" dirty="0"/>
              <a:t>high-class count classification</a:t>
            </a:r>
            <a:r>
              <a:rPr lang="en-US" sz="1600" dirty="0"/>
              <a:t> with 90 distinct animal categories.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model demonstrates strong potential for </a:t>
            </a:r>
            <a:r>
              <a:rPr lang="en-US" sz="1600" b="1" dirty="0"/>
              <a:t>real-time deployment</a:t>
            </a:r>
            <a:r>
              <a:rPr lang="en-US" sz="1600" dirty="0"/>
              <a:t> in wildlife monitoring and smart surveillance systems.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Future Scope:</a:t>
            </a:r>
            <a:r>
              <a:rPr lang="en-US" sz="1600" dirty="0"/>
              <a:t> Incorporating techniques like </a:t>
            </a:r>
            <a:r>
              <a:rPr lang="en-US" sz="1600" b="1" dirty="0"/>
              <a:t>Early Stopping</a:t>
            </a:r>
            <a:r>
              <a:rPr lang="en-US" sz="1600" dirty="0"/>
              <a:t> and implementing </a:t>
            </a:r>
            <a:r>
              <a:rPr lang="en-US" sz="1600" b="1" dirty="0"/>
              <a:t>real-time object detection</a:t>
            </a:r>
            <a:r>
              <a:rPr lang="en-US" sz="1600" dirty="0"/>
              <a:t> to enhance performance and efficiency.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Github</a:t>
            </a:r>
            <a:r>
              <a:rPr lang="en-US" sz="1600" dirty="0"/>
              <a:t> link: https://github.com/nishumital3103/MultiClassAnimalRecognition.git</a:t>
            </a:r>
          </a:p>
          <a:p>
            <a:r>
              <a:rPr lang="en-US" sz="1600" dirty="0"/>
              <a:t>Model: https://1drv.ms/u/c/9ad7afdcf7081cb3/EQSJ6Y9QFt5En5dsYqPYMZUBTYE02PysYS0inoShFIkVNg?e=oiM0Dv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178</TotalTime>
  <Words>550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Nishu Mittal</cp:lastModifiedBy>
  <cp:revision>16</cp:revision>
  <dcterms:created xsi:type="dcterms:W3CDTF">2024-12-31T09:40:01Z</dcterms:created>
  <dcterms:modified xsi:type="dcterms:W3CDTF">2025-04-16T13:06:48Z</dcterms:modified>
</cp:coreProperties>
</file>