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7337-042F-1E72-C357-254E50A8D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37F8-9EB7-2361-C126-1FEE7B516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449A-939A-82A2-E880-3E1F2672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01578-072D-7E20-F7FF-761DB7E5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AE50-2AF2-B9F8-982A-0B2DE17F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48A1-D5CA-B04B-53D6-61BC82AE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79A39-6DD0-260D-05BC-DD08882C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84B3-1520-4083-44F3-2B1C5FB9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7224-2A9B-8CE7-247E-49554843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59919-069A-4B1E-170C-1534BA14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0A35E-AC33-9C4F-D17A-F328DDD4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B017A-3CEB-FAF5-AE71-3CE3860F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02C4-A80C-0269-6125-E7796A3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CA94-0265-B8CC-10E7-4575B91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3D8E-2259-0257-821C-0F7DBA1C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46FA-21CD-1FC7-71D1-30002663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4181-6EF9-B7BA-AA78-AE4D3B7D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CC2C-1D64-6F5B-9977-04373BEF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714A-1D36-3BAF-A915-C71FE9E0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D2C1-9B74-3A81-20F1-68068B66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138A-4CC2-2F21-8AA3-6D06A01E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6C950-EE1D-2A0C-3B54-E9B8771A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C4C9-E8E1-7260-8231-8AEC6049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B24E-A1C1-987E-9FC3-DD8E7419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949B-9E1E-5351-82F9-E8D2630F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2536-5134-1103-90DA-4938038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762C-EAAF-DA4F-2F09-5C42DFE3C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62B4A-0A7F-E677-1216-1C6C6931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9A222-AC6B-8B5D-5F6B-D6810E3D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B2A9A-D8B7-A9EE-A4EA-32EA0C85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7307-8E56-962C-0D67-27F0EDAF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D84F-82ED-4EFB-DE32-AA6A3B83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2B1C-9E33-9DF6-97A4-E3C665DA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C7FCA-16AD-E624-18CB-433833C08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9F4C3-B1F4-C950-952E-A275B0388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D8921-5447-4903-95DD-C2AB2F1B7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7DC6D-25A1-A853-11EF-F3ED3F6A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622C5-675C-9739-E314-AF934D6C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76C6C-56E0-81AA-895F-3E8B1D40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EA36-6A63-FC94-E687-94392F7A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BDA8B-346A-E797-F759-F9FC2B57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1B551-8ECD-E7AE-9F5C-107F3C7C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B5316-D4FD-2A55-C468-016C036D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773A7-C6AC-52FC-5487-1BC0F0E5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7FB04-832E-37C3-02D2-BE1B37B1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A23D7-F786-E0AC-7E44-9C3FEE1F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0F53-6AFF-42CF-64F8-42EBD2D2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EA4C-88A7-0242-0E42-FC98B626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FCAA8-EA4C-41A9-998E-F4AEB2C2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07E6-98E2-B9CB-1E52-6CEAA4DD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8C6F4-F158-B51F-5393-10CA70D1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D270-88DF-4919-0FC3-09B7B19E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C9C1-0208-5CD2-071A-35A117F3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D2038-3DC2-7544-19BE-A045F3548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1240-A3F9-D8D7-BF9F-51CC8A8A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7AFA0-8F0F-C6EC-DF4D-68C80558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7F71-6C30-7DF4-10FB-7283435C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A7A1-0D2E-735C-B286-7CC1A3B0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398AE-58C5-34CD-ABFE-6BABBBB1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DD9C7-0F67-8317-634F-A74C80A68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E103-ECB2-B026-2B10-8BC07355F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2169-6953-4A8D-9666-499EACA48F3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9B1F-0AAB-046A-63B7-8B56ABD2C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087B-6335-51E8-1C48-ECE2A815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EE42-1EFF-4625-BE6F-D4B996E2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F6ACA090-46EE-168D-E603-08F286A457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454025"/>
            <a:ext cx="12192000" cy="5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1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50"/>
    </mc:Choice>
    <mc:Fallback>
      <p:transition spd="slow" advTm="8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Neetu Sapkota</dc:creator>
  <cp:lastModifiedBy>Neetu Sapkota</cp:lastModifiedBy>
  <cp:revision>1</cp:revision>
  <dcterms:created xsi:type="dcterms:W3CDTF">2023-07-09T07:15:40Z</dcterms:created>
  <dcterms:modified xsi:type="dcterms:W3CDTF">2023-07-09T07:15:51Z</dcterms:modified>
</cp:coreProperties>
</file>