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73" r:id="rId9"/>
    <p:sldId id="274" r:id="rId10"/>
    <p:sldId id="267" r:id="rId11"/>
    <p:sldId id="276" r:id="rId12"/>
    <p:sldId id="277" r:id="rId13"/>
    <p:sldId id="278" r:id="rId14"/>
    <p:sldId id="279" r:id="rId15"/>
    <p:sldId id="269" r:id="rId16"/>
    <p:sldId id="270" r:id="rId17"/>
    <p:sldId id="28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2EB8-4ADC-43A9-ADB2-586E623EDAD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01FD9-3BD1-49E7-9FCC-ED6DF45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EDB0-496B-4CC7-A8AC-8D864035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932E-A7E6-474C-A261-46D25162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2DB4-0308-4F93-86B9-B63F7C6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703-7D34-47BF-ABB9-853254E1754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79D1-5D2F-4608-BC09-1ACD13D5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F258-C503-4C02-B094-AF10718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184-2862-4B6B-869D-382B10F2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A53E-8CAD-47E9-8882-AFDA60A6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C468-A7A6-4542-8537-1C50AE6B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5E1-21D8-402A-BE23-8A58A5CCD871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FE07-7555-45FF-A1DB-C3FC5CC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A2B1-116B-4181-A526-8800458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E0EA-0F91-437C-A99A-93E44FB07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8E173-DF07-4FF4-A887-9BE80AEF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6E18-8F50-4978-A68F-A3A56385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0E8C-3D8B-4538-9C97-B01B4D445D5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0CBB-E8E7-4C02-9E6D-7B240801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30C6-7873-4651-846D-8BB00C38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5DF4-2830-4F83-9E2E-35B1D447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DD73-F430-44C7-9A93-D44D637F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80D8-E395-47DB-9E21-C7170EB2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AF1-BC7F-499C-9128-DE8A4FF30BB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EA10-BCF1-4ADC-A32D-BD82398C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5ECF-869F-4E33-AEA6-45C4ED0A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9046-A735-4137-AF8D-4735636B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11CC-B189-4845-B498-F9B18D3D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E88E-1B32-4A80-A9E9-314F5709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CD3-B6CA-411B-8212-643BA3E0FA38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E0C1-5679-4436-B87F-CC39FA85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616D-4D10-4585-959F-CAD4C687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9AC6-FF3D-4FEE-B05D-0B9D1DA2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3F46-E1BC-492D-8413-B3222F19F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84C0D-0D15-458C-BF9C-FE2D511A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DBE9C-2C97-4A72-AE6C-565F597A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3F6-AC31-43F1-BE31-91EE4A42E306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F083E-02CD-4DB3-B9C8-467F56F7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6DA3-31F7-408B-BA4A-D4D626E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0A00-4F47-4D03-B1E7-1C6F214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5C13-A722-458A-A19E-8CAC2EB3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5593-33F8-4150-AE0C-F4B5855CE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FF8B7-EC08-4D92-976C-0B20B58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494AF-DA59-4228-AF1F-6D4FD7B77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6D29F-D6C6-4814-A3AA-46A90BD9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1C0C-2058-4928-863E-4777CE051C98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79EBC-8942-430E-A49F-6D062778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C71FB-5885-483E-B3F2-8E12BCA8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B820-E4DA-4D94-84D2-BAA469DC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99EA-9A22-471F-8C2E-E74208FE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3F70-C5D6-4F8D-86BA-9F96597E3598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A217D-2435-4CDC-B3CE-EB2BDACF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1C3B4-1E37-432C-89E9-5B507BA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F1498-1E5B-4954-98BF-EB58877E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F013-405C-4E3C-A9A1-7AF803C40BFD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7CC65-D008-4CA9-9808-CDB36356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F3EC9-D0E5-4808-9718-9157673D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44B-2E0C-4FB4-866F-5B3DA7FD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D9DA-6369-4BFA-8412-99ECE494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CF3DC-7601-4C65-8E41-FF7E15D0B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B2200-9DEE-4B21-846E-41FDA12B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B7A-96A2-47C3-9654-A5D3A6FA7A72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ADC5-2BC4-41FE-A704-871005E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581B-EFEB-4E41-89E2-4EF6CD95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5CAD-C835-4E52-9199-9FE1B0B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FDD5E-B76D-4BF5-9CDC-C6E3A157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19E45-BDC8-45E6-AFB0-AC188C07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E945-2E2E-4A2B-B92E-F7B20C1F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233-107D-4BC8-ACF4-2CE51B12CBFB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69D4-EC59-4CFD-BA2A-C68BD6D8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E8AE-71D0-4891-BAFD-3F8332EE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3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2C13-EF13-40E4-9D48-EDFE4831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B49E-14C7-4E51-BCF3-B3FE04A6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E105-99F7-45D1-BCE4-C30D0930B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25E7-99EC-440C-BE21-2F574E19CA9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811C-01C9-4544-9A31-7D61CE3C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23A9-DE25-46F6-A147-CDE35BC6A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22C3-9961-42F2-BFF5-780B28FD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659-5AAA-4F45-A1ED-351D653B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93" y="1195790"/>
            <a:ext cx="9144000" cy="15823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239AEB-4D60-47EC-9754-EC22130A9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851" y="3015059"/>
            <a:ext cx="9144000" cy="8278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“Online Tutor”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D6D5F-D332-4152-8DBE-7C044C5B03F9}"/>
              </a:ext>
            </a:extLst>
          </p:cNvPr>
          <p:cNvSpPr txBox="1"/>
          <p:nvPr/>
        </p:nvSpPr>
        <p:spPr>
          <a:xfrm>
            <a:off x="8079476" y="4449170"/>
            <a:ext cx="395785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Thani sara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Nishu Sapkota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4C6068-9390-4C63-9B00-4CBB3B6C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4FB59-621A-4DB7-A6FA-ED994770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CA29C-4795-447D-90C0-7F11A351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18AE8-9204-44AE-8E25-E740D8807365}"/>
              </a:ext>
            </a:extLst>
          </p:cNvPr>
          <p:cNvSpPr txBox="1"/>
          <p:nvPr/>
        </p:nvSpPr>
        <p:spPr>
          <a:xfrm>
            <a:off x="838199" y="1445028"/>
            <a:ext cx="10640627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hardware and software and their interfaces to establish the framework of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06D77-465B-5657-2B5D-300624FD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8" y="2226586"/>
            <a:ext cx="5344357" cy="39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24D-55C6-5CCE-E268-FA58F105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294104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the dynamic aspect of the system ,shows the interaction between requirements and actors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11463-870E-BB3A-FBF7-A5EC8BC8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C6B61-ED6A-106F-DB28-E2C6BFEF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7" y="1548594"/>
            <a:ext cx="4714043" cy="48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7B10-8FFB-0168-16DA-5306ECE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to represent the flow.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6E61B-15BA-695E-A314-D76B797F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F17A8-7410-75E4-2595-55E1F06BD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65" y="767857"/>
            <a:ext cx="4600554" cy="5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47D3-BA0E-842D-BEFA-BC83B73B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flow of data in system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86E6C-3927-3313-F166-BDED38D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98FA4-DCA6-DF7C-ABC3-4DC8241EB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8" y="2228294"/>
            <a:ext cx="5231179" cy="2667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03BC4-32EE-A1A5-5363-4AAD714B0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5" y="1927970"/>
            <a:ext cx="5374331" cy="38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E900-9BAF-7A4D-9E28-F87D71A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displays the relationship of entity sets.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0BA18-CE93-9CA1-0C88-327BC49C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CDA2-478F-EE52-6313-D59720EC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2" y="1557708"/>
            <a:ext cx="4771008" cy="49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25F7-197D-49F3-B322-C2EAD994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54040-0250-441D-B9BE-2B10E5E1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1D20-F08E-4D13-AF88-CA4CBC129790}"/>
              </a:ext>
            </a:extLst>
          </p:cNvPr>
          <p:cNvSpPr txBox="1"/>
          <p:nvPr/>
        </p:nvSpPr>
        <p:spPr>
          <a:xfrm>
            <a:off x="971365" y="1514886"/>
            <a:ext cx="6987654" cy="415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6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4AC-C39E-41F2-B51D-6454F760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2D382-72CE-4985-A0E0-453A832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50A54-10BA-42DF-86EB-32EA9B0BEFDF}"/>
              </a:ext>
            </a:extLst>
          </p:cNvPr>
          <p:cNvSpPr txBox="1"/>
          <p:nvPr/>
        </p:nvSpPr>
        <p:spPr>
          <a:xfrm>
            <a:off x="838200" y="1717984"/>
            <a:ext cx="10392052" cy="119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test the functionality of a system and its various component.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71B-121E-D327-4B32-9F715609E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31520" r="29423" b="22554"/>
          <a:stretch/>
        </p:blipFill>
        <p:spPr>
          <a:xfrm>
            <a:off x="4731797" y="2328066"/>
            <a:ext cx="6498455" cy="4028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91F654-83D7-FBF7-2850-AC27A68BC93A}"/>
              </a:ext>
            </a:extLst>
          </p:cNvPr>
          <p:cNvSpPr txBox="1"/>
          <p:nvPr/>
        </p:nvSpPr>
        <p:spPr>
          <a:xfrm>
            <a:off x="1881696" y="5894685"/>
            <a:ext cx="356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Admin Login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75B8E-4DB0-FA67-493A-7FB66070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2E545-BAC9-0C3B-C431-0E370BEE3D1F}"/>
              </a:ext>
            </a:extLst>
          </p:cNvPr>
          <p:cNvSpPr txBox="1"/>
          <p:nvPr/>
        </p:nvSpPr>
        <p:spPr>
          <a:xfrm>
            <a:off x="781236" y="1473693"/>
            <a:ext cx="96233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overall system with real data.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 is acceptance testing with single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 testing involves distributing system to certain users to use and provide feedback. With the help of feedback, we would know errors and any changes that has to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8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D954-AF90-4EEB-8A65-5097211C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And Mitigating Practices: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BF7B-AE3B-44CC-A28A-E6DD56DF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56678" cy="4530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our application is perfect.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Practices1: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application and wait for the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Risks2: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getting denied.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Practices2: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about the requirement of the target user.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Risk-3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 marL="0" marR="5080" indent="0" algn="just">
              <a:lnSpc>
                <a:spcPct val="150000"/>
              </a:lnSpc>
              <a:spcBef>
                <a:spcPts val="645"/>
              </a:spcBef>
              <a:buNone/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Practice3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8E5D4-26C0-41C0-B24F-F91BF025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7B5D7-09C0-4E79-B172-3ED3D6B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7F2E4-3428-4A29-A933-0195B4A87332}"/>
              </a:ext>
            </a:extLst>
          </p:cNvPr>
          <p:cNvSpPr txBox="1"/>
          <p:nvPr/>
        </p:nvSpPr>
        <p:spPr>
          <a:xfrm>
            <a:off x="4217158" y="2674962"/>
            <a:ext cx="5472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300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81E4-8C79-4CC7-98AD-67A06F57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CCFAD-3CD8-48EC-B382-B935D2FDC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8"/>
            <a:ext cx="5181600" cy="407979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Purp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collection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DEFBF-BA18-459A-8326-D0EE97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And Validation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And Specification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And Mitigating Practices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FB14-C1A8-4B8F-AF02-8574B89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9006-BC0F-432C-A6DC-100BF296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1CC6-9B41-2040-9658-AFA83793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43" y="1961965"/>
            <a:ext cx="8779453" cy="366502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tutor is a web based application where physical classroom extends to digital classroom.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reduce the time of searching notes, old questions during exam time.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005E1-FC15-4471-831F-6D24AE2F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B13-21EA-48FE-AB01-33092EAD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E5B7-CCA8-E04E-AF96-C7B1D0DD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include the feature of uploading the notes, assignment and other study materials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Uploading and downloading files can be done by the user.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Notes and old questions will be provided at a single place.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602FF-BD05-4E3A-8082-D1264052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D476-709B-472D-BFA6-5358AECC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64" y="311859"/>
            <a:ext cx="1046603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961C5-AC6A-453F-8283-C7202700B85F}"/>
              </a:ext>
            </a:extLst>
          </p:cNvPr>
          <p:cNvSpPr txBox="1"/>
          <p:nvPr/>
        </p:nvSpPr>
        <p:spPr>
          <a:xfrm>
            <a:off x="838200" y="1897038"/>
            <a:ext cx="772463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digitize the classroom.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appropriate aid supporting educational purposes.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information in a categorized way.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communication by sharing ideas on discussion forum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540EA-3237-458B-8170-9628BB70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68B1-6270-4F5B-9A03-A8D22391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2" y="26445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9E868-4E40-4364-82F3-361DB1E8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8D22C3-9961-42F2-BFF5-780B28FD68B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DA74-7DE7-4E6A-B70E-CBEB3226E179}"/>
              </a:ext>
            </a:extLst>
          </p:cNvPr>
          <p:cNvSpPr txBox="1"/>
          <p:nvPr/>
        </p:nvSpPr>
        <p:spPr>
          <a:xfrm>
            <a:off x="2813538" y="6119446"/>
            <a:ext cx="64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Incremental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9EFB7-7CD5-C857-BA85-8EB9B910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1802167"/>
            <a:ext cx="9019428" cy="40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0D43-021D-4D93-ACE2-90157FAB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AE976-988B-4AA1-8008-C196921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CD2F5-0165-49DA-8332-80C69F3EFBF1}"/>
              </a:ext>
            </a:extLst>
          </p:cNvPr>
          <p:cNvSpPr txBox="1"/>
          <p:nvPr/>
        </p:nvSpPr>
        <p:spPr>
          <a:xfrm>
            <a:off x="1004502" y="1965200"/>
            <a:ext cx="612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feasibility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64A95-F74D-9411-E22B-5D6318A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3A312-A1D5-A580-8476-79D22CBF9F3F}"/>
              </a:ext>
            </a:extLst>
          </p:cNvPr>
          <p:cNvSpPr txBox="1"/>
          <p:nvPr/>
        </p:nvSpPr>
        <p:spPr>
          <a:xfrm>
            <a:off x="838200" y="2032986"/>
            <a:ext cx="105156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and validation</a:t>
            </a:r>
          </a:p>
          <a:p>
            <a:pPr lvl="2" algn="just">
              <a:lnSpc>
                <a:spcPct val="150000"/>
              </a:lnSpc>
              <a:spcAft>
                <a:spcPts val="75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Aft>
                <a:spcPts val="75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91FD-7204-7E90-DA55-4963277CDFE0}"/>
              </a:ext>
            </a:extLst>
          </p:cNvPr>
          <p:cNvSpPr txBox="1"/>
          <p:nvPr/>
        </p:nvSpPr>
        <p:spPr>
          <a:xfrm>
            <a:off x="554114" y="2503505"/>
            <a:ext cx="4452891" cy="2079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pPr marL="1257300" lvl="2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4GB+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Intel Pentium 4 or above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Disk Space: 10GB+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9260-8BB1-3D6B-67D2-7FF28F1A6005}"/>
              </a:ext>
            </a:extLst>
          </p:cNvPr>
          <p:cNvSpPr txBox="1"/>
          <p:nvPr/>
        </p:nvSpPr>
        <p:spPr>
          <a:xfrm>
            <a:off x="5912528" y="2503505"/>
            <a:ext cx="482649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support: Windows7 and later / Web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Language: PHP (Laravel), Bootstrap, HTML ,CSS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 Visual  Studio, SQL Server Management Studio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586F1-7368-5E70-8A1F-A5DEA005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22C3-9961-42F2-BFF5-780B28FD68B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1878B-2ED3-F5AC-D82C-5817DDB97034}"/>
              </a:ext>
            </a:extLst>
          </p:cNvPr>
          <p:cNvSpPr txBox="1"/>
          <p:nvPr/>
        </p:nvSpPr>
        <p:spPr>
          <a:xfrm>
            <a:off x="1455938" y="719091"/>
            <a:ext cx="9703293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are required to authenticate their roles and choose either they are teacher , admin or student.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have full access to manage the site including adding , deleting and editing all the pages and module.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Teachers are able to post notices, schedule exams, grade marks, upload assignments, provide pdf, video tutorial and so 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are able to see notices, take online exams , view evaluation marks, submit assignments ,download or view learning materials.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3AA7A-238B-363C-705A-33F4A3B2BF08}"/>
              </a:ext>
            </a:extLst>
          </p:cNvPr>
          <p:cNvSpPr txBox="1"/>
          <p:nvPr/>
        </p:nvSpPr>
        <p:spPr>
          <a:xfrm>
            <a:off x="1455938" y="4394447"/>
            <a:ext cx="703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2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589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Presentation on </vt:lpstr>
      <vt:lpstr>Table of content:</vt:lpstr>
      <vt:lpstr>Introduction</vt:lpstr>
      <vt:lpstr>Statement Of Purpose</vt:lpstr>
      <vt:lpstr>Objective</vt:lpstr>
      <vt:lpstr>Methodology</vt:lpstr>
      <vt:lpstr>Requirement Engineering</vt:lpstr>
      <vt:lpstr>PowerPoint Presentation</vt:lpstr>
      <vt:lpstr>PowerPoint Presentation</vt:lpstr>
      <vt:lpstr>Design</vt:lpstr>
      <vt:lpstr>Use-Case Diagram: To capture the dynamic aspect of the system ,shows the interaction between requirements and actors</vt:lpstr>
      <vt:lpstr>Activity Diagram: Flowchart to represent the flow. </vt:lpstr>
      <vt:lpstr>Data flow Diagram: Graphical representation of flow of data in system </vt:lpstr>
      <vt:lpstr>ER Diagram: Entity Relationship diagram displays the relationship of entity sets. </vt:lpstr>
      <vt:lpstr>Implementation</vt:lpstr>
      <vt:lpstr>Testing</vt:lpstr>
      <vt:lpstr>PowerPoint Presentation</vt:lpstr>
      <vt:lpstr>Risks And Mitigating Practices: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Neetu Spkt</dc:creator>
  <cp:lastModifiedBy>Neetu Sapkota</cp:lastModifiedBy>
  <cp:revision>12</cp:revision>
  <dcterms:created xsi:type="dcterms:W3CDTF">2022-01-03T13:44:52Z</dcterms:created>
  <dcterms:modified xsi:type="dcterms:W3CDTF">2022-12-31T17:59:59Z</dcterms:modified>
</cp:coreProperties>
</file>