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2036-77DD-2F2B-D3DB-B5899723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71800"/>
            <a:ext cx="8689976" cy="838198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BF429-9051-EF32-0094-58B75E8A7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2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D07-AB59-C4B9-5C57-950CBECC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3"/>
                </a:solidFill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2FA0-6A88-4021-9C7E-0418675270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4063"/>
            <a:ext cx="10363826" cy="46315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Home/Welcome Page: A brief introduction to your portfolio, highlighting your skills and expertise.</a:t>
            </a:r>
          </a:p>
          <a:p>
            <a:pPr marL="0" indent="0">
              <a:buNone/>
            </a:pPr>
            <a:r>
              <a:rPr lang="en-US" dirty="0"/>
              <a:t>2. About Me: A section that provides more information about your background, experience, and interests.</a:t>
            </a:r>
          </a:p>
          <a:p>
            <a:pPr marL="0" indent="0">
              <a:buNone/>
            </a:pPr>
            <a:r>
              <a:rPr lang="en-US" dirty="0"/>
              <a:t>3. Projects: A showcase of your notable projects, including descriptions, screenshots, and links to live demos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or GitHub repositories.</a:t>
            </a:r>
          </a:p>
          <a:p>
            <a:pPr marL="0" indent="0">
              <a:buNone/>
            </a:pPr>
            <a:r>
              <a:rPr lang="en-US" dirty="0"/>
              <a:t>4. Skills: A list of your technical skills, including programming languages, frameworks, and tools.</a:t>
            </a:r>
          </a:p>
          <a:p>
            <a:pPr marL="0" indent="0">
              <a:buNone/>
            </a:pPr>
            <a:r>
              <a:rPr lang="en-US" dirty="0"/>
              <a:t>5. Contact: A contact form or email address where visitors can reach out to you.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i="1" u="sng" dirty="0">
                <a:solidFill>
                  <a:srgbClr val="FF0000"/>
                </a:solidFill>
              </a:rPr>
              <a:t>Functionality</a:t>
            </a:r>
            <a:r>
              <a:rPr lang="en-GB" i="1" u="sng" dirty="0">
                <a:solidFill>
                  <a:srgbClr val="FF0000"/>
                </a:solidFill>
              </a:rPr>
              <a:t> :</a:t>
            </a:r>
            <a:endParaRPr lang="en-US" i="1" u="sng" dirty="0"/>
          </a:p>
          <a:p>
            <a:pPr marL="0" indent="0">
              <a:buNone/>
            </a:pPr>
            <a:r>
              <a:rPr lang="en-US" dirty="0"/>
              <a:t>1. Interactive Elements: Animations, transitions, or other interactive elements that enhance the user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experience.</a:t>
            </a:r>
          </a:p>
          <a:p>
            <a:pPr marL="0" indent="0">
              <a:buNone/>
            </a:pPr>
            <a:r>
              <a:rPr lang="en-US" dirty="0"/>
              <a:t>2. Search Functionality: A search bar that allows visitors to find specific projects or content.</a:t>
            </a:r>
          </a:p>
          <a:p>
            <a:pPr marL="0" indent="0">
              <a:buNone/>
            </a:pPr>
            <a:r>
              <a:rPr lang="en-US" dirty="0"/>
              <a:t>3. Contact Form: A form that allows visitors to send you messages or inquiries.</a:t>
            </a:r>
          </a:p>
          <a:p>
            <a:pPr marL="0" indent="0">
              <a:buNone/>
            </a:pPr>
            <a:r>
              <a:rPr lang="en-US" dirty="0"/>
              <a:t>4. Downloadable Resume/CV: A link to download your resume or CV.</a:t>
            </a:r>
          </a:p>
          <a:p>
            <a:pPr marL="0" indent="0">
              <a:buNone/>
            </a:pPr>
            <a:r>
              <a:rPr lang="en-US" dirty="0"/>
              <a:t>5. Analytics: Integration with analytics tools to track visitor behavior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356256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16AB-E371-BC67-D560-3CE900AD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63" y="0"/>
            <a:ext cx="10364451" cy="1596177"/>
          </a:xfrm>
        </p:spPr>
        <p:txBody>
          <a:bodyPr/>
          <a:lstStyle/>
          <a:p>
            <a:r>
              <a:rPr lang="en-US" i="1" u="sng" dirty="0">
                <a:solidFill>
                  <a:schemeClr val="accent5"/>
                </a:solidFill>
              </a:rPr>
              <a:t>RESULT AND SCREEN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01EC-C232-1CAF-8C1B-24EB526B28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6844"/>
            <a:ext cx="10363826" cy="47863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How to show your results (like grades, project outcomes, or achievements) in a digital portfolio, and  screenshot example?</a:t>
            </a:r>
            <a:endParaRPr lang="en-GB" dirty="0"/>
          </a:p>
          <a:p>
            <a:pPr marL="457200" indent="-457200">
              <a:buAutoNum type="arabicPeriod"/>
            </a:pPr>
            <a:r>
              <a:rPr lang="en-US" dirty="0"/>
              <a:t>Or do you want me to generate a sample screenshot mockup of a digital portfolio with results included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0D20-5DBD-B70C-DBAD-529A70A2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06" y="144065"/>
            <a:ext cx="10364451" cy="1845469"/>
          </a:xfrm>
        </p:spPr>
        <p:txBody>
          <a:bodyPr/>
          <a:lstStyle/>
          <a:p>
            <a:r>
              <a:rPr lang="en-US" i="1" u="sng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1ECC-B009-4610-E242-5A87811F3E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4032"/>
            <a:ext cx="10790070" cy="45839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visiting my presentation </a:t>
            </a:r>
          </a:p>
          <a:p>
            <a:pPr marL="0" indent="0">
              <a:buNone/>
            </a:pPr>
            <a:r>
              <a:rPr lang="en-US" dirty="0"/>
              <a:t>my digital portfolio showcases my skills and experience. I’ve demonstrated </a:t>
            </a:r>
          </a:p>
          <a:p>
            <a:pPr marL="0" indent="0">
              <a:buNone/>
            </a:pPr>
            <a:r>
              <a:rPr lang="en-US" dirty="0"/>
              <a:t>my ability to design and develop a professional online presence. My expertise </a:t>
            </a:r>
          </a:p>
          <a:p>
            <a:pPr marL="0" indent="0">
              <a:buNone/>
            </a:pPr>
            <a:r>
              <a:rPr lang="en-US" dirty="0"/>
              <a:t>in [specific areas] is highlighted through various projects. I’m excited to </a:t>
            </a:r>
          </a:p>
          <a:p>
            <a:pPr marL="0" indent="0">
              <a:buNone/>
            </a:pPr>
            <a:r>
              <a:rPr lang="en-US" dirty="0"/>
              <a:t>collaborate with like-minded individuals and organizations. I’m committed to </a:t>
            </a:r>
          </a:p>
          <a:p>
            <a:pPr marL="0" indent="0">
              <a:buNone/>
            </a:pPr>
            <a:r>
              <a:rPr lang="en-US" dirty="0"/>
              <a:t>continuous growth and evolution. Thank you for exploring my portfolio. I </a:t>
            </a:r>
          </a:p>
          <a:p>
            <a:pPr marL="0" indent="0">
              <a:buNone/>
            </a:pPr>
            <a:r>
              <a:rPr lang="en-US" dirty="0"/>
              <a:t>welcome feedback and opportunities for collaboration.”</a:t>
            </a:r>
          </a:p>
        </p:txBody>
      </p:sp>
    </p:spTree>
    <p:extLst>
      <p:ext uri="{BB962C8B-B14F-4D97-AF65-F5344CB8AC3E}">
        <p14:creationId xmlns:p14="http://schemas.microsoft.com/office/powerpoint/2010/main" val="332163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56C-791A-0BA0-F2E8-223DA2E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accent1"/>
                </a:solidFill>
              </a:rPr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49C-C965-A678-C747-4A9D49B4E2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✨</a:t>
            </a:r>
            <a:r>
              <a:rPr lang="en-US" dirty="0"/>
              <a:t> STUDENT NAME :</a:t>
            </a:r>
            <a:r>
              <a:rPr lang="en-GB" dirty="0"/>
              <a:t> NISHVAN KUMAR .V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✨ </a:t>
            </a:r>
            <a:r>
              <a:rPr lang="en-US" dirty="0"/>
              <a:t>REGISTER NUMBER  : 2422K15</a:t>
            </a:r>
            <a:r>
              <a:rPr lang="en-GB" dirty="0"/>
              <a:t>89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GB" dirty="0"/>
              <a:t>✨</a:t>
            </a:r>
            <a:r>
              <a:rPr lang="en-US" dirty="0"/>
              <a:t> DEPARTMENT : BSC.COMPUTER SCIENCE </a:t>
            </a:r>
          </a:p>
          <a:p>
            <a:pPr marL="0" indent="0">
              <a:buNone/>
            </a:pPr>
            <a:r>
              <a:rPr lang="en-GB" dirty="0"/>
              <a:t>✨</a:t>
            </a:r>
            <a:r>
              <a:rPr lang="en-US" dirty="0"/>
              <a:t> COLLEGE : KSG COLLEGE OF ARTS AND SCIENCE </a:t>
            </a:r>
          </a:p>
          <a:p>
            <a:pPr marL="0" indent="0">
              <a:buNone/>
            </a:pPr>
            <a:r>
              <a:rPr lang="en-GB" dirty="0"/>
              <a:t>✨</a:t>
            </a:r>
            <a:r>
              <a:rPr lang="en-US" dirty="0"/>
              <a:t> UNIVERSITY : BARATHIYAR UNIVERSITY</a:t>
            </a:r>
          </a:p>
        </p:txBody>
      </p:sp>
    </p:spTree>
    <p:extLst>
      <p:ext uri="{BB962C8B-B14F-4D97-AF65-F5344CB8AC3E}">
        <p14:creationId xmlns:p14="http://schemas.microsoft.com/office/powerpoint/2010/main" val="12142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56CD-BF1F-E9EF-EBD5-82AB790F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i="1" u="sng" dirty="0">
                <a:solidFill>
                  <a:schemeClr val="accent5"/>
                </a:solidFill>
              </a:rPr>
              <a:t>STUDENT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756E-45BD-AB9B-21EF-E79E8850B0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  </a:t>
            </a:r>
            <a:r>
              <a:rPr lang="en-US" dirty="0"/>
              <a:t>USING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2251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9E34-A49D-301A-3C1F-1B35475B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US" i="1" u="sng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199C-E57D-D6DB-0E37-C290E1AE88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🌙</a:t>
            </a:r>
            <a:r>
              <a:rPr lang="en-US" dirty="0"/>
              <a:t>Problem Statement</a:t>
            </a:r>
          </a:p>
          <a:p>
            <a:r>
              <a:rPr lang="en-GB" dirty="0"/>
              <a:t>🌙</a:t>
            </a:r>
            <a:r>
              <a:rPr lang="en-US" dirty="0"/>
              <a:t>Project Overview</a:t>
            </a:r>
          </a:p>
          <a:p>
            <a:r>
              <a:rPr lang="en-GB" dirty="0"/>
              <a:t>🌙</a:t>
            </a:r>
            <a:r>
              <a:rPr lang="en-US" dirty="0"/>
              <a:t>End Users</a:t>
            </a:r>
          </a:p>
          <a:p>
            <a:r>
              <a:rPr lang="en-GB" dirty="0"/>
              <a:t>🌙</a:t>
            </a:r>
            <a:r>
              <a:rPr lang="en-US" dirty="0"/>
              <a:t>Tools and Technologies</a:t>
            </a:r>
          </a:p>
          <a:p>
            <a:r>
              <a:rPr lang="en-GB" dirty="0"/>
              <a:t>🌙</a:t>
            </a:r>
            <a:r>
              <a:rPr lang="en-US" dirty="0"/>
              <a:t>Portfolio design and Layout</a:t>
            </a:r>
          </a:p>
          <a:p>
            <a:r>
              <a:rPr lang="en-GB" dirty="0"/>
              <a:t>🌙</a:t>
            </a:r>
            <a:r>
              <a:rPr lang="en-US" dirty="0"/>
              <a:t>Features and Functionality</a:t>
            </a:r>
          </a:p>
          <a:p>
            <a:r>
              <a:rPr lang="en-GB" dirty="0"/>
              <a:t>🌙</a:t>
            </a:r>
            <a:r>
              <a:rPr lang="en-US" dirty="0"/>
              <a:t>Results and Screenshots</a:t>
            </a:r>
          </a:p>
          <a:p>
            <a:r>
              <a:rPr lang="en-GB" dirty="0"/>
              <a:t>🌙</a:t>
            </a:r>
            <a:r>
              <a:rPr lang="en-US" dirty="0"/>
              <a:t>Conclusion</a:t>
            </a:r>
          </a:p>
          <a:p>
            <a:r>
              <a:rPr lang="en-GB" dirty="0"/>
              <a:t>🌙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3630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A300-E0EC-4A44-22EB-F2EA7D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61" y="332767"/>
            <a:ext cx="10364451" cy="1596177"/>
          </a:xfrm>
        </p:spPr>
        <p:txBody>
          <a:bodyPr/>
          <a:lstStyle/>
          <a:p>
            <a:r>
              <a:rPr lang="en-US" i="1" u="sng" dirty="0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FC50-D58C-B3D7-36FD-56F94D74B3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90688" y="2250281"/>
            <a:ext cx="9108281" cy="3540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“Create a visually appealing and user-friendly digital portfolio that effectively showcases my skills, experience, and accomplishments as a (web developer/designer/etc.], while also demonstrating my ability to design and develop a professional online presence.”</a:t>
            </a:r>
          </a:p>
        </p:txBody>
      </p:sp>
    </p:spTree>
    <p:extLst>
      <p:ext uri="{BB962C8B-B14F-4D97-AF65-F5344CB8AC3E}">
        <p14:creationId xmlns:p14="http://schemas.microsoft.com/office/powerpoint/2010/main" val="303436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59E4-0B13-D2D5-F986-29FF4D00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797844"/>
          </a:xfrm>
        </p:spPr>
        <p:txBody>
          <a:bodyPr/>
          <a:lstStyle/>
          <a:p>
            <a:r>
              <a:rPr lang="en-GB" i="1" u="sng" dirty="0">
                <a:solidFill>
                  <a:schemeClr val="accent5"/>
                </a:solidFill>
              </a:rPr>
              <a:t>PROJECT OVERVIEW</a:t>
            </a:r>
            <a:endParaRPr lang="en-US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0B45-17C4-E940-7504-7D635E4841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7640" y="1327546"/>
            <a:ext cx="9200585" cy="5286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Brief Summary: This project is a personal portfolio website designed to showcase </a:t>
            </a:r>
          </a:p>
          <a:p>
            <a:pPr marL="0" indent="0">
              <a:buNone/>
            </a:pPr>
            <a:r>
              <a:rPr lang="en-US" dirty="0"/>
              <a:t>my </a:t>
            </a:r>
            <a:r>
              <a:rPr lang="en-US" dirty="0" err="1"/>
              <a:t>skils</a:t>
            </a:r>
            <a:r>
              <a:rPr lang="en-US" dirty="0"/>
              <a:t>, experience, and achievements in a clear and concise manner. The website </a:t>
            </a:r>
          </a:p>
          <a:p>
            <a:pPr marL="0" indent="0">
              <a:buNone/>
            </a:pPr>
            <a:r>
              <a:rPr lang="en-US" dirty="0"/>
              <a:t>&amp; built using modem web development technologies and is fully responsive, </a:t>
            </a:r>
          </a:p>
          <a:p>
            <a:pPr marL="0" indent="0">
              <a:buNone/>
            </a:pPr>
            <a:r>
              <a:rPr lang="en-US" dirty="0"/>
              <a:t>ensuring a seamless user experience across various devices</a:t>
            </a:r>
          </a:p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 Portfolio Contents: The </a:t>
            </a:r>
            <a:r>
              <a:rPr lang="en-US" dirty="0" err="1"/>
              <a:t>portfalo</a:t>
            </a:r>
            <a:r>
              <a:rPr lang="en-US" dirty="0"/>
              <a:t> includes the following sections</a:t>
            </a:r>
          </a:p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 About Me. A brief introduction to who I am, my background, and my professional </a:t>
            </a:r>
          </a:p>
          <a:p>
            <a:pPr marL="0" indent="0">
              <a:buNone/>
            </a:pPr>
            <a:r>
              <a:rPr lang="en-US" dirty="0"/>
              <a:t>experience.</a:t>
            </a:r>
          </a:p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 D-Projects: A showcase of my notable projects, including descriptions, screenshots, </a:t>
            </a:r>
          </a:p>
          <a:p>
            <a:pPr marL="0" indent="0">
              <a:buNone/>
            </a:pPr>
            <a:r>
              <a:rPr lang="en-US" dirty="0"/>
              <a:t>and links to live demos or GitHub repositories</a:t>
            </a:r>
          </a:p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 </a:t>
            </a:r>
            <a:r>
              <a:rPr lang="en-US" dirty="0" err="1"/>
              <a:t>Skalis</a:t>
            </a:r>
            <a:r>
              <a:rPr lang="en-US" dirty="0"/>
              <a:t> A list of my technical skis, including programming languages, frameworks, and </a:t>
            </a:r>
          </a:p>
          <a:p>
            <a:pPr marL="0" indent="0">
              <a:buNone/>
            </a:pPr>
            <a:r>
              <a:rPr lang="en-US" dirty="0"/>
              <a:t>fools.</a:t>
            </a:r>
          </a:p>
          <a:p>
            <a:pPr marL="0" indent="0">
              <a:buNone/>
            </a:pPr>
            <a:r>
              <a:rPr lang="en-GB" dirty="0"/>
              <a:t>🧿 </a:t>
            </a:r>
            <a:r>
              <a:rPr lang="en-US" dirty="0"/>
              <a:t>Contact: A contact form or email address where visitors can reach out to me for </a:t>
            </a:r>
          </a:p>
          <a:p>
            <a:pPr marL="0" indent="0">
              <a:buNone/>
            </a:pPr>
            <a:r>
              <a:rPr lang="en-US" dirty="0"/>
              <a:t>Inquiries or collaboration opportunities.</a:t>
            </a:r>
          </a:p>
          <a:p>
            <a:pPr marL="0" indent="0">
              <a:buNone/>
            </a:pPr>
            <a:r>
              <a:rPr lang="en-GB" dirty="0"/>
              <a:t>🧿</a:t>
            </a:r>
            <a:r>
              <a:rPr lang="en-US" dirty="0"/>
              <a:t> D-Main Idea: The primary objective of this project is to demonstrate my expertise </a:t>
            </a:r>
          </a:p>
          <a:p>
            <a:pPr marL="0" indent="0">
              <a:buNone/>
            </a:pPr>
            <a:r>
              <a:rPr lang="en-US" dirty="0"/>
              <a:t>and showcase my personal achievements, skills, and projects in a visually appealing </a:t>
            </a:r>
          </a:p>
          <a:p>
            <a:pPr marL="0" indent="0">
              <a:buNone/>
            </a:pPr>
            <a:r>
              <a:rPr lang="en-US" dirty="0"/>
              <a:t>and easy-to-navigate format. The website is designed to be a central hub for my </a:t>
            </a:r>
          </a:p>
          <a:p>
            <a:pPr marL="0" indent="0">
              <a:buNone/>
            </a:pPr>
            <a:r>
              <a:rPr lang="en-US" dirty="0"/>
              <a:t>online presence, providing a professional and modern representation of my work.</a:t>
            </a:r>
          </a:p>
        </p:txBody>
      </p:sp>
    </p:spTree>
    <p:extLst>
      <p:ext uri="{BB962C8B-B14F-4D97-AF65-F5344CB8AC3E}">
        <p14:creationId xmlns:p14="http://schemas.microsoft.com/office/powerpoint/2010/main" val="240296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CB5C-362F-0521-39E1-FD2E878A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703202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372B-045A-56A2-87BF-FE796FE2A4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128966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⚡</a:t>
            </a:r>
            <a:r>
              <a:rPr lang="en-US" dirty="0"/>
              <a:t> Potential Employers: Hiring managers or recruiters looking for candidates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US" dirty="0"/>
              <a:t>with specific skills and experience.</a:t>
            </a:r>
          </a:p>
          <a:p>
            <a:pPr marL="0" indent="0">
              <a:buNone/>
            </a:pPr>
            <a:r>
              <a:rPr lang="en-GB" dirty="0"/>
              <a:t>⚡</a:t>
            </a:r>
            <a:r>
              <a:rPr lang="en-US" dirty="0"/>
              <a:t>Clients: Potential clients or customers interested in your services or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US" dirty="0"/>
              <a:t>products.</a:t>
            </a:r>
          </a:p>
          <a:p>
            <a:pPr marL="0" indent="0">
              <a:buNone/>
            </a:pPr>
            <a:r>
              <a:rPr lang="en-GB" dirty="0"/>
              <a:t>⚡</a:t>
            </a:r>
            <a:r>
              <a:rPr lang="en-US" dirty="0"/>
              <a:t>Industry Peers: Other professionals in your field who may be interested in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US" dirty="0"/>
              <a:t>your work or potential collaboration opportunities.</a:t>
            </a:r>
          </a:p>
          <a:p>
            <a:pPr marL="0" indent="0">
              <a:buNone/>
            </a:pPr>
            <a:r>
              <a:rPr lang="en-GB" dirty="0"/>
              <a:t>⚡</a:t>
            </a:r>
            <a:r>
              <a:rPr lang="en-US" dirty="0"/>
              <a:t>Mentors or Advisors: Experienced professionals who can provide guidance</a:t>
            </a:r>
            <a:r>
              <a:rPr lang="en-GB" dirty="0"/>
              <a:t> OR     </a:t>
            </a:r>
            <a:r>
              <a:rPr lang="en-US" dirty="0"/>
              <a:t> </a:t>
            </a:r>
            <a:r>
              <a:rPr lang="en-GB" dirty="0"/>
              <a:t>               </a:t>
            </a:r>
            <a:r>
              <a:rPr lang="en-US" dirty="0"/>
              <a:t>feedback on your work.</a:t>
            </a:r>
          </a:p>
        </p:txBody>
      </p:sp>
    </p:spTree>
    <p:extLst>
      <p:ext uri="{BB962C8B-B14F-4D97-AF65-F5344CB8AC3E}">
        <p14:creationId xmlns:p14="http://schemas.microsoft.com/office/powerpoint/2010/main" val="8061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BDF1-628D-7878-B3B9-C7316531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-143483"/>
            <a:ext cx="10364451" cy="1596177"/>
          </a:xfrm>
        </p:spPr>
        <p:txBody>
          <a:bodyPr/>
          <a:lstStyle/>
          <a:p>
            <a:r>
              <a:rPr lang="en-GB" i="1" u="sng" dirty="0">
                <a:solidFill>
                  <a:schemeClr val="accent5"/>
                </a:solidFill>
              </a:rPr>
              <a:t>TOOLS AND TECHNIQUES</a:t>
            </a:r>
            <a:endParaRPr lang="en-US" i="1" u="sng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9318-FE70-3192-4619-38AC2053E0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190625"/>
            <a:ext cx="10364451" cy="51911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1. Front-end development </a:t>
            </a:r>
            <a:r>
              <a:rPr lang="en-US" dirty="0" err="1"/>
              <a:t>tramewons</a:t>
            </a:r>
            <a:r>
              <a:rPr lang="en-US" dirty="0"/>
              <a:t>: Such as React, Angular, which provide a structure and set of tools for building the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interface</a:t>
            </a:r>
          </a:p>
          <a:p>
            <a:pPr marL="0" indent="0">
              <a:buNone/>
            </a:pPr>
            <a:r>
              <a:rPr lang="en-US" dirty="0"/>
              <a:t>2. CSS pre-processors: tie Sass or less, which allow for more efficient and modular CSS writing.</a:t>
            </a:r>
          </a:p>
          <a:p>
            <a:pPr marL="0" indent="0">
              <a:buNone/>
            </a:pPr>
            <a:r>
              <a:rPr lang="en-US" dirty="0"/>
              <a:t>3. Responsive design: Techniques such as media queries and flexible grids to ensure a seamless user experience devices</a:t>
            </a:r>
          </a:p>
          <a:p>
            <a:pPr marL="0" indent="0">
              <a:buNone/>
            </a:pPr>
            <a:r>
              <a:rPr lang="en-US" dirty="0"/>
              <a:t>4. Version contest: Tools </a:t>
            </a:r>
            <a:r>
              <a:rPr lang="en-US" dirty="0" err="1"/>
              <a:t>lle</a:t>
            </a:r>
            <a:r>
              <a:rPr lang="en-US" dirty="0"/>
              <a:t> Gif, which help track changes and </a:t>
            </a:r>
            <a:r>
              <a:rPr lang="en-US" dirty="0" err="1"/>
              <a:t>collatiorate</a:t>
            </a:r>
            <a:r>
              <a:rPr lang="en-US" dirty="0"/>
              <a:t> with others.</a:t>
            </a:r>
          </a:p>
          <a:p>
            <a:pPr marL="0" indent="0">
              <a:buNone/>
            </a:pPr>
            <a:r>
              <a:rPr lang="en-US" dirty="0"/>
              <a:t>5. Design tools: Such as Figment, Sketch, or Adobe XD, which are used to create </a:t>
            </a:r>
            <a:r>
              <a:rPr lang="en-US" dirty="0" err="1"/>
              <a:t>wireltrames</a:t>
            </a:r>
            <a:r>
              <a:rPr lang="en-US" dirty="0"/>
              <a:t>, prototypes, and high-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fidelity designs.</a:t>
            </a:r>
          </a:p>
          <a:p>
            <a:pPr marL="0" indent="0">
              <a:buNone/>
            </a:pPr>
            <a:r>
              <a:rPr lang="en-US" dirty="0"/>
              <a:t>6. 4. Content management systems: Uke WordPress or Headless CMS, which can be used to manage and update content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US" dirty="0"/>
              <a:t>on the </a:t>
            </a:r>
            <a:r>
              <a:rPr lang="en-US" dirty="0" err="1"/>
              <a:t>wetisite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GB" dirty="0"/>
              <a:t>  </a:t>
            </a:r>
            <a:r>
              <a:rPr lang="en-US" dirty="0"/>
              <a:t>7. Deployment platforms: Such as Notify, Verse, or GitHub Pages, which provide a simple and efficient way to deploy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US" dirty="0"/>
              <a:t>and host the website Some popular techniques include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                  </a:t>
            </a:r>
            <a:r>
              <a:rPr lang="en-US" dirty="0"/>
              <a:t>1.Mobile-fint development: Designing and building the website for mobile devices first, then adapting it for</a:t>
            </a:r>
          </a:p>
          <a:p>
            <a:pPr marL="0" indent="0">
              <a:buNone/>
            </a:pPr>
            <a:r>
              <a:rPr lang="en-GB" dirty="0"/>
              <a:t>.                    </a:t>
            </a:r>
            <a:r>
              <a:rPr lang="en-US" dirty="0"/>
              <a:t>larger screens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US" dirty="0"/>
              <a:t>2. Progressive enhancement: Building the website to work for basic functionally, then adding enhancements </a:t>
            </a:r>
          </a:p>
          <a:p>
            <a:pPr marL="0" indent="0">
              <a:buNone/>
            </a:pPr>
            <a:r>
              <a:rPr lang="en-GB" dirty="0"/>
              <a:t>                     </a:t>
            </a:r>
            <a:r>
              <a:rPr lang="en-US" dirty="0"/>
              <a:t>for more advanced features. 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US" dirty="0"/>
              <a:t>3. Accessibility: Ensuring the website is usable by people with </a:t>
            </a:r>
            <a:r>
              <a:rPr lang="en-US" dirty="0" err="1"/>
              <a:t>dhabilities</a:t>
            </a:r>
            <a:r>
              <a:rPr lang="en-US" dirty="0"/>
              <a:t>, following guidelines such as the 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  <a:r>
              <a:rPr lang="en-US" dirty="0"/>
              <a:t>Web Content Accessibility Guidelines WCAG</a:t>
            </a:r>
          </a:p>
          <a:p>
            <a:pPr marL="0" indent="0">
              <a:buNone/>
            </a:pPr>
            <a:r>
              <a:rPr lang="en-GB" dirty="0"/>
              <a:t>                 </a:t>
            </a:r>
            <a:r>
              <a:rPr lang="en-US" dirty="0"/>
              <a:t>4. Performance optimization, </a:t>
            </a:r>
            <a:r>
              <a:rPr lang="en-US" dirty="0" err="1"/>
              <a:t>lechniques</a:t>
            </a:r>
            <a:r>
              <a:rPr lang="en-US" dirty="0"/>
              <a:t> such as code spilling, lazy loading, and image compression to </a:t>
            </a:r>
          </a:p>
          <a:p>
            <a:pPr marL="0" indent="0">
              <a:buNone/>
            </a:pPr>
            <a:r>
              <a:rPr lang="en-GB" dirty="0"/>
              <a:t>                    </a:t>
            </a:r>
            <a:r>
              <a:rPr lang="en-US" dirty="0"/>
              <a:t>improve the website’s loading speed</a:t>
            </a:r>
          </a:p>
        </p:txBody>
      </p:sp>
    </p:spTree>
    <p:extLst>
      <p:ext uri="{BB962C8B-B14F-4D97-AF65-F5344CB8AC3E}">
        <p14:creationId xmlns:p14="http://schemas.microsoft.com/office/powerpoint/2010/main" val="426831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2EB-C38A-5A30-73BA-42F20647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8125"/>
            <a:ext cx="10364451" cy="1596177"/>
          </a:xfrm>
        </p:spPr>
        <p:txBody>
          <a:bodyPr/>
          <a:lstStyle/>
          <a:p>
            <a:r>
              <a:rPr lang="en-US" i="1" u="sng" dirty="0">
                <a:solidFill>
                  <a:schemeClr val="accent1"/>
                </a:solidFill>
              </a:rPr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493C-B54E-0839-5C26-E385BD1203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5609" y="1940719"/>
            <a:ext cx="10715625" cy="46791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1. Grid-based layout: A grid-based layout is a great way to showcase multiple projects in a clean and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organized manner</a:t>
            </a:r>
          </a:p>
          <a:p>
            <a:pPr marL="0" indent="0">
              <a:buNone/>
            </a:pPr>
            <a:r>
              <a:rPr lang="en-US" dirty="0"/>
              <a:t>2. Masonry layout. A masonry layout is similar to a grid-based layout, but the projects are arranged in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a mare organic and </a:t>
            </a:r>
            <a:r>
              <a:rPr lang="en-US" dirty="0" err="1"/>
              <a:t>slaagered</a:t>
            </a:r>
            <a:r>
              <a:rPr lang="en-US" dirty="0"/>
              <a:t> way</a:t>
            </a:r>
          </a:p>
          <a:p>
            <a:pPr marL="0" indent="0">
              <a:buNone/>
            </a:pPr>
            <a:r>
              <a:rPr lang="en-US" dirty="0"/>
              <a:t>3. Hero section: A hero section is a prominent section on the homepage that showcases a featured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project or a call-to-action</a:t>
            </a:r>
          </a:p>
          <a:p>
            <a:pPr marL="0" indent="0">
              <a:buNone/>
            </a:pPr>
            <a:r>
              <a:rPr lang="en-US" dirty="0"/>
              <a:t>4. Project showcase. A dedicated section that showcases your projects, with images, descriptions, and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links to more </a:t>
            </a:r>
            <a:r>
              <a:rPr lang="en-US" dirty="0" err="1"/>
              <a:t>Intormation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Case studies: In-depth examinations of specific project, including the challenges, solutions, and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results.</a:t>
            </a:r>
          </a:p>
          <a:p>
            <a:pPr marL="0" indent="0">
              <a:buNone/>
            </a:pPr>
            <a:r>
              <a:rPr lang="en-US" dirty="0"/>
              <a:t>6. Minimalist design: A minimalist design focuses on simplicity and clean typography, allowing the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US" dirty="0"/>
              <a:t>projects to take center stage</a:t>
            </a:r>
          </a:p>
          <a:p>
            <a:pPr marL="0" indent="0">
              <a:buNone/>
            </a:pPr>
            <a:r>
              <a:rPr lang="en-US" dirty="0"/>
              <a:t>7. Storytelling: Using </a:t>
            </a:r>
            <a:r>
              <a:rPr lang="en-US" dirty="0" err="1"/>
              <a:t>narative</a:t>
            </a:r>
            <a:r>
              <a:rPr lang="en-US" dirty="0"/>
              <a:t> techniques to tell the story behind your projects and your design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/>
              <a:t>process.</a:t>
            </a:r>
          </a:p>
          <a:p>
            <a:pPr marL="0" indent="0">
              <a:buNone/>
            </a:pPr>
            <a:r>
              <a:rPr lang="en-US" dirty="0"/>
              <a:t>8. Interactive elements: Incorporating interactive elements, such as animations, scrolling effects, or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US" dirty="0" err="1"/>
              <a:t>hower</a:t>
            </a:r>
            <a:r>
              <a:rPr lang="en-US" dirty="0"/>
              <a:t> effects, to enhance the experience</a:t>
            </a:r>
          </a:p>
        </p:txBody>
      </p:sp>
    </p:spTree>
    <p:extLst>
      <p:ext uri="{BB962C8B-B14F-4D97-AF65-F5344CB8AC3E}">
        <p14:creationId xmlns:p14="http://schemas.microsoft.com/office/powerpoint/2010/main" val="5356727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DIGITAL PORTFOLIO</vt:lpstr>
      <vt:lpstr>STUDENT PORTFOLIO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 AND SCREEN 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Nishvan Kumar</dc:creator>
  <cp:lastModifiedBy>Nishvan Kumar</cp:lastModifiedBy>
  <cp:revision>3</cp:revision>
  <dcterms:created xsi:type="dcterms:W3CDTF">2025-09-03T08:33:28Z</dcterms:created>
  <dcterms:modified xsi:type="dcterms:W3CDTF">2025-09-03T17:52:06Z</dcterms:modified>
</cp:coreProperties>
</file>