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594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9420" y="3620"/>
            <a:ext cx="7120255" cy="10281920"/>
          </a:xfrm>
          <a:custGeom>
            <a:avLst/>
            <a:gdLst/>
            <a:ahLst/>
            <a:cxnLst/>
            <a:rect l="l" t="t" r="r" b="b"/>
            <a:pathLst>
              <a:path w="7120255" h="10281920">
                <a:moveTo>
                  <a:pt x="2895131" y="0"/>
                </a:moveTo>
                <a:lnTo>
                  <a:pt x="4723805" y="10281474"/>
                </a:lnTo>
              </a:path>
              <a:path w="7120255" h="10281920">
                <a:moveTo>
                  <a:pt x="7119783" y="5536090"/>
                </a:moveTo>
                <a:lnTo>
                  <a:pt x="0" y="10281474"/>
                </a:lnTo>
              </a:path>
            </a:pathLst>
          </a:custGeom>
          <a:ln w="952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5406" y="0"/>
            <a:ext cx="4512945" cy="10287000"/>
          </a:xfrm>
          <a:custGeom>
            <a:avLst/>
            <a:gdLst/>
            <a:ahLst/>
            <a:cxnLst/>
            <a:rect l="l" t="t" r="r" b="b"/>
            <a:pathLst>
              <a:path w="4512944" h="10287000">
                <a:moveTo>
                  <a:pt x="4512593" y="10286999"/>
                </a:moveTo>
                <a:lnTo>
                  <a:pt x="0" y="10286999"/>
                </a:lnTo>
                <a:lnTo>
                  <a:pt x="3068089" y="0"/>
                </a:lnTo>
                <a:lnTo>
                  <a:pt x="4512593" y="0"/>
                </a:lnTo>
                <a:lnTo>
                  <a:pt x="4512593" y="10286999"/>
                </a:lnTo>
                <a:close/>
              </a:path>
            </a:pathLst>
          </a:custGeom>
          <a:solidFill>
            <a:srgbClr val="5ECAED">
              <a:alpha val="3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6439" y="0"/>
            <a:ext cx="3881754" cy="10287000"/>
          </a:xfrm>
          <a:custGeom>
            <a:avLst/>
            <a:gdLst/>
            <a:ahLst/>
            <a:cxnLst/>
            <a:rect l="l" t="t" r="r" b="b"/>
            <a:pathLst>
              <a:path w="3881755" h="10287000">
                <a:moveTo>
                  <a:pt x="3881560" y="10286999"/>
                </a:moveTo>
                <a:lnTo>
                  <a:pt x="1814265" y="10286999"/>
                </a:lnTo>
                <a:lnTo>
                  <a:pt x="0" y="0"/>
                </a:lnTo>
                <a:lnTo>
                  <a:pt x="3881560" y="0"/>
                </a:lnTo>
                <a:lnTo>
                  <a:pt x="3881560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4641" y="4578292"/>
            <a:ext cx="4883785" cy="5709285"/>
          </a:xfrm>
          <a:custGeom>
            <a:avLst/>
            <a:gdLst/>
            <a:ahLst/>
            <a:cxnLst/>
            <a:rect l="l" t="t" r="r" b="b"/>
            <a:pathLst>
              <a:path w="4883784" h="5709284">
                <a:moveTo>
                  <a:pt x="4883358" y="5708708"/>
                </a:moveTo>
                <a:lnTo>
                  <a:pt x="0" y="5708708"/>
                </a:lnTo>
                <a:lnTo>
                  <a:pt x="4883358" y="0"/>
                </a:lnTo>
                <a:lnTo>
                  <a:pt x="4883358" y="5708708"/>
                </a:lnTo>
                <a:close/>
              </a:path>
            </a:pathLst>
          </a:custGeom>
          <a:solidFill>
            <a:srgbClr val="17AFE3">
              <a:alpha val="6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8793" y="0"/>
            <a:ext cx="4279265" cy="10287000"/>
          </a:xfrm>
          <a:custGeom>
            <a:avLst/>
            <a:gdLst/>
            <a:ahLst/>
            <a:cxnLst/>
            <a:rect l="l" t="t" r="r" b="b"/>
            <a:pathLst>
              <a:path w="4279265" h="10287000">
                <a:moveTo>
                  <a:pt x="4279206" y="10286999"/>
                </a:moveTo>
                <a:lnTo>
                  <a:pt x="3706866" y="10286999"/>
                </a:lnTo>
                <a:lnTo>
                  <a:pt x="0" y="0"/>
                </a:lnTo>
                <a:lnTo>
                  <a:pt x="4279206" y="0"/>
                </a:lnTo>
                <a:lnTo>
                  <a:pt x="4279206" y="10286999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8601" y="0"/>
            <a:ext cx="1939925" cy="10287000"/>
          </a:xfrm>
          <a:custGeom>
            <a:avLst/>
            <a:gdLst/>
            <a:ahLst/>
            <a:cxnLst/>
            <a:rect l="l" t="t" r="r" b="b"/>
            <a:pathLst>
              <a:path w="1939925" h="10287000">
                <a:moveTo>
                  <a:pt x="1939398" y="10286999"/>
                </a:moveTo>
                <a:lnTo>
                  <a:pt x="0" y="10286999"/>
                </a:lnTo>
                <a:lnTo>
                  <a:pt x="1534473" y="0"/>
                </a:lnTo>
                <a:lnTo>
                  <a:pt x="1939398" y="0"/>
                </a:lnTo>
                <a:lnTo>
                  <a:pt x="1939398" y="10286999"/>
                </a:lnTo>
                <a:close/>
              </a:path>
            </a:pathLst>
          </a:custGeom>
          <a:solidFill>
            <a:srgbClr val="2D82C2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7820" y="0"/>
            <a:ext cx="1880235" cy="10287000"/>
          </a:xfrm>
          <a:custGeom>
            <a:avLst/>
            <a:gdLst/>
            <a:ahLst/>
            <a:cxnLst/>
            <a:rect l="l" t="t" r="r" b="b"/>
            <a:pathLst>
              <a:path w="1880234" h="10287000">
                <a:moveTo>
                  <a:pt x="1880179" y="10286999"/>
                </a:moveTo>
                <a:lnTo>
                  <a:pt x="1672654" y="10286999"/>
                </a:lnTo>
                <a:lnTo>
                  <a:pt x="0" y="0"/>
                </a:lnTo>
                <a:lnTo>
                  <a:pt x="1880179" y="0"/>
                </a:lnTo>
                <a:lnTo>
                  <a:pt x="1880179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2968" y="5395776"/>
            <a:ext cx="2725420" cy="4891405"/>
          </a:xfrm>
          <a:custGeom>
            <a:avLst/>
            <a:gdLst/>
            <a:ahLst/>
            <a:cxnLst/>
            <a:rect l="l" t="t" r="r" b="b"/>
            <a:pathLst>
              <a:path w="2725419" h="4891405">
                <a:moveTo>
                  <a:pt x="2725031" y="4891224"/>
                </a:moveTo>
                <a:lnTo>
                  <a:pt x="0" y="4891224"/>
                </a:lnTo>
                <a:lnTo>
                  <a:pt x="2725031" y="0"/>
                </a:lnTo>
                <a:lnTo>
                  <a:pt x="2725031" y="4891224"/>
                </a:lnTo>
                <a:close/>
              </a:path>
            </a:pathLst>
          </a:custGeom>
          <a:solidFill>
            <a:srgbClr val="17AFE3">
              <a:alpha val="6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6962" y="1210150"/>
            <a:ext cx="5826759" cy="996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pPr marL="152400">
                <a:lnSpc>
                  <a:spcPct val="100000"/>
                </a:lnSpc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pPr marL="152400">
                <a:lnSpc>
                  <a:spcPct val="100000"/>
                </a:lnSpc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pPr marL="152400">
                <a:lnSpc>
                  <a:spcPct val="100000"/>
                </a:lnSpc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pPr marL="152400">
                <a:lnSpc>
                  <a:spcPct val="100000"/>
                </a:lnSpc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4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86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075" y="2476"/>
                </a:lnTo>
                <a:lnTo>
                  <a:pt x="4216476" y="7463333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06" y="7478687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86" y="5544909"/>
                </a:lnTo>
                <a:lnTo>
                  <a:pt x="7119086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5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6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6" y="0"/>
                </a:lnTo>
                <a:lnTo>
                  <a:pt x="4281106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2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7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7" y="0"/>
                </a:lnTo>
                <a:lnTo>
                  <a:pt x="1942767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3" y="5386387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8"/>
                </a:moveTo>
                <a:lnTo>
                  <a:pt x="0" y="4896828"/>
                </a:lnTo>
                <a:lnTo>
                  <a:pt x="2726805" y="0"/>
                </a:lnTo>
                <a:lnTo>
                  <a:pt x="2726805" y="4896828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4030324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87212" y="4400550"/>
            <a:ext cx="4142491" cy="4886324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pPr marL="152400">
                <a:lnSpc>
                  <a:spcPct val="100000"/>
                </a:lnSpc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4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86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075" y="2476"/>
                </a:lnTo>
                <a:lnTo>
                  <a:pt x="4216476" y="7463333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06" y="7478687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86" y="5544909"/>
                </a:lnTo>
                <a:lnTo>
                  <a:pt x="7119086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5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6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6" y="0"/>
                </a:lnTo>
                <a:lnTo>
                  <a:pt x="4281106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2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7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7" y="0"/>
                </a:lnTo>
                <a:lnTo>
                  <a:pt x="1942767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3" y="5386387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8"/>
                </a:moveTo>
                <a:lnTo>
                  <a:pt x="0" y="4896828"/>
                </a:lnTo>
                <a:lnTo>
                  <a:pt x="2726805" y="0"/>
                </a:lnTo>
                <a:lnTo>
                  <a:pt x="2726805" y="4896828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4547" y="399255"/>
            <a:ext cx="13856810" cy="18078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2086" y="4396252"/>
            <a:ext cx="14815185" cy="2664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pPr marL="152400">
                <a:lnSpc>
                  <a:spcPct val="100000"/>
                </a:lnSpc>
              </a:pPr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401673" y="0"/>
            <a:ext cx="4886960" cy="10287000"/>
            <a:chOff x="13401673" y="0"/>
            <a:chExt cx="4886960" cy="10287000"/>
          </a:xfrm>
        </p:grpSpPr>
        <p:sp>
          <p:nvSpPr>
            <p:cNvPr id="3" name="object 3"/>
            <p:cNvSpPr/>
            <p:nvPr/>
          </p:nvSpPr>
          <p:spPr>
            <a:xfrm>
              <a:off x="13527392" y="6006"/>
              <a:ext cx="4761230" cy="10281285"/>
            </a:xfrm>
            <a:custGeom>
              <a:avLst/>
              <a:gdLst/>
              <a:ahLst/>
              <a:cxnLst/>
              <a:rect l="l" t="t" r="r" b="b"/>
              <a:pathLst>
                <a:path w="4761230" h="10281285">
                  <a:moveTo>
                    <a:pt x="4760607" y="5200510"/>
                  </a:moveTo>
                  <a:lnTo>
                    <a:pt x="1818995" y="7162076"/>
                  </a:lnTo>
                  <a:lnTo>
                    <a:pt x="545782" y="0"/>
                  </a:lnTo>
                  <a:lnTo>
                    <a:pt x="531596" y="2476"/>
                  </a:lnTo>
                  <a:lnTo>
                    <a:pt x="1805978" y="7170750"/>
                  </a:lnTo>
                  <a:lnTo>
                    <a:pt x="0" y="8375040"/>
                  </a:lnTo>
                  <a:lnTo>
                    <a:pt x="8001" y="8386953"/>
                  </a:lnTo>
                  <a:lnTo>
                    <a:pt x="1808721" y="7186142"/>
                  </a:lnTo>
                  <a:lnTo>
                    <a:pt x="2358936" y="10280993"/>
                  </a:lnTo>
                  <a:lnTo>
                    <a:pt x="2366200" y="10280993"/>
                  </a:lnTo>
                  <a:lnTo>
                    <a:pt x="2373249" y="10279761"/>
                  </a:lnTo>
                  <a:lnTo>
                    <a:pt x="1821738" y="7177468"/>
                  </a:lnTo>
                  <a:lnTo>
                    <a:pt x="4760607" y="5217680"/>
                  </a:lnTo>
                  <a:lnTo>
                    <a:pt x="4760607" y="5200510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73148" y="0"/>
              <a:ext cx="4514850" cy="10287000"/>
            </a:xfrm>
            <a:custGeom>
              <a:avLst/>
              <a:gdLst/>
              <a:ahLst/>
              <a:cxnLst/>
              <a:rect l="l" t="t" r="r" b="b"/>
              <a:pathLst>
                <a:path w="4514850" h="10287000">
                  <a:moveTo>
                    <a:pt x="4514849" y="10286999"/>
                  </a:moveTo>
                  <a:lnTo>
                    <a:pt x="0" y="10286999"/>
                  </a:lnTo>
                  <a:lnTo>
                    <a:pt x="3066573" y="0"/>
                  </a:lnTo>
                  <a:lnTo>
                    <a:pt x="4514849" y="0"/>
                  </a:lnTo>
                  <a:lnTo>
                    <a:pt x="4514849" y="10286999"/>
                  </a:lnTo>
                  <a:close/>
                </a:path>
              </a:pathLst>
            </a:custGeom>
            <a:solidFill>
              <a:srgbClr val="5ECAED">
                <a:alpha val="3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04314" y="0"/>
              <a:ext cx="3884295" cy="10287000"/>
            </a:xfrm>
            <a:custGeom>
              <a:avLst/>
              <a:gdLst/>
              <a:ahLst/>
              <a:cxnLst/>
              <a:rect l="l" t="t" r="r" b="b"/>
              <a:pathLst>
                <a:path w="3884294" h="10287000">
                  <a:moveTo>
                    <a:pt x="3883723" y="10286999"/>
                  </a:moveTo>
                  <a:lnTo>
                    <a:pt x="1813369" y="10286999"/>
                  </a:lnTo>
                  <a:lnTo>
                    <a:pt x="0" y="0"/>
                  </a:lnTo>
                  <a:lnTo>
                    <a:pt x="3883723" y="0"/>
                  </a:lnTo>
                  <a:lnTo>
                    <a:pt x="3883723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01673" y="4572000"/>
              <a:ext cx="4886325" cy="5715000"/>
            </a:xfrm>
            <a:custGeom>
              <a:avLst/>
              <a:gdLst/>
              <a:ahLst/>
              <a:cxnLst/>
              <a:rect l="l" t="t" r="r" b="b"/>
              <a:pathLst>
                <a:path w="4886325" h="5715000">
                  <a:moveTo>
                    <a:pt x="4886324" y="5714999"/>
                  </a:moveTo>
                  <a:lnTo>
                    <a:pt x="0" y="5714999"/>
                  </a:lnTo>
                  <a:lnTo>
                    <a:pt x="4886324" y="0"/>
                  </a:lnTo>
                  <a:lnTo>
                    <a:pt x="4886324" y="5714999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006893" y="0"/>
              <a:ext cx="4281170" cy="10285095"/>
            </a:xfrm>
            <a:custGeom>
              <a:avLst/>
              <a:gdLst/>
              <a:ahLst/>
              <a:cxnLst/>
              <a:rect l="l" t="t" r="r" b="b"/>
              <a:pathLst>
                <a:path w="4281169" h="10285095">
                  <a:moveTo>
                    <a:pt x="4281106" y="10285084"/>
                  </a:moveTo>
                  <a:lnTo>
                    <a:pt x="3704344" y="10285084"/>
                  </a:lnTo>
                  <a:lnTo>
                    <a:pt x="0" y="0"/>
                  </a:lnTo>
                  <a:lnTo>
                    <a:pt x="4281106" y="0"/>
                  </a:lnTo>
                  <a:lnTo>
                    <a:pt x="4281106" y="1028508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345231" y="0"/>
              <a:ext cx="1943100" cy="10285095"/>
            </a:xfrm>
            <a:custGeom>
              <a:avLst/>
              <a:gdLst/>
              <a:ahLst/>
              <a:cxnLst/>
              <a:rect l="l" t="t" r="r" b="b"/>
              <a:pathLst>
                <a:path w="1943100" h="10285095">
                  <a:moveTo>
                    <a:pt x="1942767" y="10284767"/>
                  </a:moveTo>
                  <a:lnTo>
                    <a:pt x="0" y="10284767"/>
                  </a:lnTo>
                  <a:lnTo>
                    <a:pt x="1533382" y="0"/>
                  </a:lnTo>
                  <a:lnTo>
                    <a:pt x="1942767" y="0"/>
                  </a:lnTo>
                  <a:lnTo>
                    <a:pt x="1942767" y="10284767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404369" y="0"/>
              <a:ext cx="1884045" cy="10287000"/>
            </a:xfrm>
            <a:custGeom>
              <a:avLst/>
              <a:gdLst/>
              <a:ahLst/>
              <a:cxnLst/>
              <a:rect l="l" t="t" r="r" b="b"/>
              <a:pathLst>
                <a:path w="1884044" h="10287000">
                  <a:moveTo>
                    <a:pt x="1883663" y="10286999"/>
                  </a:moveTo>
                  <a:lnTo>
                    <a:pt x="1671827" y="10286999"/>
                  </a:lnTo>
                  <a:lnTo>
                    <a:pt x="0" y="0"/>
                  </a:lnTo>
                  <a:lnTo>
                    <a:pt x="1883663" y="0"/>
                  </a:lnTo>
                  <a:lnTo>
                    <a:pt x="1883663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561192" y="5386387"/>
              <a:ext cx="2727325" cy="4897120"/>
            </a:xfrm>
            <a:custGeom>
              <a:avLst/>
              <a:gdLst/>
              <a:ahLst/>
              <a:cxnLst/>
              <a:rect l="l" t="t" r="r" b="b"/>
              <a:pathLst>
                <a:path w="2727325" h="4897120">
                  <a:moveTo>
                    <a:pt x="2726805" y="4896828"/>
                  </a:moveTo>
                  <a:lnTo>
                    <a:pt x="0" y="4896828"/>
                  </a:lnTo>
                  <a:lnTo>
                    <a:pt x="2726805" y="0"/>
                  </a:lnTo>
                  <a:lnTo>
                    <a:pt x="2726805" y="4896828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600200" y="1790700"/>
            <a:ext cx="2619375" cy="2000250"/>
            <a:chOff x="1314448" y="1485900"/>
            <a:chExt cx="2619375" cy="2000250"/>
          </a:xfrm>
        </p:grpSpPr>
        <p:sp>
          <p:nvSpPr>
            <p:cNvPr id="13" name="object 13"/>
            <p:cNvSpPr/>
            <p:nvPr/>
          </p:nvSpPr>
          <p:spPr>
            <a:xfrm>
              <a:off x="1314448" y="1900237"/>
              <a:ext cx="1846580" cy="1586230"/>
            </a:xfrm>
            <a:custGeom>
              <a:avLst/>
              <a:gdLst/>
              <a:ahLst/>
              <a:cxnLst/>
              <a:rect l="l" t="t" r="r" b="b"/>
              <a:pathLst>
                <a:path w="1846580" h="1586229">
                  <a:moveTo>
                    <a:pt x="1449292" y="1585912"/>
                  </a:moveTo>
                  <a:lnTo>
                    <a:pt x="397152" y="1585912"/>
                  </a:lnTo>
                  <a:lnTo>
                    <a:pt x="0" y="793051"/>
                  </a:lnTo>
                  <a:lnTo>
                    <a:pt x="397152" y="0"/>
                  </a:lnTo>
                  <a:lnTo>
                    <a:pt x="1449292" y="0"/>
                  </a:lnTo>
                  <a:lnTo>
                    <a:pt x="1846444" y="793051"/>
                  </a:lnTo>
                  <a:lnTo>
                    <a:pt x="1449292" y="1585912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60503" y="1485900"/>
              <a:ext cx="973455" cy="843280"/>
            </a:xfrm>
            <a:custGeom>
              <a:avLst/>
              <a:gdLst/>
              <a:ahLst/>
              <a:cxnLst/>
              <a:rect l="l" t="t" r="r" b="b"/>
              <a:pathLst>
                <a:path w="973454" h="843280">
                  <a:moveTo>
                    <a:pt x="762242" y="842962"/>
                  </a:moveTo>
                  <a:lnTo>
                    <a:pt x="211076" y="842962"/>
                  </a:lnTo>
                  <a:lnTo>
                    <a:pt x="0" y="421385"/>
                  </a:lnTo>
                  <a:lnTo>
                    <a:pt x="211076" y="0"/>
                  </a:lnTo>
                  <a:lnTo>
                    <a:pt x="762242" y="0"/>
                  </a:lnTo>
                  <a:lnTo>
                    <a:pt x="973319" y="421385"/>
                  </a:lnTo>
                  <a:lnTo>
                    <a:pt x="762242" y="8429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5943600" y="1028700"/>
            <a:ext cx="2500630" cy="2157730"/>
          </a:xfrm>
          <a:custGeom>
            <a:avLst/>
            <a:gdLst/>
            <a:ahLst/>
            <a:cxnLst/>
            <a:rect l="l" t="t" r="r" b="b"/>
            <a:pathLst>
              <a:path w="2500629" h="2157729">
                <a:moveTo>
                  <a:pt x="1961006" y="2157412"/>
                </a:moveTo>
                <a:lnTo>
                  <a:pt x="539305" y="2157412"/>
                </a:lnTo>
                <a:lnTo>
                  <a:pt x="0" y="1078610"/>
                </a:lnTo>
                <a:lnTo>
                  <a:pt x="539305" y="0"/>
                </a:lnTo>
                <a:lnTo>
                  <a:pt x="1961006" y="0"/>
                </a:lnTo>
                <a:lnTo>
                  <a:pt x="2500312" y="1078610"/>
                </a:lnTo>
                <a:lnTo>
                  <a:pt x="1961006" y="2157412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00712" y="7843836"/>
            <a:ext cx="1085215" cy="929005"/>
          </a:xfrm>
          <a:custGeom>
            <a:avLst/>
            <a:gdLst/>
            <a:ahLst/>
            <a:cxnLst/>
            <a:rect l="l" t="t" r="r" b="b"/>
            <a:pathLst>
              <a:path w="1085215" h="929004">
                <a:moveTo>
                  <a:pt x="853630" y="928687"/>
                </a:moveTo>
                <a:lnTo>
                  <a:pt x="232219" y="928687"/>
                </a:lnTo>
                <a:lnTo>
                  <a:pt x="0" y="464439"/>
                </a:lnTo>
                <a:lnTo>
                  <a:pt x="232219" y="0"/>
                </a:lnTo>
                <a:lnTo>
                  <a:pt x="853630" y="0"/>
                </a:lnTo>
                <a:lnTo>
                  <a:pt x="1084677" y="462094"/>
                </a:lnTo>
                <a:lnTo>
                  <a:pt x="1084677" y="466782"/>
                </a:lnTo>
                <a:lnTo>
                  <a:pt x="853630" y="928687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273298" y="-90517"/>
            <a:ext cx="4248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43100" algn="l"/>
              </a:tabLst>
            </a:pPr>
            <a:r>
              <a:rPr sz="4800" spc="-10" dirty="0">
                <a:solidFill>
                  <a:srgbClr val="0E0E0E"/>
                </a:solidFill>
                <a:latin typeface="Times New Roman"/>
                <a:cs typeface="Times New Roman"/>
              </a:rPr>
              <a:t>Digital</a:t>
            </a:r>
            <a:r>
              <a:rPr sz="4800" dirty="0">
                <a:solidFill>
                  <a:srgbClr val="0E0E0E"/>
                </a:solidFill>
                <a:latin typeface="Times New Roman"/>
                <a:cs typeface="Times New Roman"/>
              </a:rPr>
              <a:t>	</a:t>
            </a:r>
            <a:r>
              <a:rPr sz="4800" spc="-10" dirty="0">
                <a:solidFill>
                  <a:srgbClr val="0E0E0E"/>
                </a:solidFill>
                <a:latin typeface="Times New Roman"/>
                <a:cs typeface="Times New Roman"/>
              </a:rPr>
              <a:t>Portfolio</a:t>
            </a:r>
            <a:endParaRPr sz="4800">
              <a:latin typeface="Times New Roman"/>
              <a:cs typeface="Times New Roman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3124200" y="3619500"/>
            <a:ext cx="11498636" cy="3476592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2503805" marR="2496185" algn="l">
              <a:lnSpc>
                <a:spcPts val="4560"/>
              </a:lnSpc>
              <a:spcBef>
                <a:spcPts val="309"/>
              </a:spcBef>
            </a:pPr>
            <a:r>
              <a:rPr sz="3850" smtClean="0">
                <a:latin typeface="Trebuchet MS"/>
                <a:cs typeface="Trebuchet MS"/>
              </a:rPr>
              <a:t>STUDENTNAME</a:t>
            </a:r>
            <a:r>
              <a:rPr lang="en-US" sz="3850" spc="140" dirty="0" smtClean="0">
                <a:latin typeface="Trebuchet MS"/>
                <a:cs typeface="Trebuchet MS"/>
              </a:rPr>
              <a:t>:</a:t>
            </a:r>
            <a:r>
              <a:rPr lang="en-US" sz="3850" spc="-525" dirty="0" smtClean="0">
                <a:latin typeface="Trebuchet MS"/>
                <a:cs typeface="Trebuchet MS"/>
              </a:rPr>
              <a:t>V.M.NISHWANTHH                            </a:t>
            </a:r>
            <a:r>
              <a:rPr lang="en-US" sz="3850" spc="-70" dirty="0" smtClean="0">
                <a:latin typeface="Trebuchet MS"/>
                <a:cs typeface="Trebuchet MS"/>
              </a:rPr>
              <a:t> </a:t>
            </a:r>
            <a:r>
              <a:rPr sz="3850" smtClean="0">
                <a:latin typeface="Trebuchet MS"/>
                <a:cs typeface="Trebuchet MS"/>
              </a:rPr>
              <a:t>REGISTER</a:t>
            </a:r>
            <a:r>
              <a:rPr sz="3850" spc="150" smtClean="0">
                <a:latin typeface="Trebuchet MS"/>
                <a:cs typeface="Trebuchet MS"/>
              </a:rPr>
              <a:t> </a:t>
            </a:r>
            <a:r>
              <a:rPr sz="3850" smtClean="0">
                <a:latin typeface="Trebuchet MS"/>
                <a:cs typeface="Trebuchet MS"/>
              </a:rPr>
              <a:t>NO</a:t>
            </a:r>
            <a:r>
              <a:rPr sz="3850" spc="160" smtClean="0">
                <a:latin typeface="Trebuchet MS"/>
                <a:cs typeface="Trebuchet MS"/>
              </a:rPr>
              <a:t> </a:t>
            </a:r>
            <a:r>
              <a:rPr sz="3850" spc="-10" smtClean="0">
                <a:latin typeface="Trebuchet MS"/>
                <a:cs typeface="Trebuchet MS"/>
              </a:rPr>
              <a:t>:20324u09</a:t>
            </a:r>
            <a:r>
              <a:rPr lang="en-US" sz="3850" spc="-10" dirty="0" smtClean="0">
                <a:latin typeface="Trebuchet MS"/>
                <a:cs typeface="Trebuchet MS"/>
              </a:rPr>
              <a:t>059</a:t>
            </a:r>
            <a:endParaRPr sz="3850" smtClean="0">
              <a:latin typeface="Trebuchet MS"/>
              <a:cs typeface="Trebuchet MS"/>
            </a:endParaRPr>
          </a:p>
          <a:p>
            <a:pPr algn="l">
              <a:lnSpc>
                <a:spcPts val="4385"/>
              </a:lnSpc>
            </a:pPr>
            <a:r>
              <a:rPr sz="3850" smtClean="0">
                <a:latin typeface="Trebuchet MS"/>
                <a:cs typeface="Trebuchet MS"/>
              </a:rPr>
              <a:t>NMID</a:t>
            </a:r>
            <a:r>
              <a:rPr sz="3850" spc="450" smtClean="0">
                <a:latin typeface="Trebuchet MS"/>
                <a:cs typeface="Trebuchet MS"/>
              </a:rPr>
              <a:t> </a:t>
            </a:r>
            <a:r>
              <a:rPr sz="3850" spc="-10" smtClean="0">
                <a:latin typeface="Trebuchet MS"/>
                <a:cs typeface="Trebuchet MS"/>
              </a:rPr>
              <a:t>:</a:t>
            </a:r>
            <a:r>
              <a:rPr lang="en-US" sz="3850" spc="-10" dirty="0" smtClean="0">
                <a:latin typeface="Trebuchet MS"/>
                <a:cs typeface="Trebuchet MS"/>
              </a:rPr>
              <a:t>29B5D44ABDA228EB77A438CEA1292CE0 </a:t>
            </a:r>
            <a:r>
              <a:rPr sz="3850" spc="-10" smtClean="0">
                <a:latin typeface="Trebuchet MS"/>
                <a:cs typeface="Trebuchet MS"/>
              </a:rPr>
              <a:t>DEPARTMENT</a:t>
            </a:r>
            <a:r>
              <a:rPr sz="3850" spc="-265" smtClean="0">
                <a:latin typeface="Trebuchet MS"/>
                <a:cs typeface="Trebuchet MS"/>
              </a:rPr>
              <a:t> </a:t>
            </a:r>
            <a:r>
              <a:rPr sz="3850" spc="-20" smtClean="0">
                <a:latin typeface="Trebuchet MS"/>
                <a:cs typeface="Trebuchet MS"/>
              </a:rPr>
              <a:t>:BCA </a:t>
            </a:r>
            <a:r>
              <a:rPr sz="3850" spc="15" smtClean="0">
                <a:latin typeface="Trebuchet MS"/>
                <a:cs typeface="Trebuchet MS"/>
              </a:rPr>
              <a:t>COLLEGE:D</a:t>
            </a:r>
            <a:r>
              <a:rPr sz="3850" spc="-500" smtClean="0">
                <a:latin typeface="Trebuchet MS"/>
                <a:cs typeface="Trebuchet MS"/>
              </a:rPr>
              <a:t>r</a:t>
            </a:r>
            <a:r>
              <a:rPr sz="3850" spc="15" smtClean="0">
                <a:latin typeface="Trebuchet MS"/>
                <a:cs typeface="Trebuchet MS"/>
              </a:rPr>
              <a:t>.M.G.R.CHOCKALINGA</a:t>
            </a:r>
            <a:r>
              <a:rPr sz="3850" spc="-15" smtClean="0">
                <a:latin typeface="Trebuchet MS"/>
                <a:cs typeface="Trebuchet MS"/>
              </a:rPr>
              <a:t>M</a:t>
            </a:r>
            <a:r>
              <a:rPr sz="3850" spc="-70" smtClean="0">
                <a:latin typeface="Trebuchet MS"/>
                <a:cs typeface="Trebuchet MS"/>
              </a:rPr>
              <a:t> </a:t>
            </a:r>
            <a:r>
              <a:rPr sz="3850" smtClean="0">
                <a:latin typeface="Trebuchet MS"/>
                <a:cs typeface="Trebuchet MS"/>
              </a:rPr>
              <a:t>ARTS</a:t>
            </a:r>
            <a:r>
              <a:rPr sz="3850" spc="180" smtClean="0">
                <a:latin typeface="Trebuchet MS"/>
                <a:cs typeface="Trebuchet MS"/>
              </a:rPr>
              <a:t> </a:t>
            </a:r>
            <a:r>
              <a:rPr sz="3850" spc="-10" smtClean="0">
                <a:latin typeface="Trebuchet MS"/>
                <a:cs typeface="Trebuchet MS"/>
              </a:rPr>
              <a:t>COLLEGE </a:t>
            </a:r>
            <a:r>
              <a:rPr sz="3850" smtClean="0">
                <a:latin typeface="Trebuchet MS"/>
                <a:cs typeface="Trebuchet MS"/>
              </a:rPr>
              <a:t>UNIVERSITY</a:t>
            </a:r>
            <a:r>
              <a:rPr sz="3850" spc="100" smtClean="0">
                <a:latin typeface="Trebuchet MS"/>
                <a:cs typeface="Trebuchet MS"/>
              </a:rPr>
              <a:t> </a:t>
            </a:r>
            <a:r>
              <a:rPr sz="3850" smtClean="0">
                <a:latin typeface="Trebuchet MS"/>
                <a:cs typeface="Trebuchet MS"/>
              </a:rPr>
              <a:t>:THIRUVALLUR</a:t>
            </a:r>
            <a:r>
              <a:rPr sz="3850" spc="170" smtClean="0">
                <a:latin typeface="Trebuchet MS"/>
                <a:cs typeface="Trebuchet MS"/>
              </a:rPr>
              <a:t> </a:t>
            </a:r>
            <a:r>
              <a:rPr sz="3850" spc="-10" smtClean="0">
                <a:latin typeface="Trebuchet MS"/>
                <a:cs typeface="Trebuchet MS"/>
              </a:rPr>
              <a:t>UNIVERSITY</a:t>
            </a:r>
            <a:endParaRPr sz="385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pPr marL="152400">
                <a:lnSpc>
                  <a:spcPct val="100000"/>
                </a:lnSpc>
              </a:pPr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-10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650" dirty="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sz="1650" b="1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165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2" y="5072059"/>
            <a:ext cx="3700461" cy="51273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/>
          <a:stretch>
            <a:fillRect/>
          </a:stretch>
        </p:blipFill>
        <p:spPr>
          <a:xfrm>
            <a:off x="4114800" y="2476500"/>
            <a:ext cx="9525000" cy="51054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4736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125"/>
              </a:spcBef>
            </a:pPr>
            <a:r>
              <a:rPr sz="6350" dirty="0"/>
              <a:t>RESULTS</a:t>
            </a:r>
            <a:r>
              <a:rPr sz="6350" spc="120" dirty="0"/>
              <a:t> </a:t>
            </a:r>
            <a:r>
              <a:rPr sz="6350" dirty="0"/>
              <a:t>AND</a:t>
            </a:r>
            <a:r>
              <a:rPr sz="6350" spc="130" dirty="0"/>
              <a:t> </a:t>
            </a:r>
            <a:r>
              <a:rPr sz="6350" spc="-10" dirty="0"/>
              <a:t>SCREENSHOTS</a:t>
            </a:r>
            <a:endParaRPr sz="63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</a:pPr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55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4620" rIns="0" bIns="0" rtlCol="0">
            <a:spAutoFit/>
          </a:bodyPr>
          <a:lstStyle/>
          <a:p>
            <a:pPr marL="30797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</a:pPr>
              <a:t>11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330" dirty="0"/>
              <a:t> </a:t>
            </a:r>
            <a:r>
              <a:rPr dirty="0"/>
              <a:t>digital</a:t>
            </a:r>
            <a:r>
              <a:rPr spc="330" dirty="0"/>
              <a:t> </a:t>
            </a:r>
            <a:r>
              <a:rPr dirty="0"/>
              <a:t>portfolio</a:t>
            </a:r>
            <a:r>
              <a:rPr spc="330" dirty="0"/>
              <a:t> </a:t>
            </a:r>
            <a:r>
              <a:rPr dirty="0"/>
              <a:t>project</a:t>
            </a:r>
            <a:r>
              <a:rPr spc="330" dirty="0"/>
              <a:t> </a:t>
            </a:r>
            <a:r>
              <a:rPr dirty="0"/>
              <a:t>successfully</a:t>
            </a:r>
            <a:r>
              <a:rPr spc="325" dirty="0"/>
              <a:t> </a:t>
            </a:r>
            <a:r>
              <a:rPr dirty="0"/>
              <a:t>demonstrates</a:t>
            </a:r>
            <a:r>
              <a:rPr spc="330" dirty="0"/>
              <a:t> </a:t>
            </a:r>
            <a:r>
              <a:rPr dirty="0"/>
              <a:t>how</a:t>
            </a:r>
            <a:r>
              <a:rPr spc="330" dirty="0"/>
              <a:t> </a:t>
            </a:r>
            <a:r>
              <a:rPr dirty="0"/>
              <a:t>personal</a:t>
            </a:r>
            <a:r>
              <a:rPr spc="330" dirty="0"/>
              <a:t> </a:t>
            </a:r>
            <a:r>
              <a:rPr spc="-25" dirty="0"/>
              <a:t>and </a:t>
            </a:r>
            <a:r>
              <a:rPr dirty="0"/>
              <a:t>professional</a:t>
            </a:r>
            <a:r>
              <a:rPr spc="265" dirty="0"/>
              <a:t> </a:t>
            </a:r>
            <a:r>
              <a:rPr dirty="0"/>
              <a:t>information</a:t>
            </a:r>
            <a:r>
              <a:rPr spc="265" dirty="0"/>
              <a:t> </a:t>
            </a:r>
            <a:r>
              <a:rPr dirty="0"/>
              <a:t>can</a:t>
            </a:r>
            <a:r>
              <a:rPr spc="265" dirty="0"/>
              <a:t> </a:t>
            </a:r>
            <a:r>
              <a:rPr dirty="0"/>
              <a:t>be</a:t>
            </a:r>
            <a:r>
              <a:rPr spc="265" dirty="0"/>
              <a:t> </a:t>
            </a:r>
            <a:r>
              <a:rPr dirty="0"/>
              <a:t>presented</a:t>
            </a:r>
            <a:r>
              <a:rPr spc="265" dirty="0"/>
              <a:t> </a:t>
            </a:r>
            <a:r>
              <a:rPr dirty="0"/>
              <a:t>in</a:t>
            </a:r>
            <a:r>
              <a:rPr spc="265" dirty="0"/>
              <a:t> </a:t>
            </a:r>
            <a:r>
              <a:rPr dirty="0"/>
              <a:t>an</a:t>
            </a:r>
            <a:r>
              <a:rPr spc="265" dirty="0"/>
              <a:t> </a:t>
            </a:r>
            <a:r>
              <a:rPr dirty="0"/>
              <a:t>interactive</a:t>
            </a:r>
            <a:r>
              <a:rPr spc="260" dirty="0"/>
              <a:t> </a:t>
            </a:r>
            <a:r>
              <a:rPr dirty="0"/>
              <a:t>and</a:t>
            </a:r>
            <a:r>
              <a:rPr spc="265" dirty="0"/>
              <a:t> </a:t>
            </a:r>
            <a:r>
              <a:rPr spc="-10" dirty="0"/>
              <a:t>visually </a:t>
            </a:r>
            <a:r>
              <a:rPr dirty="0"/>
              <a:t>appealing</a:t>
            </a:r>
            <a:r>
              <a:rPr spc="245" dirty="0"/>
              <a:t> </a:t>
            </a:r>
            <a:r>
              <a:rPr dirty="0"/>
              <a:t>format.</a:t>
            </a:r>
            <a:r>
              <a:rPr spc="250" dirty="0"/>
              <a:t> </a:t>
            </a:r>
            <a:r>
              <a:rPr dirty="0"/>
              <a:t>By</a:t>
            </a:r>
            <a:r>
              <a:rPr spc="245" dirty="0"/>
              <a:t> </a:t>
            </a:r>
            <a:r>
              <a:rPr dirty="0"/>
              <a:t>using</a:t>
            </a:r>
            <a:r>
              <a:rPr spc="245" dirty="0"/>
              <a:t> </a:t>
            </a:r>
            <a:r>
              <a:rPr dirty="0"/>
              <a:t>HTML,</a:t>
            </a:r>
            <a:r>
              <a:rPr spc="250" dirty="0"/>
              <a:t> </a:t>
            </a:r>
            <a:r>
              <a:rPr dirty="0"/>
              <a:t>CSS,</a:t>
            </a:r>
            <a:r>
              <a:rPr spc="245" dirty="0"/>
              <a:t> </a:t>
            </a:r>
            <a:r>
              <a:rPr dirty="0"/>
              <a:t>and</a:t>
            </a:r>
            <a:r>
              <a:rPr spc="245" dirty="0"/>
              <a:t> </a:t>
            </a:r>
            <a:r>
              <a:rPr dirty="0"/>
              <a:t>JavaScript,</a:t>
            </a:r>
            <a:r>
              <a:rPr spc="250" dirty="0"/>
              <a:t> </a:t>
            </a:r>
            <a:r>
              <a:rPr dirty="0"/>
              <a:t>the</a:t>
            </a:r>
            <a:r>
              <a:rPr spc="245" dirty="0"/>
              <a:t> </a:t>
            </a:r>
            <a:r>
              <a:rPr spc="-10" dirty="0"/>
              <a:t>portfolio </a:t>
            </a:r>
            <a:r>
              <a:rPr dirty="0"/>
              <a:t>provides</a:t>
            </a:r>
            <a:r>
              <a:rPr spc="365" dirty="0"/>
              <a:t> </a:t>
            </a:r>
            <a:r>
              <a:rPr dirty="0"/>
              <a:t>a</a:t>
            </a:r>
            <a:r>
              <a:rPr spc="360" dirty="0"/>
              <a:t> </a:t>
            </a:r>
            <a:r>
              <a:rPr dirty="0"/>
              <a:t>responsive,</a:t>
            </a:r>
            <a:r>
              <a:rPr spc="365" dirty="0"/>
              <a:t> </a:t>
            </a:r>
            <a:r>
              <a:rPr dirty="0"/>
              <a:t>user-friendly,</a:t>
            </a:r>
            <a:r>
              <a:rPr spc="365" dirty="0"/>
              <a:t> </a:t>
            </a:r>
            <a:r>
              <a:rPr dirty="0"/>
              <a:t>and</a:t>
            </a:r>
            <a:r>
              <a:rPr spc="365" dirty="0"/>
              <a:t> </a:t>
            </a:r>
            <a:r>
              <a:rPr dirty="0"/>
              <a:t>well-structured</a:t>
            </a:r>
            <a:r>
              <a:rPr spc="360" dirty="0"/>
              <a:t> </a:t>
            </a:r>
            <a:r>
              <a:rPr dirty="0"/>
              <a:t>platform</a:t>
            </a:r>
            <a:r>
              <a:rPr spc="365" dirty="0"/>
              <a:t> </a:t>
            </a:r>
            <a:r>
              <a:rPr spc="-20" dirty="0"/>
              <a:t>that </a:t>
            </a:r>
            <a:r>
              <a:rPr dirty="0"/>
              <a:t>showcases</a:t>
            </a:r>
            <a:r>
              <a:rPr spc="370" dirty="0"/>
              <a:t> </a:t>
            </a:r>
            <a:r>
              <a:rPr dirty="0"/>
              <a:t>education,</a:t>
            </a:r>
            <a:r>
              <a:rPr spc="375" dirty="0"/>
              <a:t> </a:t>
            </a:r>
            <a:r>
              <a:rPr dirty="0"/>
              <a:t>skills,</a:t>
            </a:r>
            <a:r>
              <a:rPr spc="370" dirty="0"/>
              <a:t> </a:t>
            </a:r>
            <a:r>
              <a:rPr dirty="0"/>
              <a:t>projects,</a:t>
            </a:r>
            <a:r>
              <a:rPr spc="370" dirty="0"/>
              <a:t> </a:t>
            </a:r>
            <a:r>
              <a:rPr dirty="0"/>
              <a:t>and</a:t>
            </a:r>
            <a:r>
              <a:rPr spc="370" dirty="0"/>
              <a:t> </a:t>
            </a:r>
            <a:r>
              <a:rPr dirty="0"/>
              <a:t>achievements</a:t>
            </a:r>
            <a:r>
              <a:rPr spc="370" dirty="0"/>
              <a:t> </a:t>
            </a:r>
            <a:r>
              <a:rPr spc="-10" dirty="0"/>
              <a:t>effectively.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547" y="399255"/>
            <a:ext cx="13856810" cy="4739759"/>
          </a:xfrm>
        </p:spPr>
        <p:txBody>
          <a:bodyPr/>
          <a:lstStyle/>
          <a:p>
            <a:r>
              <a:rPr lang="en-US" dirty="0" smtClean="0"/>
              <a:t>GITHUB LINK: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</a:t>
            </a:r>
            <a:r>
              <a:rPr lang="en-US" sz="2000" dirty="0" smtClean="0"/>
              <a:t>https</a:t>
            </a:r>
            <a:r>
              <a:rPr lang="en-US" sz="2000" dirty="0" smtClean="0"/>
              <a:t>://github.com/nishwanthh/digital-portfolio.git</a:t>
            </a:r>
            <a:br>
              <a:rPr lang="en-US" sz="2000" dirty="0" smtClean="0"/>
            </a:br>
            <a:r>
              <a:rPr lang="en-US" sz="2000" dirty="0" smtClean="0"/>
              <a:t>						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dirty="0"/>
              <a:t>PROJECT</a:t>
            </a:r>
            <a:r>
              <a:rPr sz="6350" spc="40" dirty="0"/>
              <a:t> </a:t>
            </a:r>
            <a:r>
              <a:rPr sz="6350" spc="-10" dirty="0"/>
              <a:t>TITLE</a:t>
            </a:r>
            <a:endParaRPr sz="6350"/>
          </a:p>
        </p:txBody>
      </p:sp>
      <p:grpSp>
        <p:nvGrpSpPr>
          <p:cNvPr id="3" name="object 3"/>
          <p:cNvGrpSpPr/>
          <p:nvPr/>
        </p:nvGrpSpPr>
        <p:grpSpPr>
          <a:xfrm>
            <a:off x="700087" y="9615487"/>
            <a:ext cx="5557520" cy="443230"/>
            <a:chOff x="700087" y="9615487"/>
            <a:chExt cx="5557520" cy="4432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59332" y="9701212"/>
              <a:ext cx="262423" cy="2666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60920" y="3830515"/>
            <a:ext cx="13817600" cy="582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50" dirty="0">
                <a:latin typeface="Trebuchet MS"/>
                <a:cs typeface="Trebuchet MS"/>
              </a:rPr>
              <a:t>STUDENT</a:t>
            </a:r>
            <a:r>
              <a:rPr sz="3650" spc="35" dirty="0">
                <a:latin typeface="Trebuchet MS"/>
                <a:cs typeface="Trebuchet MS"/>
              </a:rPr>
              <a:t> </a:t>
            </a:r>
            <a:r>
              <a:rPr sz="3650" spc="-10" dirty="0">
                <a:latin typeface="Trebuchet MS"/>
                <a:cs typeface="Trebuchet MS"/>
              </a:rPr>
              <a:t>DIGITAL</a:t>
            </a:r>
            <a:r>
              <a:rPr sz="3650" spc="-35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PORTFOLIO</a:t>
            </a:r>
            <a:r>
              <a:rPr sz="3650" spc="105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WEBSITE</a:t>
            </a:r>
            <a:r>
              <a:rPr sz="3650" spc="105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USING</a:t>
            </a:r>
            <a:r>
              <a:rPr sz="3650" spc="100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WEB</a:t>
            </a:r>
            <a:r>
              <a:rPr sz="3650" spc="105" dirty="0">
                <a:latin typeface="Trebuchet MS"/>
                <a:cs typeface="Trebuchet MS"/>
              </a:rPr>
              <a:t> </a:t>
            </a:r>
            <a:r>
              <a:rPr sz="3650" spc="-10" dirty="0">
                <a:latin typeface="Trebuchet MS"/>
                <a:cs typeface="Trebuchet MS"/>
              </a:rPr>
              <a:t>DEVELOPMENT</a:t>
            </a:r>
            <a:endParaRPr sz="36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pPr marL="152400">
                <a:lnSpc>
                  <a:spcPct val="100000"/>
                </a:lnSpc>
              </a:pPr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868"/>
            <a:ext cx="18288000" cy="10244455"/>
          </a:xfrm>
          <a:custGeom>
            <a:avLst/>
            <a:gdLst/>
            <a:ahLst/>
            <a:cxnLst/>
            <a:rect l="l" t="t" r="r" b="b"/>
            <a:pathLst>
              <a:path w="18288000" h="10244455">
                <a:moveTo>
                  <a:pt x="18288000" y="10244131"/>
                </a:moveTo>
                <a:lnTo>
                  <a:pt x="0" y="10244131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4413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4656" y="-1145"/>
            <a:ext cx="7129780" cy="10291445"/>
            <a:chOff x="11164656" y="-1145"/>
            <a:chExt cx="7129780" cy="10291445"/>
          </a:xfrm>
        </p:grpSpPr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1" y="4891224"/>
                  </a:moveTo>
                  <a:lnTo>
                    <a:pt x="0" y="4891224"/>
                  </a:lnTo>
                  <a:lnTo>
                    <a:pt x="2725031" y="0"/>
                  </a:lnTo>
                  <a:lnTo>
                    <a:pt x="2725031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-10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650" dirty="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sz="1650" b="1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165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044237" y="671512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71462" y="542925"/>
                </a:moveTo>
                <a:lnTo>
                  <a:pt x="199358" y="533304"/>
                </a:lnTo>
                <a:lnTo>
                  <a:pt x="134493" y="505968"/>
                </a:lnTo>
                <a:lnTo>
                  <a:pt x="79534" y="463486"/>
                </a:lnTo>
                <a:lnTo>
                  <a:pt x="37052" y="408527"/>
                </a:lnTo>
                <a:lnTo>
                  <a:pt x="9715" y="343662"/>
                </a:lnTo>
                <a:lnTo>
                  <a:pt x="0" y="271462"/>
                </a:lnTo>
                <a:lnTo>
                  <a:pt x="9715" y="199263"/>
                </a:lnTo>
                <a:lnTo>
                  <a:pt x="37052" y="134493"/>
                </a:lnTo>
                <a:lnTo>
                  <a:pt x="79534" y="79533"/>
                </a:lnTo>
                <a:lnTo>
                  <a:pt x="134493" y="37052"/>
                </a:lnTo>
                <a:lnTo>
                  <a:pt x="199263" y="9715"/>
                </a:lnTo>
                <a:lnTo>
                  <a:pt x="271462" y="0"/>
                </a:lnTo>
                <a:lnTo>
                  <a:pt x="344281" y="9715"/>
                </a:lnTo>
                <a:lnTo>
                  <a:pt x="343793" y="9715"/>
                </a:lnTo>
                <a:lnTo>
                  <a:pt x="408555" y="37052"/>
                </a:lnTo>
                <a:lnTo>
                  <a:pt x="463465" y="79533"/>
                </a:lnTo>
                <a:lnTo>
                  <a:pt x="505913" y="134493"/>
                </a:lnTo>
                <a:lnTo>
                  <a:pt x="533209" y="199263"/>
                </a:lnTo>
                <a:lnTo>
                  <a:pt x="542925" y="271462"/>
                </a:lnTo>
                <a:lnTo>
                  <a:pt x="533264" y="343662"/>
                </a:lnTo>
                <a:lnTo>
                  <a:pt x="505894" y="408527"/>
                </a:lnTo>
                <a:lnTo>
                  <a:pt x="463363" y="463486"/>
                </a:lnTo>
                <a:lnTo>
                  <a:pt x="408301" y="505968"/>
                </a:lnTo>
                <a:lnTo>
                  <a:pt x="343436" y="533304"/>
                </a:lnTo>
                <a:lnTo>
                  <a:pt x="342954" y="533304"/>
                </a:lnTo>
                <a:lnTo>
                  <a:pt x="271462" y="542925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16350" y="8415337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485774" y="971549"/>
                </a:moveTo>
                <a:lnTo>
                  <a:pt x="413956" y="966311"/>
                </a:lnTo>
                <a:lnTo>
                  <a:pt x="345471" y="950975"/>
                </a:lnTo>
                <a:lnTo>
                  <a:pt x="280987" y="926401"/>
                </a:lnTo>
                <a:lnTo>
                  <a:pt x="221265" y="893254"/>
                </a:lnTo>
                <a:lnTo>
                  <a:pt x="167068" y="852392"/>
                </a:lnTo>
                <a:lnTo>
                  <a:pt x="119157" y="804481"/>
                </a:lnTo>
                <a:lnTo>
                  <a:pt x="78295" y="750284"/>
                </a:lnTo>
                <a:lnTo>
                  <a:pt x="45148" y="690562"/>
                </a:lnTo>
                <a:lnTo>
                  <a:pt x="20573" y="626078"/>
                </a:lnTo>
                <a:lnTo>
                  <a:pt x="5238" y="557593"/>
                </a:lnTo>
                <a:lnTo>
                  <a:pt x="0" y="485774"/>
                </a:lnTo>
                <a:lnTo>
                  <a:pt x="5238" y="413956"/>
                </a:lnTo>
                <a:lnTo>
                  <a:pt x="20573" y="345471"/>
                </a:lnTo>
                <a:lnTo>
                  <a:pt x="45148" y="280987"/>
                </a:lnTo>
                <a:lnTo>
                  <a:pt x="78295" y="221265"/>
                </a:lnTo>
                <a:lnTo>
                  <a:pt x="119157" y="167068"/>
                </a:lnTo>
                <a:lnTo>
                  <a:pt x="167068" y="119157"/>
                </a:lnTo>
                <a:lnTo>
                  <a:pt x="221265" y="78295"/>
                </a:lnTo>
                <a:lnTo>
                  <a:pt x="280987" y="45148"/>
                </a:lnTo>
                <a:lnTo>
                  <a:pt x="345471" y="20573"/>
                </a:lnTo>
                <a:lnTo>
                  <a:pt x="414051" y="5238"/>
                </a:lnTo>
                <a:lnTo>
                  <a:pt x="485774" y="0"/>
                </a:lnTo>
                <a:lnTo>
                  <a:pt x="557498" y="5238"/>
                </a:lnTo>
                <a:lnTo>
                  <a:pt x="626078" y="20573"/>
                </a:lnTo>
                <a:lnTo>
                  <a:pt x="690562" y="45148"/>
                </a:lnTo>
                <a:lnTo>
                  <a:pt x="750284" y="78295"/>
                </a:lnTo>
                <a:lnTo>
                  <a:pt x="804481" y="119157"/>
                </a:lnTo>
                <a:lnTo>
                  <a:pt x="852392" y="167068"/>
                </a:lnTo>
                <a:lnTo>
                  <a:pt x="893254" y="221265"/>
                </a:lnTo>
                <a:lnTo>
                  <a:pt x="926401" y="280987"/>
                </a:lnTo>
                <a:lnTo>
                  <a:pt x="950975" y="345471"/>
                </a:lnTo>
                <a:lnTo>
                  <a:pt x="966311" y="413956"/>
                </a:lnTo>
                <a:lnTo>
                  <a:pt x="971549" y="485774"/>
                </a:lnTo>
                <a:lnTo>
                  <a:pt x="966215" y="557593"/>
                </a:lnTo>
                <a:lnTo>
                  <a:pt x="950880" y="626078"/>
                </a:lnTo>
                <a:lnTo>
                  <a:pt x="926306" y="690562"/>
                </a:lnTo>
                <a:lnTo>
                  <a:pt x="893159" y="750284"/>
                </a:lnTo>
                <a:lnTo>
                  <a:pt x="852296" y="804481"/>
                </a:lnTo>
                <a:lnTo>
                  <a:pt x="804386" y="852392"/>
                </a:lnTo>
                <a:lnTo>
                  <a:pt x="750188" y="893254"/>
                </a:lnTo>
                <a:lnTo>
                  <a:pt x="690467" y="926401"/>
                </a:lnTo>
                <a:lnTo>
                  <a:pt x="625982" y="950975"/>
                </a:lnTo>
                <a:lnTo>
                  <a:pt x="557498" y="966311"/>
                </a:lnTo>
                <a:lnTo>
                  <a:pt x="485774" y="971549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30575" y="9201150"/>
            <a:ext cx="371474" cy="37147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71437" y="5729284"/>
            <a:ext cx="6186170" cy="4514850"/>
            <a:chOff x="71437" y="5729284"/>
            <a:chExt cx="6186170" cy="451485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37" y="5729284"/>
              <a:ext cx="2600237" cy="4514846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96962" y="621092"/>
            <a:ext cx="35159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pPr marL="152400">
                <a:lnSpc>
                  <a:spcPct val="100000"/>
                </a:lnSpc>
              </a:pPr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4138874" y="2128719"/>
            <a:ext cx="6896100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884" indent="-464184">
              <a:lnSpc>
                <a:spcPts val="5035"/>
              </a:lnSpc>
              <a:spcBef>
                <a:spcPts val="100"/>
              </a:spcBef>
              <a:buAutoNum type="arabicPeriod"/>
              <a:tabLst>
                <a:tab pos="476884" algn="l"/>
                <a:tab pos="2543810" algn="l"/>
              </a:tabLst>
            </a:pP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21865" algn="l"/>
              </a:tabLst>
            </a:pP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1555115" algn="l"/>
              </a:tabLst>
            </a:pP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85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1905000" algn="l"/>
                <a:tab pos="2893695" algn="l"/>
              </a:tabLst>
            </a:pPr>
            <a:r>
              <a:rPr sz="4200" spc="105" dirty="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60" dirty="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665730" algn="l"/>
                <a:tab pos="4237990" algn="l"/>
                <a:tab pos="5226685" algn="l"/>
              </a:tabLst>
            </a:pP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40" dirty="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70" dirty="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582545" algn="l"/>
                <a:tab pos="3571875" algn="l"/>
              </a:tabLst>
            </a:pPr>
            <a:r>
              <a:rPr sz="4200" spc="140" dirty="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30" dirty="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82825" algn="l"/>
                <a:tab pos="3271520" algn="l"/>
              </a:tabLst>
            </a:pP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65" dirty="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</a:tabLst>
            </a:pPr>
            <a:r>
              <a:rPr sz="4200" spc="10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35"/>
              </a:lnSpc>
              <a:buAutoNum type="arabicPeriod"/>
              <a:tabLst>
                <a:tab pos="476884" algn="l"/>
                <a:tab pos="2254885" algn="l"/>
              </a:tabLst>
            </a:pP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30" dirty="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1714969"/>
            <a:ext cx="7467600" cy="75952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95"/>
              </a:spcBef>
            </a:pPr>
            <a:r>
              <a:rPr sz="3800" b="1" dirty="0">
                <a:latin typeface="Trebuchet MS"/>
                <a:cs typeface="Trebuchet MS"/>
              </a:rPr>
              <a:t>A</a:t>
            </a:r>
            <a:r>
              <a:rPr sz="3800" b="1" spc="70" dirty="0">
                <a:latin typeface="Trebuchet MS"/>
                <a:cs typeface="Trebuchet MS"/>
              </a:rPr>
              <a:t> </a:t>
            </a:r>
            <a:r>
              <a:rPr sz="3800" b="1" dirty="0">
                <a:latin typeface="Trebuchet MS"/>
                <a:cs typeface="Trebuchet MS"/>
              </a:rPr>
              <a:t>digital</a:t>
            </a:r>
            <a:r>
              <a:rPr sz="3800" b="1" spc="70" dirty="0">
                <a:latin typeface="Trebuchet MS"/>
                <a:cs typeface="Trebuchet MS"/>
              </a:rPr>
              <a:t> </a:t>
            </a:r>
            <a:r>
              <a:rPr sz="3800" b="1" dirty="0">
                <a:latin typeface="Trebuchet MS"/>
                <a:cs typeface="Trebuchet MS"/>
              </a:rPr>
              <a:t>portfolio</a:t>
            </a:r>
            <a:r>
              <a:rPr sz="3800" b="1" spc="70" dirty="0">
                <a:latin typeface="Trebuchet MS"/>
                <a:cs typeface="Trebuchet MS"/>
              </a:rPr>
              <a:t> </a:t>
            </a:r>
            <a:r>
              <a:rPr sz="3800" b="1" dirty="0">
                <a:latin typeface="Trebuchet MS"/>
                <a:cs typeface="Trebuchet MS"/>
              </a:rPr>
              <a:t>serves</a:t>
            </a:r>
            <a:r>
              <a:rPr sz="3800" b="1" spc="70" dirty="0">
                <a:latin typeface="Trebuchet MS"/>
                <a:cs typeface="Trebuchet MS"/>
              </a:rPr>
              <a:t> </a:t>
            </a:r>
            <a:r>
              <a:rPr sz="3800" b="1" dirty="0">
                <a:latin typeface="Trebuchet MS"/>
                <a:cs typeface="Trebuchet MS"/>
              </a:rPr>
              <a:t>as</a:t>
            </a:r>
            <a:r>
              <a:rPr sz="3800" b="1" spc="70" dirty="0">
                <a:latin typeface="Trebuchet MS"/>
                <a:cs typeface="Trebuchet MS"/>
              </a:rPr>
              <a:t> </a:t>
            </a:r>
            <a:r>
              <a:rPr sz="3800" b="1" spc="-50" dirty="0">
                <a:latin typeface="Trebuchet MS"/>
                <a:cs typeface="Trebuchet MS"/>
              </a:rPr>
              <a:t>a </a:t>
            </a:r>
            <a:r>
              <a:rPr sz="3800" b="1" dirty="0">
                <a:latin typeface="Trebuchet MS"/>
                <a:cs typeface="Trebuchet MS"/>
              </a:rPr>
              <a:t>dynamic</a:t>
            </a:r>
            <a:r>
              <a:rPr sz="3800" b="1" spc="100" dirty="0">
                <a:latin typeface="Trebuchet MS"/>
                <a:cs typeface="Trebuchet MS"/>
              </a:rPr>
              <a:t> </a:t>
            </a:r>
            <a:r>
              <a:rPr sz="3800" b="1" dirty="0">
                <a:latin typeface="Trebuchet MS"/>
                <a:cs typeface="Trebuchet MS"/>
              </a:rPr>
              <a:t>solution,</a:t>
            </a:r>
            <a:r>
              <a:rPr sz="3800" b="1" spc="100" dirty="0">
                <a:latin typeface="Trebuchet MS"/>
                <a:cs typeface="Trebuchet MS"/>
              </a:rPr>
              <a:t> </a:t>
            </a:r>
            <a:r>
              <a:rPr sz="3800" b="1" dirty="0">
                <a:latin typeface="Trebuchet MS"/>
                <a:cs typeface="Trebuchet MS"/>
              </a:rPr>
              <a:t>allowing</a:t>
            </a:r>
            <a:r>
              <a:rPr sz="3800" b="1" spc="100" dirty="0">
                <a:latin typeface="Trebuchet MS"/>
                <a:cs typeface="Trebuchet MS"/>
              </a:rPr>
              <a:t> </a:t>
            </a:r>
            <a:r>
              <a:rPr sz="3800" b="1" spc="-10" dirty="0">
                <a:latin typeface="Trebuchet MS"/>
                <a:cs typeface="Trebuchet MS"/>
              </a:rPr>
              <a:t>users </a:t>
            </a:r>
            <a:r>
              <a:rPr sz="3800" b="1" dirty="0">
                <a:latin typeface="Trebuchet MS"/>
                <a:cs typeface="Trebuchet MS"/>
              </a:rPr>
              <a:t>to</a:t>
            </a:r>
            <a:r>
              <a:rPr sz="3800" b="1" spc="55" dirty="0">
                <a:latin typeface="Trebuchet MS"/>
                <a:cs typeface="Trebuchet MS"/>
              </a:rPr>
              <a:t> </a:t>
            </a:r>
            <a:r>
              <a:rPr sz="3800" b="1" dirty="0">
                <a:latin typeface="Trebuchet MS"/>
                <a:cs typeface="Trebuchet MS"/>
              </a:rPr>
              <a:t>present</a:t>
            </a:r>
            <a:r>
              <a:rPr sz="3800" b="1" spc="65" dirty="0">
                <a:latin typeface="Trebuchet MS"/>
                <a:cs typeface="Trebuchet MS"/>
              </a:rPr>
              <a:t> </a:t>
            </a:r>
            <a:r>
              <a:rPr sz="3800" b="1" dirty="0">
                <a:latin typeface="Trebuchet MS"/>
                <a:cs typeface="Trebuchet MS"/>
              </a:rPr>
              <a:t>their</a:t>
            </a:r>
            <a:r>
              <a:rPr sz="3800" b="1" spc="70" dirty="0">
                <a:latin typeface="Trebuchet MS"/>
                <a:cs typeface="Trebuchet MS"/>
              </a:rPr>
              <a:t> </a:t>
            </a:r>
            <a:r>
              <a:rPr sz="3800" b="1" spc="-10" dirty="0">
                <a:latin typeface="Trebuchet MS"/>
                <a:cs typeface="Trebuchet MS"/>
              </a:rPr>
              <a:t>personal </a:t>
            </a:r>
            <a:r>
              <a:rPr sz="3800" b="1" dirty="0">
                <a:latin typeface="Trebuchet MS"/>
                <a:cs typeface="Trebuchet MS"/>
              </a:rPr>
              <a:t>information,</a:t>
            </a:r>
            <a:r>
              <a:rPr sz="3800" b="1" spc="130" dirty="0">
                <a:latin typeface="Trebuchet MS"/>
                <a:cs typeface="Trebuchet MS"/>
              </a:rPr>
              <a:t> </a:t>
            </a:r>
            <a:r>
              <a:rPr sz="3800" b="1" spc="-10" dirty="0">
                <a:latin typeface="Trebuchet MS"/>
                <a:cs typeface="Trebuchet MS"/>
              </a:rPr>
              <a:t>educational </a:t>
            </a:r>
            <a:r>
              <a:rPr sz="3800" b="1" dirty="0">
                <a:latin typeface="Trebuchet MS"/>
                <a:cs typeface="Trebuchet MS"/>
              </a:rPr>
              <a:t>background,</a:t>
            </a:r>
            <a:r>
              <a:rPr sz="3800" b="1" spc="120" dirty="0">
                <a:latin typeface="Trebuchet MS"/>
                <a:cs typeface="Trebuchet MS"/>
              </a:rPr>
              <a:t> </a:t>
            </a:r>
            <a:r>
              <a:rPr sz="3800" b="1" dirty="0">
                <a:latin typeface="Trebuchet MS"/>
                <a:cs typeface="Trebuchet MS"/>
              </a:rPr>
              <a:t>technical</a:t>
            </a:r>
            <a:r>
              <a:rPr sz="3800" b="1" spc="120" dirty="0">
                <a:latin typeface="Trebuchet MS"/>
                <a:cs typeface="Trebuchet MS"/>
              </a:rPr>
              <a:t> </a:t>
            </a:r>
            <a:r>
              <a:rPr sz="3800" b="1" spc="-10" dirty="0">
                <a:latin typeface="Trebuchet MS"/>
                <a:cs typeface="Trebuchet MS"/>
              </a:rPr>
              <a:t>skills, </a:t>
            </a:r>
            <a:r>
              <a:rPr sz="3800" b="1" dirty="0">
                <a:latin typeface="Trebuchet MS"/>
                <a:cs typeface="Trebuchet MS"/>
              </a:rPr>
              <a:t>projects,</a:t>
            </a:r>
            <a:r>
              <a:rPr sz="3800" b="1" spc="140" dirty="0">
                <a:latin typeface="Trebuchet MS"/>
                <a:cs typeface="Trebuchet MS"/>
              </a:rPr>
              <a:t> </a:t>
            </a:r>
            <a:r>
              <a:rPr sz="3800" b="1" dirty="0">
                <a:latin typeface="Trebuchet MS"/>
                <a:cs typeface="Trebuchet MS"/>
              </a:rPr>
              <a:t>certifications,</a:t>
            </a:r>
            <a:r>
              <a:rPr sz="3800" b="1" spc="140" dirty="0">
                <a:latin typeface="Trebuchet MS"/>
                <a:cs typeface="Trebuchet MS"/>
              </a:rPr>
              <a:t> </a:t>
            </a:r>
            <a:r>
              <a:rPr sz="3800" b="1" spc="-25" dirty="0">
                <a:latin typeface="Trebuchet MS"/>
                <a:cs typeface="Trebuchet MS"/>
              </a:rPr>
              <a:t>and </a:t>
            </a:r>
            <a:r>
              <a:rPr sz="3800" b="1" dirty="0">
                <a:latin typeface="Trebuchet MS"/>
                <a:cs typeface="Trebuchet MS"/>
              </a:rPr>
              <a:t>achievements</a:t>
            </a:r>
            <a:r>
              <a:rPr sz="3800" b="1" spc="60" dirty="0">
                <a:latin typeface="Trebuchet MS"/>
                <a:cs typeface="Trebuchet MS"/>
              </a:rPr>
              <a:t> </a:t>
            </a:r>
            <a:r>
              <a:rPr sz="3800" b="1" dirty="0">
                <a:latin typeface="Trebuchet MS"/>
                <a:cs typeface="Trebuchet MS"/>
              </a:rPr>
              <a:t>in</a:t>
            </a:r>
            <a:r>
              <a:rPr sz="3800" b="1" spc="75" dirty="0">
                <a:latin typeface="Trebuchet MS"/>
                <a:cs typeface="Trebuchet MS"/>
              </a:rPr>
              <a:t> </a:t>
            </a:r>
            <a:r>
              <a:rPr sz="3800" b="1" dirty="0">
                <a:latin typeface="Trebuchet MS"/>
                <a:cs typeface="Trebuchet MS"/>
              </a:rPr>
              <a:t>an</a:t>
            </a:r>
            <a:r>
              <a:rPr sz="3800" b="1" spc="75" dirty="0">
                <a:latin typeface="Trebuchet MS"/>
                <a:cs typeface="Trebuchet MS"/>
              </a:rPr>
              <a:t> </a:t>
            </a:r>
            <a:r>
              <a:rPr sz="3800" b="1" spc="-10" dirty="0">
                <a:latin typeface="Trebuchet MS"/>
                <a:cs typeface="Trebuchet MS"/>
              </a:rPr>
              <a:t>interactive </a:t>
            </a:r>
            <a:r>
              <a:rPr sz="3800" b="1" dirty="0">
                <a:latin typeface="Trebuchet MS"/>
                <a:cs typeface="Trebuchet MS"/>
              </a:rPr>
              <a:t>format.</a:t>
            </a:r>
            <a:r>
              <a:rPr sz="3800" b="1" spc="80" dirty="0">
                <a:latin typeface="Trebuchet MS"/>
                <a:cs typeface="Trebuchet MS"/>
              </a:rPr>
              <a:t> </a:t>
            </a:r>
            <a:r>
              <a:rPr sz="3800" b="1" dirty="0">
                <a:latin typeface="Trebuchet MS"/>
                <a:cs typeface="Trebuchet MS"/>
              </a:rPr>
              <a:t>However,</a:t>
            </a:r>
            <a:r>
              <a:rPr sz="3800" b="1" spc="85" dirty="0">
                <a:latin typeface="Trebuchet MS"/>
                <a:cs typeface="Trebuchet MS"/>
              </a:rPr>
              <a:t> </a:t>
            </a:r>
            <a:r>
              <a:rPr sz="3800" b="1" dirty="0">
                <a:latin typeface="Trebuchet MS"/>
                <a:cs typeface="Trebuchet MS"/>
              </a:rPr>
              <a:t>many</a:t>
            </a:r>
            <a:r>
              <a:rPr sz="3800" b="1" spc="85" dirty="0">
                <a:latin typeface="Trebuchet MS"/>
                <a:cs typeface="Trebuchet MS"/>
              </a:rPr>
              <a:t> </a:t>
            </a:r>
            <a:r>
              <a:rPr sz="3800" b="1" spc="-10" dirty="0">
                <a:latin typeface="Trebuchet MS"/>
                <a:cs typeface="Trebuchet MS"/>
              </a:rPr>
              <a:t>existing </a:t>
            </a:r>
            <a:r>
              <a:rPr sz="3800" b="1" dirty="0">
                <a:latin typeface="Trebuchet MS"/>
                <a:cs typeface="Trebuchet MS"/>
              </a:rPr>
              <a:t>digital</a:t>
            </a:r>
            <a:r>
              <a:rPr sz="3800" b="1" spc="105" dirty="0">
                <a:latin typeface="Trebuchet MS"/>
                <a:cs typeface="Trebuchet MS"/>
              </a:rPr>
              <a:t> </a:t>
            </a:r>
            <a:r>
              <a:rPr sz="3800" b="1" dirty="0">
                <a:latin typeface="Trebuchet MS"/>
                <a:cs typeface="Trebuchet MS"/>
              </a:rPr>
              <a:t>portfolios</a:t>
            </a:r>
            <a:r>
              <a:rPr sz="3800" b="1" spc="105" dirty="0">
                <a:latin typeface="Trebuchet MS"/>
                <a:cs typeface="Trebuchet MS"/>
              </a:rPr>
              <a:t> </a:t>
            </a:r>
            <a:r>
              <a:rPr sz="3800" b="1" spc="-20" dirty="0">
                <a:latin typeface="Trebuchet MS"/>
                <a:cs typeface="Trebuchet MS"/>
              </a:rPr>
              <a:t>lack </a:t>
            </a:r>
            <a:r>
              <a:rPr sz="3800" b="1" dirty="0">
                <a:latin typeface="Trebuchet MS"/>
                <a:cs typeface="Trebuchet MS"/>
              </a:rPr>
              <a:t>personalization,</a:t>
            </a:r>
            <a:r>
              <a:rPr sz="3800" b="1" spc="170" dirty="0">
                <a:latin typeface="Trebuchet MS"/>
                <a:cs typeface="Trebuchet MS"/>
              </a:rPr>
              <a:t> </a:t>
            </a:r>
            <a:r>
              <a:rPr sz="3800" b="1" spc="-10" dirty="0">
                <a:latin typeface="Trebuchet MS"/>
                <a:cs typeface="Trebuchet MS"/>
              </a:rPr>
              <a:t>responsive </a:t>
            </a:r>
            <a:r>
              <a:rPr sz="3800" b="1" dirty="0">
                <a:latin typeface="Trebuchet MS"/>
                <a:cs typeface="Trebuchet MS"/>
              </a:rPr>
              <a:t>design,</a:t>
            </a:r>
            <a:r>
              <a:rPr sz="3800" b="1" spc="85" dirty="0">
                <a:latin typeface="Trebuchet MS"/>
                <a:cs typeface="Trebuchet MS"/>
              </a:rPr>
              <a:t> </a:t>
            </a:r>
            <a:r>
              <a:rPr sz="3800" b="1" dirty="0">
                <a:latin typeface="Trebuchet MS"/>
                <a:cs typeface="Trebuchet MS"/>
              </a:rPr>
              <a:t>and</a:t>
            </a:r>
            <a:r>
              <a:rPr sz="3800" b="1" spc="95" dirty="0">
                <a:latin typeface="Trebuchet MS"/>
                <a:cs typeface="Trebuchet MS"/>
              </a:rPr>
              <a:t> </a:t>
            </a:r>
            <a:r>
              <a:rPr sz="3800" b="1" dirty="0">
                <a:latin typeface="Trebuchet MS"/>
                <a:cs typeface="Trebuchet MS"/>
              </a:rPr>
              <a:t>user-</a:t>
            </a:r>
            <a:r>
              <a:rPr sz="3800" b="1" spc="-10" dirty="0">
                <a:latin typeface="Trebuchet MS"/>
                <a:cs typeface="Trebuchet MS"/>
              </a:rPr>
              <a:t>friendly </a:t>
            </a:r>
            <a:r>
              <a:rPr sz="3800" b="1" dirty="0">
                <a:latin typeface="Trebuchet MS"/>
                <a:cs typeface="Trebuchet MS"/>
              </a:rPr>
              <a:t>navigation,</a:t>
            </a:r>
            <a:r>
              <a:rPr sz="3800" b="1" spc="95" dirty="0">
                <a:latin typeface="Trebuchet MS"/>
                <a:cs typeface="Trebuchet MS"/>
              </a:rPr>
              <a:t> </a:t>
            </a:r>
            <a:r>
              <a:rPr sz="3800" b="1" dirty="0">
                <a:latin typeface="Trebuchet MS"/>
                <a:cs typeface="Trebuchet MS"/>
              </a:rPr>
              <a:t>which</a:t>
            </a:r>
            <a:r>
              <a:rPr sz="3800" b="1" spc="95" dirty="0">
                <a:latin typeface="Trebuchet MS"/>
                <a:cs typeface="Trebuchet MS"/>
              </a:rPr>
              <a:t> </a:t>
            </a:r>
            <a:r>
              <a:rPr sz="3800" b="1" dirty="0">
                <a:latin typeface="Trebuchet MS"/>
                <a:cs typeface="Trebuchet MS"/>
              </a:rPr>
              <a:t>reduces</a:t>
            </a:r>
            <a:r>
              <a:rPr sz="3800" b="1" spc="100" dirty="0">
                <a:latin typeface="Trebuchet MS"/>
                <a:cs typeface="Trebuchet MS"/>
              </a:rPr>
              <a:t> </a:t>
            </a:r>
            <a:r>
              <a:rPr sz="3800" b="1" spc="-10" dirty="0">
                <a:latin typeface="Trebuchet MS"/>
                <a:cs typeface="Trebuchet MS"/>
              </a:rPr>
              <a:t>their effectiveness.</a:t>
            </a:r>
            <a:endParaRPr sz="3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pPr marL="152400">
                <a:lnSpc>
                  <a:spcPct val="100000"/>
                </a:lnSpc>
              </a:pPr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987337" y="3971925"/>
            <a:ext cx="5300980" cy="5715000"/>
            <a:chOff x="12987337" y="3971925"/>
            <a:chExt cx="5300980" cy="5715000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7337" y="3971925"/>
              <a:ext cx="5300662" cy="571499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96962" y="1210150"/>
            <a:ext cx="786765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914775" algn="l"/>
              </a:tabLst>
            </a:pPr>
            <a:r>
              <a:rPr sz="6350" spc="-10" dirty="0"/>
              <a:t>PROJECT</a:t>
            </a:r>
            <a:r>
              <a:rPr sz="6350" dirty="0"/>
              <a:t>	</a:t>
            </a:r>
            <a:r>
              <a:rPr sz="6350" spc="-10" dirty="0"/>
              <a:t>OVERVIEW</a:t>
            </a:r>
            <a:endParaRPr sz="63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-29516" y="3075666"/>
            <a:ext cx="14231619" cy="2299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marR="5080" indent="725805">
              <a:lnSpc>
                <a:spcPct val="100800"/>
              </a:lnSpc>
              <a:spcBef>
                <a:spcPts val="100"/>
              </a:spcBef>
            </a:pPr>
            <a:r>
              <a:rPr sz="3700" dirty="0">
                <a:latin typeface="Trebuchet MS"/>
                <a:cs typeface="Trebuchet MS"/>
              </a:rPr>
              <a:t>The</a:t>
            </a:r>
            <a:r>
              <a:rPr sz="3700" spc="215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main</a:t>
            </a:r>
            <a:r>
              <a:rPr sz="3700" spc="220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objective</a:t>
            </a:r>
            <a:r>
              <a:rPr sz="3700" spc="220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of</a:t>
            </a:r>
            <a:r>
              <a:rPr sz="3700" spc="220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this</a:t>
            </a:r>
            <a:r>
              <a:rPr sz="3700" spc="220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project</a:t>
            </a:r>
            <a:r>
              <a:rPr sz="3700" spc="220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is</a:t>
            </a:r>
            <a:r>
              <a:rPr sz="3700" spc="220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to</a:t>
            </a:r>
            <a:r>
              <a:rPr sz="3700" spc="220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design</a:t>
            </a:r>
            <a:r>
              <a:rPr sz="3700" spc="220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and</a:t>
            </a:r>
            <a:r>
              <a:rPr sz="3700" spc="220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develop</a:t>
            </a:r>
            <a:r>
              <a:rPr sz="3700" spc="220" dirty="0">
                <a:latin typeface="Trebuchet MS"/>
                <a:cs typeface="Trebuchet MS"/>
              </a:rPr>
              <a:t> </a:t>
            </a:r>
            <a:r>
              <a:rPr sz="3700" spc="-50" dirty="0">
                <a:latin typeface="Trebuchet MS"/>
                <a:cs typeface="Trebuchet MS"/>
              </a:rPr>
              <a:t>a </a:t>
            </a:r>
            <a:r>
              <a:rPr sz="3700" dirty="0">
                <a:latin typeface="Trebuchet MS"/>
                <a:cs typeface="Trebuchet MS"/>
              </a:rPr>
              <a:t>personal</a:t>
            </a:r>
            <a:r>
              <a:rPr sz="3700" spc="320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digital</a:t>
            </a:r>
            <a:r>
              <a:rPr sz="3700" spc="320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portfolio</a:t>
            </a:r>
            <a:r>
              <a:rPr sz="3700" spc="320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that</a:t>
            </a:r>
            <a:r>
              <a:rPr sz="3700" spc="320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showcases</a:t>
            </a:r>
            <a:r>
              <a:rPr sz="3700" spc="320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an</a:t>
            </a:r>
            <a:r>
              <a:rPr sz="3700" spc="320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individual’s</a:t>
            </a:r>
            <a:r>
              <a:rPr sz="3700" spc="320" dirty="0">
                <a:latin typeface="Trebuchet MS"/>
                <a:cs typeface="Trebuchet MS"/>
              </a:rPr>
              <a:t> </a:t>
            </a:r>
            <a:r>
              <a:rPr sz="3700" spc="-10" dirty="0">
                <a:latin typeface="Trebuchet MS"/>
                <a:cs typeface="Trebuchet MS"/>
              </a:rPr>
              <a:t>skills,</a:t>
            </a:r>
            <a:endParaRPr sz="3700">
              <a:latin typeface="Trebuchet MS"/>
              <a:cs typeface="Trebuchet MS"/>
            </a:endParaRPr>
          </a:p>
          <a:p>
            <a:pPr marL="657225" marR="229235" indent="-645160">
              <a:lnSpc>
                <a:spcPts val="4470"/>
              </a:lnSpc>
              <a:spcBef>
                <a:spcPts val="114"/>
              </a:spcBef>
            </a:pPr>
            <a:r>
              <a:rPr sz="3700" dirty="0">
                <a:latin typeface="Trebuchet MS"/>
                <a:cs typeface="Trebuchet MS"/>
              </a:rPr>
              <a:t>academic</a:t>
            </a:r>
            <a:r>
              <a:rPr sz="3700" spc="370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background,</a:t>
            </a:r>
            <a:r>
              <a:rPr sz="3700" spc="375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projects,</a:t>
            </a:r>
            <a:r>
              <a:rPr sz="3700" spc="370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achievements,</a:t>
            </a:r>
            <a:r>
              <a:rPr sz="3700" spc="375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and</a:t>
            </a:r>
            <a:r>
              <a:rPr sz="3700" spc="370" dirty="0">
                <a:latin typeface="Trebuchet MS"/>
                <a:cs typeface="Trebuchet MS"/>
              </a:rPr>
              <a:t> </a:t>
            </a:r>
            <a:r>
              <a:rPr sz="3700" spc="-10" dirty="0">
                <a:latin typeface="Trebuchet MS"/>
                <a:cs typeface="Trebuchet MS"/>
              </a:rPr>
              <a:t>professional </a:t>
            </a:r>
            <a:r>
              <a:rPr sz="3700" dirty="0">
                <a:latin typeface="Trebuchet MS"/>
                <a:cs typeface="Trebuchet MS"/>
              </a:rPr>
              <a:t>experiences</a:t>
            </a:r>
            <a:r>
              <a:rPr sz="3700" spc="290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in</a:t>
            </a:r>
            <a:r>
              <a:rPr sz="3700" spc="295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a</a:t>
            </a:r>
            <a:r>
              <a:rPr sz="3700" spc="295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structured</a:t>
            </a:r>
            <a:r>
              <a:rPr sz="3700" spc="295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and</a:t>
            </a:r>
            <a:r>
              <a:rPr sz="3700" spc="295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visually</a:t>
            </a:r>
            <a:r>
              <a:rPr sz="3700" spc="295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appealing</a:t>
            </a:r>
            <a:r>
              <a:rPr sz="3700" spc="295" dirty="0">
                <a:latin typeface="Trebuchet MS"/>
                <a:cs typeface="Trebuchet MS"/>
              </a:rPr>
              <a:t> </a:t>
            </a:r>
            <a:r>
              <a:rPr sz="3700" spc="-10" dirty="0">
                <a:latin typeface="Trebuchet MS"/>
                <a:cs typeface="Trebuchet MS"/>
              </a:rPr>
              <a:t>format.</a:t>
            </a:r>
            <a:endParaRPr sz="37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pPr marL="152400">
                <a:lnSpc>
                  <a:spcPct val="100000"/>
                </a:lnSpc>
              </a:pPr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16844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WHO</a:t>
            </a:r>
            <a:r>
              <a:rPr sz="4800" spc="-100" dirty="0"/>
              <a:t> </a:t>
            </a:r>
            <a:r>
              <a:rPr sz="4800" dirty="0"/>
              <a:t>ARE</a:t>
            </a:r>
            <a:r>
              <a:rPr sz="4800" spc="-100" dirty="0"/>
              <a:t> </a:t>
            </a:r>
            <a:r>
              <a:rPr sz="4800" dirty="0"/>
              <a:t>THE</a:t>
            </a:r>
            <a:r>
              <a:rPr sz="4800" spc="-100" dirty="0"/>
              <a:t> </a:t>
            </a:r>
            <a:r>
              <a:rPr sz="4800" dirty="0"/>
              <a:t>END</a:t>
            </a:r>
            <a:r>
              <a:rPr sz="4800" spc="-100" dirty="0"/>
              <a:t> </a:t>
            </a:r>
            <a:r>
              <a:rPr sz="4800" spc="-10" dirty="0"/>
              <a:t>USERS?</a:t>
            </a:r>
            <a:endParaRPr sz="48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" y="9258300"/>
            <a:ext cx="3270441" cy="72866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49937" y="3366806"/>
            <a:ext cx="15642590" cy="33769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635" algn="ctr">
              <a:lnSpc>
                <a:spcPct val="100400"/>
              </a:lnSpc>
              <a:spcBef>
                <a:spcPts val="105"/>
              </a:spcBef>
            </a:pPr>
            <a:r>
              <a:rPr sz="3650" dirty="0">
                <a:latin typeface="Trebuchet MS"/>
                <a:cs typeface="Trebuchet MS"/>
              </a:rPr>
              <a:t>The</a:t>
            </a:r>
            <a:r>
              <a:rPr sz="3650" spc="200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end</a:t>
            </a:r>
            <a:r>
              <a:rPr sz="3650" spc="204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users</a:t>
            </a:r>
            <a:r>
              <a:rPr sz="3650" spc="210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of</a:t>
            </a:r>
            <a:r>
              <a:rPr sz="3650" spc="210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a</a:t>
            </a:r>
            <a:r>
              <a:rPr sz="3650" spc="210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digital</a:t>
            </a:r>
            <a:r>
              <a:rPr sz="3650" spc="204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portfolio</a:t>
            </a:r>
            <a:r>
              <a:rPr sz="3650" spc="210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include</a:t>
            </a:r>
            <a:r>
              <a:rPr sz="3650" spc="210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recruiters</a:t>
            </a:r>
            <a:r>
              <a:rPr sz="3650" spc="210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and</a:t>
            </a:r>
            <a:r>
              <a:rPr sz="3650" spc="204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employers</a:t>
            </a:r>
            <a:r>
              <a:rPr sz="3650" spc="210" dirty="0">
                <a:latin typeface="Trebuchet MS"/>
                <a:cs typeface="Trebuchet MS"/>
              </a:rPr>
              <a:t> </a:t>
            </a:r>
            <a:r>
              <a:rPr sz="3650" spc="-20" dirty="0">
                <a:latin typeface="Trebuchet MS"/>
                <a:cs typeface="Trebuchet MS"/>
              </a:rPr>
              <a:t>(for </a:t>
            </a:r>
            <a:r>
              <a:rPr sz="3650" dirty="0">
                <a:latin typeface="Trebuchet MS"/>
                <a:cs typeface="Trebuchet MS"/>
              </a:rPr>
              <a:t>hiring),</a:t>
            </a:r>
            <a:r>
              <a:rPr sz="3650" spc="310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college/university</a:t>
            </a:r>
            <a:r>
              <a:rPr sz="3650" spc="315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admission</a:t>
            </a:r>
            <a:r>
              <a:rPr sz="3650" spc="310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panels</a:t>
            </a:r>
            <a:r>
              <a:rPr sz="3650" spc="315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(for</a:t>
            </a:r>
            <a:r>
              <a:rPr sz="3650" spc="310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academic</a:t>
            </a:r>
            <a:r>
              <a:rPr sz="3650" spc="310" dirty="0">
                <a:latin typeface="Trebuchet MS"/>
                <a:cs typeface="Trebuchet MS"/>
              </a:rPr>
              <a:t> </a:t>
            </a:r>
            <a:r>
              <a:rPr sz="3650" spc="-10" dirty="0">
                <a:latin typeface="Trebuchet MS"/>
                <a:cs typeface="Trebuchet MS"/>
              </a:rPr>
              <a:t>evaluation), </a:t>
            </a:r>
            <a:r>
              <a:rPr sz="3650" dirty="0">
                <a:latin typeface="Trebuchet MS"/>
                <a:cs typeface="Trebuchet MS"/>
              </a:rPr>
              <a:t>clients</a:t>
            </a:r>
            <a:r>
              <a:rPr sz="3650" spc="310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(for</a:t>
            </a:r>
            <a:r>
              <a:rPr sz="3650" spc="325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freelancing</a:t>
            </a:r>
            <a:r>
              <a:rPr sz="3650" spc="320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or</a:t>
            </a:r>
            <a:r>
              <a:rPr sz="3650" spc="325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business</a:t>
            </a:r>
            <a:r>
              <a:rPr sz="3650" spc="320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opportunities),</a:t>
            </a:r>
            <a:r>
              <a:rPr sz="3650" spc="325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teachers/mentors</a:t>
            </a:r>
            <a:r>
              <a:rPr sz="3650" spc="320" dirty="0">
                <a:latin typeface="Trebuchet MS"/>
                <a:cs typeface="Trebuchet MS"/>
              </a:rPr>
              <a:t> </a:t>
            </a:r>
            <a:r>
              <a:rPr sz="3650" spc="-20" dirty="0">
                <a:latin typeface="Trebuchet MS"/>
                <a:cs typeface="Trebuchet MS"/>
              </a:rPr>
              <a:t>(for </a:t>
            </a:r>
            <a:r>
              <a:rPr sz="3650" dirty="0">
                <a:latin typeface="Trebuchet MS"/>
                <a:cs typeface="Trebuchet MS"/>
              </a:rPr>
              <a:t>guidance</a:t>
            </a:r>
            <a:r>
              <a:rPr sz="3650" spc="245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and</a:t>
            </a:r>
            <a:r>
              <a:rPr sz="3650" spc="254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assessment),</a:t>
            </a:r>
            <a:r>
              <a:rPr sz="3650" spc="250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peers</a:t>
            </a:r>
            <a:r>
              <a:rPr sz="3650" spc="254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and</a:t>
            </a:r>
            <a:r>
              <a:rPr sz="3650" spc="254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networking</a:t>
            </a:r>
            <a:r>
              <a:rPr sz="3650" spc="254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contacts</a:t>
            </a:r>
            <a:r>
              <a:rPr sz="3650" spc="254" dirty="0">
                <a:latin typeface="Trebuchet MS"/>
                <a:cs typeface="Trebuchet MS"/>
              </a:rPr>
              <a:t> </a:t>
            </a:r>
            <a:r>
              <a:rPr sz="3650" spc="-20" dirty="0">
                <a:latin typeface="Trebuchet MS"/>
                <a:cs typeface="Trebuchet MS"/>
              </a:rPr>
              <a:t>(for </a:t>
            </a:r>
            <a:r>
              <a:rPr sz="3650" dirty="0">
                <a:latin typeface="Trebuchet MS"/>
                <a:cs typeface="Trebuchet MS"/>
              </a:rPr>
              <a:t>collaboration),</a:t>
            </a:r>
            <a:r>
              <a:rPr sz="3650" spc="275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and</a:t>
            </a:r>
            <a:r>
              <a:rPr sz="3650" spc="275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the</a:t>
            </a:r>
            <a:r>
              <a:rPr sz="3650" spc="275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individual</a:t>
            </a:r>
            <a:r>
              <a:rPr sz="3650" spc="280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themselves</a:t>
            </a:r>
            <a:r>
              <a:rPr sz="3650" spc="275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(for</a:t>
            </a:r>
            <a:r>
              <a:rPr sz="3650" spc="275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personal</a:t>
            </a:r>
            <a:r>
              <a:rPr sz="3650" spc="275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branding</a:t>
            </a:r>
            <a:r>
              <a:rPr sz="3650" spc="275" dirty="0">
                <a:latin typeface="Trebuchet MS"/>
                <a:cs typeface="Trebuchet MS"/>
              </a:rPr>
              <a:t> </a:t>
            </a:r>
            <a:r>
              <a:rPr sz="3650" spc="-25" dirty="0">
                <a:latin typeface="Trebuchet MS"/>
                <a:cs typeface="Trebuchet MS"/>
              </a:rPr>
              <a:t>and </a:t>
            </a:r>
            <a:r>
              <a:rPr sz="3650" dirty="0">
                <a:latin typeface="Trebuchet MS"/>
                <a:cs typeface="Trebuchet MS"/>
              </a:rPr>
              <a:t>career</a:t>
            </a:r>
            <a:r>
              <a:rPr sz="3650" spc="240" dirty="0">
                <a:latin typeface="Trebuchet MS"/>
                <a:cs typeface="Trebuchet MS"/>
              </a:rPr>
              <a:t> </a:t>
            </a:r>
            <a:r>
              <a:rPr sz="3650" spc="-10" dirty="0">
                <a:latin typeface="Trebuchet MS"/>
                <a:cs typeface="Trebuchet MS"/>
              </a:rPr>
              <a:t>growth).</a:t>
            </a:r>
            <a:endParaRPr sz="36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pPr marL="152400">
                <a:lnSpc>
                  <a:spcPct val="100000"/>
                </a:lnSpc>
              </a:pPr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14562"/>
            <a:ext cx="4042803" cy="487106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723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TOOLS</a:t>
            </a:r>
            <a:r>
              <a:rPr sz="5400" spc="-30" dirty="0"/>
              <a:t> </a:t>
            </a:r>
            <a:r>
              <a:rPr sz="5400" dirty="0"/>
              <a:t>AND</a:t>
            </a:r>
            <a:r>
              <a:rPr sz="5400" spc="-25" dirty="0"/>
              <a:t> </a:t>
            </a:r>
            <a:r>
              <a:rPr sz="5400" spc="-10" dirty="0"/>
              <a:t>TECHNIQUES</a:t>
            </a:r>
            <a:endParaRPr sz="54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120733" y="3733855"/>
            <a:ext cx="10795000" cy="26904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-635" algn="ctr">
              <a:lnSpc>
                <a:spcPct val="100400"/>
              </a:lnSpc>
              <a:spcBef>
                <a:spcPts val="110"/>
              </a:spcBef>
            </a:pPr>
            <a:r>
              <a:rPr sz="2900" dirty="0">
                <a:latin typeface="Trebuchet MS"/>
                <a:cs typeface="Trebuchet MS"/>
              </a:rPr>
              <a:t>The</a:t>
            </a:r>
            <a:r>
              <a:rPr sz="2900" spc="204" dirty="0">
                <a:latin typeface="Trebuchet MS"/>
                <a:cs typeface="Trebuchet MS"/>
              </a:rPr>
              <a:t> </a:t>
            </a:r>
            <a:r>
              <a:rPr sz="2900" dirty="0">
                <a:latin typeface="Trebuchet MS"/>
                <a:cs typeface="Trebuchet MS"/>
              </a:rPr>
              <a:t>digital</a:t>
            </a:r>
            <a:r>
              <a:rPr sz="2900" spc="210" dirty="0">
                <a:latin typeface="Trebuchet MS"/>
                <a:cs typeface="Trebuchet MS"/>
              </a:rPr>
              <a:t> </a:t>
            </a:r>
            <a:r>
              <a:rPr sz="2900" dirty="0">
                <a:latin typeface="Trebuchet MS"/>
                <a:cs typeface="Trebuchet MS"/>
              </a:rPr>
              <a:t>portfolio</a:t>
            </a:r>
            <a:r>
              <a:rPr sz="2900" spc="204" dirty="0">
                <a:latin typeface="Trebuchet MS"/>
                <a:cs typeface="Trebuchet MS"/>
              </a:rPr>
              <a:t> </a:t>
            </a:r>
            <a:r>
              <a:rPr sz="2900" dirty="0">
                <a:latin typeface="Trebuchet MS"/>
                <a:cs typeface="Trebuchet MS"/>
              </a:rPr>
              <a:t>is</a:t>
            </a:r>
            <a:r>
              <a:rPr sz="2900" spc="210" dirty="0">
                <a:latin typeface="Trebuchet MS"/>
                <a:cs typeface="Trebuchet MS"/>
              </a:rPr>
              <a:t> </a:t>
            </a:r>
            <a:r>
              <a:rPr sz="2900" dirty="0">
                <a:latin typeface="Trebuchet MS"/>
                <a:cs typeface="Trebuchet MS"/>
              </a:rPr>
              <a:t>developed</a:t>
            </a:r>
            <a:r>
              <a:rPr sz="2900" spc="210" dirty="0">
                <a:latin typeface="Trebuchet MS"/>
                <a:cs typeface="Trebuchet MS"/>
              </a:rPr>
              <a:t> </a:t>
            </a:r>
            <a:r>
              <a:rPr sz="2900" dirty="0">
                <a:latin typeface="Trebuchet MS"/>
                <a:cs typeface="Trebuchet MS"/>
              </a:rPr>
              <a:t>using</a:t>
            </a:r>
            <a:r>
              <a:rPr sz="2900" spc="204" dirty="0">
                <a:latin typeface="Trebuchet MS"/>
                <a:cs typeface="Trebuchet MS"/>
              </a:rPr>
              <a:t> </a:t>
            </a:r>
            <a:r>
              <a:rPr sz="2900" dirty="0">
                <a:latin typeface="Trebuchet MS"/>
                <a:cs typeface="Trebuchet MS"/>
              </a:rPr>
              <a:t>HTML,</a:t>
            </a:r>
            <a:r>
              <a:rPr sz="2900" spc="210" dirty="0">
                <a:latin typeface="Trebuchet MS"/>
                <a:cs typeface="Trebuchet MS"/>
              </a:rPr>
              <a:t> </a:t>
            </a:r>
            <a:r>
              <a:rPr sz="2900" dirty="0">
                <a:latin typeface="Trebuchet MS"/>
                <a:cs typeface="Trebuchet MS"/>
              </a:rPr>
              <a:t>CSS,</a:t>
            </a:r>
            <a:r>
              <a:rPr sz="2900" spc="210" dirty="0">
                <a:latin typeface="Trebuchet MS"/>
                <a:cs typeface="Trebuchet MS"/>
              </a:rPr>
              <a:t> </a:t>
            </a:r>
            <a:r>
              <a:rPr sz="2900" spc="-25" dirty="0">
                <a:latin typeface="Trebuchet MS"/>
                <a:cs typeface="Trebuchet MS"/>
              </a:rPr>
              <a:t>and </a:t>
            </a:r>
            <a:r>
              <a:rPr sz="2900" dirty="0">
                <a:latin typeface="Trebuchet MS"/>
                <a:cs typeface="Trebuchet MS"/>
              </a:rPr>
              <a:t>JavaScript</a:t>
            </a:r>
            <a:r>
              <a:rPr sz="2900" spc="165" dirty="0">
                <a:latin typeface="Trebuchet MS"/>
                <a:cs typeface="Trebuchet MS"/>
              </a:rPr>
              <a:t> </a:t>
            </a:r>
            <a:r>
              <a:rPr sz="2900" dirty="0">
                <a:latin typeface="Trebuchet MS"/>
                <a:cs typeface="Trebuchet MS"/>
              </a:rPr>
              <a:t>with</a:t>
            </a:r>
            <a:r>
              <a:rPr sz="2900" spc="165" dirty="0">
                <a:latin typeface="Trebuchet MS"/>
                <a:cs typeface="Trebuchet MS"/>
              </a:rPr>
              <a:t> </a:t>
            </a:r>
            <a:r>
              <a:rPr sz="2900" dirty="0">
                <a:latin typeface="Trebuchet MS"/>
                <a:cs typeface="Trebuchet MS"/>
              </a:rPr>
              <a:t>the</a:t>
            </a:r>
            <a:r>
              <a:rPr sz="2900" spc="165" dirty="0">
                <a:latin typeface="Trebuchet MS"/>
                <a:cs typeface="Trebuchet MS"/>
              </a:rPr>
              <a:t> </a:t>
            </a:r>
            <a:r>
              <a:rPr sz="2900" dirty="0">
                <a:latin typeface="Trebuchet MS"/>
                <a:cs typeface="Trebuchet MS"/>
              </a:rPr>
              <a:t>help</a:t>
            </a:r>
            <a:r>
              <a:rPr sz="2900" spc="165" dirty="0">
                <a:latin typeface="Trebuchet MS"/>
                <a:cs typeface="Trebuchet MS"/>
              </a:rPr>
              <a:t> </a:t>
            </a:r>
            <a:r>
              <a:rPr sz="2900" dirty="0">
                <a:latin typeface="Trebuchet MS"/>
                <a:cs typeface="Trebuchet MS"/>
              </a:rPr>
              <a:t>of</a:t>
            </a:r>
            <a:r>
              <a:rPr sz="2900" spc="165" dirty="0">
                <a:latin typeface="Trebuchet MS"/>
                <a:cs typeface="Trebuchet MS"/>
              </a:rPr>
              <a:t> </a:t>
            </a:r>
            <a:r>
              <a:rPr sz="2900" dirty="0">
                <a:latin typeface="Trebuchet MS"/>
                <a:cs typeface="Trebuchet MS"/>
              </a:rPr>
              <a:t>tools</a:t>
            </a:r>
            <a:r>
              <a:rPr sz="2900" spc="165" dirty="0">
                <a:latin typeface="Trebuchet MS"/>
                <a:cs typeface="Trebuchet MS"/>
              </a:rPr>
              <a:t> </a:t>
            </a:r>
            <a:r>
              <a:rPr sz="2900" dirty="0">
                <a:latin typeface="Trebuchet MS"/>
                <a:cs typeface="Trebuchet MS"/>
              </a:rPr>
              <a:t>like</a:t>
            </a:r>
            <a:r>
              <a:rPr sz="2900" spc="165" dirty="0">
                <a:latin typeface="Trebuchet MS"/>
                <a:cs typeface="Trebuchet MS"/>
              </a:rPr>
              <a:t> </a:t>
            </a:r>
            <a:r>
              <a:rPr sz="2900" dirty="0">
                <a:latin typeface="Trebuchet MS"/>
                <a:cs typeface="Trebuchet MS"/>
              </a:rPr>
              <a:t>VS</a:t>
            </a:r>
            <a:r>
              <a:rPr sz="2900" spc="165" dirty="0">
                <a:latin typeface="Trebuchet MS"/>
                <a:cs typeface="Trebuchet MS"/>
              </a:rPr>
              <a:t> </a:t>
            </a:r>
            <a:r>
              <a:rPr sz="2900" dirty="0">
                <a:latin typeface="Trebuchet MS"/>
                <a:cs typeface="Trebuchet MS"/>
              </a:rPr>
              <a:t>Code,</a:t>
            </a:r>
            <a:r>
              <a:rPr sz="2900" spc="165" dirty="0">
                <a:latin typeface="Trebuchet MS"/>
                <a:cs typeface="Trebuchet MS"/>
              </a:rPr>
              <a:t> </a:t>
            </a:r>
            <a:r>
              <a:rPr sz="2900" spc="-10" dirty="0">
                <a:latin typeface="Trebuchet MS"/>
                <a:cs typeface="Trebuchet MS"/>
              </a:rPr>
              <a:t>browsers, </a:t>
            </a:r>
            <a:r>
              <a:rPr sz="2900" dirty="0">
                <a:latin typeface="Trebuchet MS"/>
                <a:cs typeface="Trebuchet MS"/>
              </a:rPr>
              <a:t>GitHub,</a:t>
            </a:r>
            <a:r>
              <a:rPr sz="2900" spc="210" dirty="0">
                <a:latin typeface="Trebuchet MS"/>
                <a:cs typeface="Trebuchet MS"/>
              </a:rPr>
              <a:t> </a:t>
            </a:r>
            <a:r>
              <a:rPr sz="2900" dirty="0">
                <a:latin typeface="Trebuchet MS"/>
                <a:cs typeface="Trebuchet MS"/>
              </a:rPr>
              <a:t>and</a:t>
            </a:r>
            <a:r>
              <a:rPr sz="2900" spc="210" dirty="0">
                <a:latin typeface="Trebuchet MS"/>
                <a:cs typeface="Trebuchet MS"/>
              </a:rPr>
              <a:t> </a:t>
            </a:r>
            <a:r>
              <a:rPr sz="2900" dirty="0">
                <a:latin typeface="Trebuchet MS"/>
                <a:cs typeface="Trebuchet MS"/>
              </a:rPr>
              <a:t>design</a:t>
            </a:r>
            <a:r>
              <a:rPr sz="2900" spc="210" dirty="0">
                <a:latin typeface="Trebuchet MS"/>
                <a:cs typeface="Trebuchet MS"/>
              </a:rPr>
              <a:t> </a:t>
            </a:r>
            <a:r>
              <a:rPr sz="2900" dirty="0">
                <a:latin typeface="Trebuchet MS"/>
                <a:cs typeface="Trebuchet MS"/>
              </a:rPr>
              <a:t>platforms.</a:t>
            </a:r>
            <a:r>
              <a:rPr sz="2900" spc="210" dirty="0">
                <a:latin typeface="Trebuchet MS"/>
                <a:cs typeface="Trebuchet MS"/>
              </a:rPr>
              <a:t> </a:t>
            </a:r>
            <a:r>
              <a:rPr sz="2900" dirty="0">
                <a:latin typeface="Trebuchet MS"/>
                <a:cs typeface="Trebuchet MS"/>
              </a:rPr>
              <a:t>Techniques</a:t>
            </a:r>
            <a:r>
              <a:rPr sz="2900" spc="210" dirty="0">
                <a:latin typeface="Trebuchet MS"/>
                <a:cs typeface="Trebuchet MS"/>
              </a:rPr>
              <a:t> </a:t>
            </a:r>
            <a:r>
              <a:rPr sz="2900" dirty="0">
                <a:latin typeface="Trebuchet MS"/>
                <a:cs typeface="Trebuchet MS"/>
              </a:rPr>
              <a:t>such</a:t>
            </a:r>
            <a:r>
              <a:rPr sz="2900" spc="210" dirty="0">
                <a:latin typeface="Trebuchet MS"/>
                <a:cs typeface="Trebuchet MS"/>
              </a:rPr>
              <a:t> </a:t>
            </a:r>
            <a:r>
              <a:rPr sz="2900" dirty="0">
                <a:latin typeface="Trebuchet MS"/>
                <a:cs typeface="Trebuchet MS"/>
              </a:rPr>
              <a:t>as</a:t>
            </a:r>
            <a:r>
              <a:rPr sz="2900" spc="210" dirty="0">
                <a:latin typeface="Trebuchet MS"/>
                <a:cs typeface="Trebuchet MS"/>
              </a:rPr>
              <a:t> </a:t>
            </a:r>
            <a:r>
              <a:rPr sz="2900" spc="-10" dirty="0">
                <a:latin typeface="Trebuchet MS"/>
                <a:cs typeface="Trebuchet MS"/>
              </a:rPr>
              <a:t>responsive </a:t>
            </a:r>
            <a:r>
              <a:rPr sz="2900" dirty="0">
                <a:latin typeface="Trebuchet MS"/>
                <a:cs typeface="Trebuchet MS"/>
              </a:rPr>
              <a:t>design,</a:t>
            </a:r>
            <a:r>
              <a:rPr sz="2900" spc="285" dirty="0">
                <a:latin typeface="Trebuchet MS"/>
                <a:cs typeface="Trebuchet MS"/>
              </a:rPr>
              <a:t> </a:t>
            </a:r>
            <a:r>
              <a:rPr sz="2900" dirty="0">
                <a:latin typeface="Trebuchet MS"/>
                <a:cs typeface="Trebuchet MS"/>
              </a:rPr>
              <a:t>interactive</a:t>
            </a:r>
            <a:r>
              <a:rPr sz="2900" spc="285" dirty="0">
                <a:latin typeface="Trebuchet MS"/>
                <a:cs typeface="Trebuchet MS"/>
              </a:rPr>
              <a:t> </a:t>
            </a:r>
            <a:r>
              <a:rPr sz="2900" dirty="0">
                <a:latin typeface="Trebuchet MS"/>
                <a:cs typeface="Trebuchet MS"/>
              </a:rPr>
              <a:t>features,</a:t>
            </a:r>
            <a:r>
              <a:rPr sz="2900" spc="285" dirty="0">
                <a:latin typeface="Trebuchet MS"/>
                <a:cs typeface="Trebuchet MS"/>
              </a:rPr>
              <a:t> </a:t>
            </a:r>
            <a:r>
              <a:rPr sz="2900" dirty="0">
                <a:latin typeface="Trebuchet MS"/>
                <a:cs typeface="Trebuchet MS"/>
              </a:rPr>
              <a:t>clear</a:t>
            </a:r>
            <a:r>
              <a:rPr sz="2900" spc="285" dirty="0">
                <a:latin typeface="Trebuchet MS"/>
                <a:cs typeface="Trebuchet MS"/>
              </a:rPr>
              <a:t> </a:t>
            </a:r>
            <a:r>
              <a:rPr sz="2900" dirty="0">
                <a:latin typeface="Trebuchet MS"/>
                <a:cs typeface="Trebuchet MS"/>
              </a:rPr>
              <a:t>navigation,</a:t>
            </a:r>
            <a:r>
              <a:rPr sz="2900" spc="285" dirty="0">
                <a:latin typeface="Trebuchet MS"/>
                <a:cs typeface="Trebuchet MS"/>
              </a:rPr>
              <a:t> </a:t>
            </a:r>
            <a:r>
              <a:rPr sz="2900" spc="-10" dirty="0">
                <a:latin typeface="Trebuchet MS"/>
                <a:cs typeface="Trebuchet MS"/>
              </a:rPr>
              <a:t>content </a:t>
            </a:r>
            <a:r>
              <a:rPr sz="2900" dirty="0">
                <a:latin typeface="Trebuchet MS"/>
                <a:cs typeface="Trebuchet MS"/>
              </a:rPr>
              <a:t>organization,</a:t>
            </a:r>
            <a:r>
              <a:rPr sz="2900" spc="245" dirty="0">
                <a:latin typeface="Trebuchet MS"/>
                <a:cs typeface="Trebuchet MS"/>
              </a:rPr>
              <a:t> </a:t>
            </a:r>
            <a:r>
              <a:rPr sz="2900" dirty="0">
                <a:latin typeface="Trebuchet MS"/>
                <a:cs typeface="Trebuchet MS"/>
              </a:rPr>
              <a:t>and</a:t>
            </a:r>
            <a:r>
              <a:rPr sz="2900" spc="245" dirty="0">
                <a:latin typeface="Trebuchet MS"/>
                <a:cs typeface="Trebuchet MS"/>
              </a:rPr>
              <a:t> </a:t>
            </a:r>
            <a:r>
              <a:rPr sz="2900" dirty="0">
                <a:latin typeface="Trebuchet MS"/>
                <a:cs typeface="Trebuchet MS"/>
              </a:rPr>
              <a:t>cross-browser</a:t>
            </a:r>
            <a:r>
              <a:rPr sz="2900" spc="245" dirty="0">
                <a:latin typeface="Trebuchet MS"/>
                <a:cs typeface="Trebuchet MS"/>
              </a:rPr>
              <a:t> </a:t>
            </a:r>
            <a:r>
              <a:rPr sz="2900" dirty="0">
                <a:latin typeface="Trebuchet MS"/>
                <a:cs typeface="Trebuchet MS"/>
              </a:rPr>
              <a:t>testing</a:t>
            </a:r>
            <a:r>
              <a:rPr sz="2900" spc="245" dirty="0">
                <a:latin typeface="Trebuchet MS"/>
                <a:cs typeface="Trebuchet MS"/>
              </a:rPr>
              <a:t> </a:t>
            </a:r>
            <a:r>
              <a:rPr sz="2900" dirty="0">
                <a:latin typeface="Trebuchet MS"/>
                <a:cs typeface="Trebuchet MS"/>
              </a:rPr>
              <a:t>are</a:t>
            </a:r>
            <a:r>
              <a:rPr sz="2900" spc="245" dirty="0">
                <a:latin typeface="Trebuchet MS"/>
                <a:cs typeface="Trebuchet MS"/>
              </a:rPr>
              <a:t> </a:t>
            </a:r>
            <a:r>
              <a:rPr sz="2900" dirty="0">
                <a:latin typeface="Trebuchet MS"/>
                <a:cs typeface="Trebuchet MS"/>
              </a:rPr>
              <a:t>applied</a:t>
            </a:r>
            <a:r>
              <a:rPr sz="2900" spc="245" dirty="0">
                <a:latin typeface="Trebuchet MS"/>
                <a:cs typeface="Trebuchet MS"/>
              </a:rPr>
              <a:t> </a:t>
            </a:r>
            <a:r>
              <a:rPr sz="2900" dirty="0">
                <a:latin typeface="Trebuchet MS"/>
                <a:cs typeface="Trebuchet MS"/>
              </a:rPr>
              <a:t>to</a:t>
            </a:r>
            <a:r>
              <a:rPr sz="2900" spc="245" dirty="0">
                <a:latin typeface="Trebuchet MS"/>
                <a:cs typeface="Trebuchet MS"/>
              </a:rPr>
              <a:t> </a:t>
            </a:r>
            <a:r>
              <a:rPr sz="2900" dirty="0">
                <a:latin typeface="Trebuchet MS"/>
                <a:cs typeface="Trebuchet MS"/>
              </a:rPr>
              <a:t>ensure</a:t>
            </a:r>
            <a:r>
              <a:rPr sz="2900" spc="245" dirty="0">
                <a:latin typeface="Trebuchet MS"/>
                <a:cs typeface="Trebuchet MS"/>
              </a:rPr>
              <a:t> </a:t>
            </a:r>
            <a:r>
              <a:rPr sz="2900" spc="-50" dirty="0">
                <a:latin typeface="Trebuchet MS"/>
                <a:cs typeface="Trebuchet MS"/>
              </a:rPr>
              <a:t>a </a:t>
            </a:r>
            <a:r>
              <a:rPr sz="2900" dirty="0">
                <a:latin typeface="Trebuchet MS"/>
                <a:cs typeface="Trebuchet MS"/>
              </a:rPr>
              <a:t>professional</a:t>
            </a:r>
            <a:r>
              <a:rPr sz="2900" spc="325" dirty="0">
                <a:latin typeface="Trebuchet MS"/>
                <a:cs typeface="Trebuchet MS"/>
              </a:rPr>
              <a:t> </a:t>
            </a:r>
            <a:r>
              <a:rPr sz="2900" dirty="0">
                <a:latin typeface="Trebuchet MS"/>
                <a:cs typeface="Trebuchet MS"/>
              </a:rPr>
              <a:t>and</a:t>
            </a:r>
            <a:r>
              <a:rPr sz="2900" spc="325" dirty="0">
                <a:latin typeface="Trebuchet MS"/>
                <a:cs typeface="Trebuchet MS"/>
              </a:rPr>
              <a:t> </a:t>
            </a:r>
            <a:r>
              <a:rPr sz="2900" dirty="0">
                <a:latin typeface="Trebuchet MS"/>
                <a:cs typeface="Trebuchet MS"/>
              </a:rPr>
              <a:t>user-friendly</a:t>
            </a:r>
            <a:r>
              <a:rPr sz="2900" spc="325" dirty="0">
                <a:latin typeface="Trebuchet MS"/>
                <a:cs typeface="Trebuchet MS"/>
              </a:rPr>
              <a:t> </a:t>
            </a:r>
            <a:r>
              <a:rPr sz="2900" spc="-10" dirty="0">
                <a:latin typeface="Trebuchet MS"/>
                <a:cs typeface="Trebuchet MS"/>
              </a:rPr>
              <a:t>portfolio.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pPr marL="152400">
                <a:lnSpc>
                  <a:spcPct val="100000"/>
                </a:lnSpc>
              </a:pPr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55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POTFOLIO</a:t>
            </a:r>
            <a:r>
              <a:rPr sz="6000" spc="60" dirty="0"/>
              <a:t> </a:t>
            </a:r>
            <a:r>
              <a:rPr sz="6000" dirty="0"/>
              <a:t>DESIGN</a:t>
            </a:r>
            <a:r>
              <a:rPr sz="6000" spc="60" dirty="0"/>
              <a:t> </a:t>
            </a:r>
            <a:r>
              <a:rPr sz="6000" dirty="0"/>
              <a:t>AND</a:t>
            </a:r>
            <a:r>
              <a:rPr sz="6000" spc="60" dirty="0"/>
              <a:t> </a:t>
            </a:r>
            <a:r>
              <a:rPr sz="6000" spc="-10" dirty="0"/>
              <a:t>LAYOUT</a:t>
            </a:r>
            <a:endParaRPr sz="6000"/>
          </a:p>
        </p:txBody>
      </p:sp>
      <p:sp>
        <p:nvSpPr>
          <p:cNvPr id="5" name="object 5"/>
          <p:cNvSpPr/>
          <p:nvPr/>
        </p:nvSpPr>
        <p:spPr>
          <a:xfrm>
            <a:off x="15087600" y="78771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1658" y="3986442"/>
            <a:ext cx="14451965" cy="3399154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065" marR="5080" algn="ctr">
              <a:lnSpc>
                <a:spcPts val="4420"/>
              </a:lnSpc>
              <a:spcBef>
                <a:spcPts val="244"/>
              </a:spcBef>
            </a:pPr>
            <a:r>
              <a:rPr sz="3700" dirty="0">
                <a:latin typeface="Trebuchet MS"/>
                <a:cs typeface="Trebuchet MS"/>
              </a:rPr>
              <a:t>The</a:t>
            </a:r>
            <a:r>
              <a:rPr sz="3700" spc="155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digital</a:t>
            </a:r>
            <a:r>
              <a:rPr sz="3700" spc="155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portfolio</a:t>
            </a:r>
            <a:r>
              <a:rPr sz="3700" spc="155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follows</a:t>
            </a:r>
            <a:r>
              <a:rPr sz="3700" spc="155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a</a:t>
            </a:r>
            <a:r>
              <a:rPr sz="3700" spc="155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simple,</a:t>
            </a:r>
            <a:r>
              <a:rPr sz="3700" spc="155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professional,</a:t>
            </a:r>
            <a:r>
              <a:rPr sz="3700" spc="155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and</a:t>
            </a:r>
            <a:r>
              <a:rPr sz="3700" spc="155" dirty="0">
                <a:latin typeface="Trebuchet MS"/>
                <a:cs typeface="Trebuchet MS"/>
              </a:rPr>
              <a:t> </a:t>
            </a:r>
            <a:r>
              <a:rPr sz="3700" spc="-10" dirty="0">
                <a:latin typeface="Trebuchet MS"/>
                <a:cs typeface="Trebuchet MS"/>
              </a:rPr>
              <a:t>responsive </a:t>
            </a:r>
            <a:r>
              <a:rPr sz="3700" dirty="0">
                <a:latin typeface="Trebuchet MS"/>
                <a:cs typeface="Trebuchet MS"/>
              </a:rPr>
              <a:t>design</a:t>
            </a:r>
            <a:r>
              <a:rPr sz="3700" spc="155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with</a:t>
            </a:r>
            <a:r>
              <a:rPr sz="3700" spc="155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user-friendly</a:t>
            </a:r>
            <a:r>
              <a:rPr sz="3700" spc="160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navigation.</a:t>
            </a:r>
            <a:r>
              <a:rPr sz="3700" spc="155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The</a:t>
            </a:r>
            <a:r>
              <a:rPr sz="3700" spc="155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layout</a:t>
            </a:r>
            <a:r>
              <a:rPr sz="3700" spc="160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includes</a:t>
            </a:r>
            <a:r>
              <a:rPr sz="3700" spc="155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a</a:t>
            </a:r>
            <a:r>
              <a:rPr sz="3700" spc="155" dirty="0">
                <a:latin typeface="Trebuchet MS"/>
                <a:cs typeface="Trebuchet MS"/>
              </a:rPr>
              <a:t> </a:t>
            </a:r>
            <a:r>
              <a:rPr sz="3700" spc="-10" dirty="0">
                <a:latin typeface="Trebuchet MS"/>
                <a:cs typeface="Trebuchet MS"/>
              </a:rPr>
              <a:t>header, </a:t>
            </a:r>
            <a:r>
              <a:rPr sz="3700" dirty="0">
                <a:latin typeface="Trebuchet MS"/>
                <a:cs typeface="Trebuchet MS"/>
              </a:rPr>
              <a:t>homepage,</a:t>
            </a:r>
            <a:r>
              <a:rPr sz="3700" spc="175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about,</a:t>
            </a:r>
            <a:r>
              <a:rPr sz="3700" spc="180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education,</a:t>
            </a:r>
            <a:r>
              <a:rPr sz="3700" spc="175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skills,</a:t>
            </a:r>
            <a:r>
              <a:rPr sz="3700" spc="180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projects,</a:t>
            </a:r>
            <a:r>
              <a:rPr sz="3700" spc="180" dirty="0">
                <a:latin typeface="Trebuchet MS"/>
                <a:cs typeface="Trebuchet MS"/>
              </a:rPr>
              <a:t> </a:t>
            </a:r>
            <a:r>
              <a:rPr sz="3700" spc="-10" dirty="0">
                <a:latin typeface="Trebuchet MS"/>
                <a:cs typeface="Trebuchet MS"/>
              </a:rPr>
              <a:t>achievements, </a:t>
            </a:r>
            <a:r>
              <a:rPr sz="3700" dirty="0">
                <a:latin typeface="Trebuchet MS"/>
                <a:cs typeface="Trebuchet MS"/>
              </a:rPr>
              <a:t>contact,</a:t>
            </a:r>
            <a:r>
              <a:rPr sz="3700" spc="114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and</a:t>
            </a:r>
            <a:r>
              <a:rPr sz="3700" spc="120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footer.</a:t>
            </a:r>
            <a:r>
              <a:rPr sz="3700" spc="120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It</a:t>
            </a:r>
            <a:r>
              <a:rPr sz="3700" spc="114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uses</a:t>
            </a:r>
            <a:r>
              <a:rPr sz="3700" spc="120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a</a:t>
            </a:r>
            <a:r>
              <a:rPr sz="3700" spc="120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clean</a:t>
            </a:r>
            <a:r>
              <a:rPr sz="3700" spc="120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color</a:t>
            </a:r>
            <a:r>
              <a:rPr sz="3700" spc="114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scheme,</a:t>
            </a:r>
            <a:r>
              <a:rPr sz="3700" spc="120" dirty="0">
                <a:latin typeface="Trebuchet MS"/>
                <a:cs typeface="Trebuchet MS"/>
              </a:rPr>
              <a:t> </a:t>
            </a:r>
            <a:r>
              <a:rPr sz="3700" spc="-10" dirty="0">
                <a:latin typeface="Trebuchet MS"/>
                <a:cs typeface="Trebuchet MS"/>
              </a:rPr>
              <a:t>consistent </a:t>
            </a:r>
            <a:r>
              <a:rPr sz="3700" dirty="0">
                <a:latin typeface="Trebuchet MS"/>
                <a:cs typeface="Trebuchet MS"/>
              </a:rPr>
              <a:t>typography,</a:t>
            </a:r>
            <a:r>
              <a:rPr sz="3700" spc="170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grid/card</a:t>
            </a:r>
            <a:r>
              <a:rPr sz="3700" spc="175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layouts,</a:t>
            </a:r>
            <a:r>
              <a:rPr sz="3700" spc="170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and</a:t>
            </a:r>
            <a:r>
              <a:rPr sz="3700" spc="175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interactive</a:t>
            </a:r>
            <a:r>
              <a:rPr sz="3700" spc="175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effects</a:t>
            </a:r>
            <a:r>
              <a:rPr sz="3700" spc="170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to</a:t>
            </a:r>
            <a:r>
              <a:rPr sz="3700" spc="175" dirty="0">
                <a:latin typeface="Trebuchet MS"/>
                <a:cs typeface="Trebuchet MS"/>
              </a:rPr>
              <a:t> </a:t>
            </a:r>
            <a:r>
              <a:rPr sz="3700" spc="-10" dirty="0">
                <a:latin typeface="Trebuchet MS"/>
                <a:cs typeface="Trebuchet MS"/>
              </a:rPr>
              <a:t>ensure </a:t>
            </a:r>
            <a:r>
              <a:rPr sz="3700" dirty="0">
                <a:latin typeface="Trebuchet MS"/>
                <a:cs typeface="Trebuchet MS"/>
              </a:rPr>
              <a:t>clarity,</a:t>
            </a:r>
            <a:r>
              <a:rPr sz="3700" spc="140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visual</a:t>
            </a:r>
            <a:r>
              <a:rPr sz="3700" spc="140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appeal,</a:t>
            </a:r>
            <a:r>
              <a:rPr sz="3700" spc="140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and</a:t>
            </a:r>
            <a:r>
              <a:rPr sz="3700" spc="140" dirty="0">
                <a:latin typeface="Trebuchet MS"/>
                <a:cs typeface="Trebuchet MS"/>
              </a:rPr>
              <a:t> </a:t>
            </a:r>
            <a:r>
              <a:rPr sz="3700" spc="-10" dirty="0">
                <a:latin typeface="Trebuchet MS"/>
                <a:cs typeface="Trebuchet MS"/>
              </a:rPr>
              <a:t>accessibility.</a:t>
            </a:r>
            <a:endParaRPr sz="37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pPr marL="152400">
                <a:lnSpc>
                  <a:spcPct val="100000"/>
                </a:lnSpc>
              </a:pPr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1285" rIns="0" bIns="0" rtlCol="0">
            <a:spAutoFit/>
          </a:bodyPr>
          <a:lstStyle/>
          <a:p>
            <a:pPr marL="307975">
              <a:lnSpc>
                <a:spcPct val="100000"/>
              </a:lnSpc>
              <a:spcBef>
                <a:spcPts val="100"/>
              </a:spcBef>
              <a:tabLst>
                <a:tab pos="4941570" algn="l"/>
                <a:tab pos="6994525" algn="l"/>
              </a:tabLst>
            </a:pPr>
            <a:r>
              <a:rPr spc="-10" dirty="0"/>
              <a:t>FEATURES</a:t>
            </a:r>
            <a:r>
              <a:rPr dirty="0"/>
              <a:t>	</a:t>
            </a:r>
            <a:r>
              <a:rPr spc="-25" dirty="0"/>
              <a:t>AND</a:t>
            </a:r>
            <a:r>
              <a:rPr dirty="0"/>
              <a:t>	</a:t>
            </a:r>
            <a:r>
              <a:rPr spc="-10" dirty="0"/>
              <a:t>FUNCTIONALITY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4578" y="3567968"/>
            <a:ext cx="13235940" cy="3101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400"/>
              </a:lnSpc>
              <a:spcBef>
                <a:spcPts val="95"/>
              </a:spcBef>
            </a:pPr>
            <a:r>
              <a:rPr sz="3350" dirty="0">
                <a:latin typeface="Trebuchet MS"/>
                <a:cs typeface="Trebuchet MS"/>
              </a:rPr>
              <a:t>The</a:t>
            </a:r>
            <a:r>
              <a:rPr sz="3350" spc="215" dirty="0">
                <a:latin typeface="Trebuchet MS"/>
                <a:cs typeface="Trebuchet MS"/>
              </a:rPr>
              <a:t> </a:t>
            </a:r>
            <a:r>
              <a:rPr sz="3350" dirty="0">
                <a:latin typeface="Trebuchet MS"/>
                <a:cs typeface="Trebuchet MS"/>
              </a:rPr>
              <a:t>digital</a:t>
            </a:r>
            <a:r>
              <a:rPr sz="3350" spc="220" dirty="0">
                <a:latin typeface="Trebuchet MS"/>
                <a:cs typeface="Trebuchet MS"/>
              </a:rPr>
              <a:t> </a:t>
            </a:r>
            <a:r>
              <a:rPr sz="3350" dirty="0">
                <a:latin typeface="Trebuchet MS"/>
                <a:cs typeface="Trebuchet MS"/>
              </a:rPr>
              <a:t>portfolio</a:t>
            </a:r>
            <a:r>
              <a:rPr sz="3350" spc="225" dirty="0">
                <a:latin typeface="Trebuchet MS"/>
                <a:cs typeface="Trebuchet MS"/>
              </a:rPr>
              <a:t> </a:t>
            </a:r>
            <a:r>
              <a:rPr sz="3350" dirty="0">
                <a:latin typeface="Trebuchet MS"/>
                <a:cs typeface="Trebuchet MS"/>
              </a:rPr>
              <a:t>includes</a:t>
            </a:r>
            <a:r>
              <a:rPr sz="3350" spc="220" dirty="0">
                <a:latin typeface="Trebuchet MS"/>
                <a:cs typeface="Trebuchet MS"/>
              </a:rPr>
              <a:t> </a:t>
            </a:r>
            <a:r>
              <a:rPr sz="3350" dirty="0">
                <a:latin typeface="Trebuchet MS"/>
                <a:cs typeface="Trebuchet MS"/>
              </a:rPr>
              <a:t>sections</a:t>
            </a:r>
            <a:r>
              <a:rPr sz="3350" spc="225" dirty="0">
                <a:latin typeface="Trebuchet MS"/>
                <a:cs typeface="Trebuchet MS"/>
              </a:rPr>
              <a:t> </a:t>
            </a:r>
            <a:r>
              <a:rPr sz="3350" dirty="0">
                <a:latin typeface="Trebuchet MS"/>
                <a:cs typeface="Trebuchet MS"/>
              </a:rPr>
              <a:t>like</a:t>
            </a:r>
            <a:r>
              <a:rPr sz="3350" spc="220" dirty="0">
                <a:latin typeface="Trebuchet MS"/>
                <a:cs typeface="Trebuchet MS"/>
              </a:rPr>
              <a:t> </a:t>
            </a:r>
            <a:r>
              <a:rPr sz="3350" dirty="0">
                <a:latin typeface="Trebuchet MS"/>
                <a:cs typeface="Trebuchet MS"/>
              </a:rPr>
              <a:t>home,</a:t>
            </a:r>
            <a:r>
              <a:rPr sz="3350" spc="225" dirty="0">
                <a:latin typeface="Trebuchet MS"/>
                <a:cs typeface="Trebuchet MS"/>
              </a:rPr>
              <a:t> </a:t>
            </a:r>
            <a:r>
              <a:rPr sz="3350" dirty="0">
                <a:latin typeface="Trebuchet MS"/>
                <a:cs typeface="Trebuchet MS"/>
              </a:rPr>
              <a:t>about,</a:t>
            </a:r>
            <a:r>
              <a:rPr sz="3350" spc="220" dirty="0">
                <a:latin typeface="Trebuchet MS"/>
                <a:cs typeface="Trebuchet MS"/>
              </a:rPr>
              <a:t> </a:t>
            </a:r>
            <a:r>
              <a:rPr sz="3350" spc="-10" dirty="0">
                <a:latin typeface="Trebuchet MS"/>
                <a:cs typeface="Trebuchet MS"/>
              </a:rPr>
              <a:t>education, </a:t>
            </a:r>
            <a:r>
              <a:rPr sz="3350" dirty="0">
                <a:latin typeface="Trebuchet MS"/>
                <a:cs typeface="Trebuchet MS"/>
              </a:rPr>
              <a:t>skills,</a:t>
            </a:r>
            <a:r>
              <a:rPr sz="3350" spc="235" dirty="0">
                <a:latin typeface="Trebuchet MS"/>
                <a:cs typeface="Trebuchet MS"/>
              </a:rPr>
              <a:t> </a:t>
            </a:r>
            <a:r>
              <a:rPr sz="3350" dirty="0">
                <a:latin typeface="Trebuchet MS"/>
                <a:cs typeface="Trebuchet MS"/>
              </a:rPr>
              <a:t>projects,</a:t>
            </a:r>
            <a:r>
              <a:rPr sz="3350" spc="245" dirty="0">
                <a:latin typeface="Trebuchet MS"/>
                <a:cs typeface="Trebuchet MS"/>
              </a:rPr>
              <a:t> </a:t>
            </a:r>
            <a:r>
              <a:rPr sz="3350" dirty="0">
                <a:latin typeface="Trebuchet MS"/>
                <a:cs typeface="Trebuchet MS"/>
              </a:rPr>
              <a:t>achievements,</a:t>
            </a:r>
            <a:r>
              <a:rPr sz="3350" spc="245" dirty="0">
                <a:latin typeface="Trebuchet MS"/>
                <a:cs typeface="Trebuchet MS"/>
              </a:rPr>
              <a:t> </a:t>
            </a:r>
            <a:r>
              <a:rPr sz="3350" dirty="0">
                <a:latin typeface="Trebuchet MS"/>
                <a:cs typeface="Trebuchet MS"/>
              </a:rPr>
              <a:t>and</a:t>
            </a:r>
            <a:r>
              <a:rPr sz="3350" spc="245" dirty="0">
                <a:latin typeface="Trebuchet MS"/>
                <a:cs typeface="Trebuchet MS"/>
              </a:rPr>
              <a:t> </a:t>
            </a:r>
            <a:r>
              <a:rPr sz="3350" dirty="0">
                <a:latin typeface="Trebuchet MS"/>
                <a:cs typeface="Trebuchet MS"/>
              </a:rPr>
              <a:t>contact,</a:t>
            </a:r>
            <a:r>
              <a:rPr sz="3350" spc="245" dirty="0">
                <a:latin typeface="Trebuchet MS"/>
                <a:cs typeface="Trebuchet MS"/>
              </a:rPr>
              <a:t> </a:t>
            </a:r>
            <a:r>
              <a:rPr sz="3350" dirty="0">
                <a:latin typeface="Trebuchet MS"/>
                <a:cs typeface="Trebuchet MS"/>
              </a:rPr>
              <a:t>with</a:t>
            </a:r>
            <a:r>
              <a:rPr sz="3350" spc="245" dirty="0">
                <a:latin typeface="Trebuchet MS"/>
                <a:cs typeface="Trebuchet MS"/>
              </a:rPr>
              <a:t> </a:t>
            </a:r>
            <a:r>
              <a:rPr sz="3350" dirty="0">
                <a:latin typeface="Trebuchet MS"/>
                <a:cs typeface="Trebuchet MS"/>
              </a:rPr>
              <a:t>features</a:t>
            </a:r>
            <a:r>
              <a:rPr sz="3350" spc="245" dirty="0">
                <a:latin typeface="Trebuchet MS"/>
                <a:cs typeface="Trebuchet MS"/>
              </a:rPr>
              <a:t> </a:t>
            </a:r>
            <a:r>
              <a:rPr sz="3350" dirty="0">
                <a:latin typeface="Trebuchet MS"/>
                <a:cs typeface="Trebuchet MS"/>
              </a:rPr>
              <a:t>such</a:t>
            </a:r>
            <a:r>
              <a:rPr sz="3350" spc="245" dirty="0">
                <a:latin typeface="Trebuchet MS"/>
                <a:cs typeface="Trebuchet MS"/>
              </a:rPr>
              <a:t> </a:t>
            </a:r>
            <a:r>
              <a:rPr sz="3350" spc="-25" dirty="0">
                <a:latin typeface="Trebuchet MS"/>
                <a:cs typeface="Trebuchet MS"/>
              </a:rPr>
              <a:t>as </a:t>
            </a:r>
            <a:r>
              <a:rPr sz="3350" dirty="0">
                <a:latin typeface="Trebuchet MS"/>
                <a:cs typeface="Trebuchet MS"/>
              </a:rPr>
              <a:t>responsive</a:t>
            </a:r>
            <a:r>
              <a:rPr sz="3350" spc="245" dirty="0">
                <a:latin typeface="Trebuchet MS"/>
                <a:cs typeface="Trebuchet MS"/>
              </a:rPr>
              <a:t> </a:t>
            </a:r>
            <a:r>
              <a:rPr sz="3350" dirty="0">
                <a:latin typeface="Trebuchet MS"/>
                <a:cs typeface="Trebuchet MS"/>
              </a:rPr>
              <a:t>design,</a:t>
            </a:r>
            <a:r>
              <a:rPr sz="3350" spc="240" dirty="0">
                <a:latin typeface="Trebuchet MS"/>
                <a:cs typeface="Trebuchet MS"/>
              </a:rPr>
              <a:t> </a:t>
            </a:r>
            <a:r>
              <a:rPr sz="3350" dirty="0">
                <a:latin typeface="Trebuchet MS"/>
                <a:cs typeface="Trebuchet MS"/>
              </a:rPr>
              <a:t>easy</a:t>
            </a:r>
            <a:r>
              <a:rPr sz="3350" spc="245" dirty="0">
                <a:latin typeface="Trebuchet MS"/>
                <a:cs typeface="Trebuchet MS"/>
              </a:rPr>
              <a:t> </a:t>
            </a:r>
            <a:r>
              <a:rPr sz="3350" dirty="0">
                <a:latin typeface="Trebuchet MS"/>
                <a:cs typeface="Trebuchet MS"/>
              </a:rPr>
              <a:t>navigation,</a:t>
            </a:r>
            <a:r>
              <a:rPr sz="3350" spc="245" dirty="0">
                <a:latin typeface="Trebuchet MS"/>
                <a:cs typeface="Trebuchet MS"/>
              </a:rPr>
              <a:t> </a:t>
            </a:r>
            <a:r>
              <a:rPr sz="3350" dirty="0">
                <a:latin typeface="Trebuchet MS"/>
                <a:cs typeface="Trebuchet MS"/>
              </a:rPr>
              <a:t>interactive</a:t>
            </a:r>
            <a:r>
              <a:rPr sz="3350" spc="245" dirty="0">
                <a:latin typeface="Trebuchet MS"/>
                <a:cs typeface="Trebuchet MS"/>
              </a:rPr>
              <a:t> </a:t>
            </a:r>
            <a:r>
              <a:rPr sz="3350" dirty="0">
                <a:latin typeface="Trebuchet MS"/>
                <a:cs typeface="Trebuchet MS"/>
              </a:rPr>
              <a:t>UI,</a:t>
            </a:r>
            <a:r>
              <a:rPr sz="3350" spc="240" dirty="0">
                <a:latin typeface="Trebuchet MS"/>
                <a:cs typeface="Trebuchet MS"/>
              </a:rPr>
              <a:t> </a:t>
            </a:r>
            <a:r>
              <a:rPr sz="3350" dirty="0">
                <a:latin typeface="Trebuchet MS"/>
                <a:cs typeface="Trebuchet MS"/>
              </a:rPr>
              <a:t>and</a:t>
            </a:r>
            <a:r>
              <a:rPr sz="3350" spc="245" dirty="0">
                <a:latin typeface="Trebuchet MS"/>
                <a:cs typeface="Trebuchet MS"/>
              </a:rPr>
              <a:t> </a:t>
            </a:r>
            <a:r>
              <a:rPr sz="3350" spc="-10" dirty="0">
                <a:latin typeface="Trebuchet MS"/>
                <a:cs typeface="Trebuchet MS"/>
              </a:rPr>
              <a:t>clickable </a:t>
            </a:r>
            <a:r>
              <a:rPr sz="3350" dirty="0">
                <a:latin typeface="Trebuchet MS"/>
                <a:cs typeface="Trebuchet MS"/>
              </a:rPr>
              <a:t>links.</a:t>
            </a:r>
            <a:r>
              <a:rPr sz="3350" spc="315" dirty="0">
                <a:latin typeface="Trebuchet MS"/>
                <a:cs typeface="Trebuchet MS"/>
              </a:rPr>
              <a:t> </a:t>
            </a:r>
            <a:r>
              <a:rPr sz="3350" dirty="0">
                <a:latin typeface="Trebuchet MS"/>
                <a:cs typeface="Trebuchet MS"/>
              </a:rPr>
              <a:t>Its</a:t>
            </a:r>
            <a:r>
              <a:rPr sz="3350" spc="310" dirty="0">
                <a:latin typeface="Trebuchet MS"/>
                <a:cs typeface="Trebuchet MS"/>
              </a:rPr>
              <a:t> </a:t>
            </a:r>
            <a:r>
              <a:rPr sz="3350" dirty="0">
                <a:latin typeface="Trebuchet MS"/>
                <a:cs typeface="Trebuchet MS"/>
              </a:rPr>
              <a:t>functionality</a:t>
            </a:r>
            <a:r>
              <a:rPr sz="3350" spc="315" dirty="0">
                <a:latin typeface="Trebuchet MS"/>
                <a:cs typeface="Trebuchet MS"/>
              </a:rPr>
              <a:t> </a:t>
            </a:r>
            <a:r>
              <a:rPr sz="3350" dirty="0">
                <a:latin typeface="Trebuchet MS"/>
                <a:cs typeface="Trebuchet MS"/>
              </a:rPr>
              <a:t>ensures</a:t>
            </a:r>
            <a:r>
              <a:rPr sz="3350" spc="315" dirty="0">
                <a:latin typeface="Trebuchet MS"/>
                <a:cs typeface="Trebuchet MS"/>
              </a:rPr>
              <a:t> </a:t>
            </a:r>
            <a:r>
              <a:rPr sz="3350" dirty="0">
                <a:latin typeface="Trebuchet MS"/>
                <a:cs typeface="Trebuchet MS"/>
              </a:rPr>
              <a:t>cross-browser</a:t>
            </a:r>
            <a:r>
              <a:rPr sz="3350" spc="310" dirty="0">
                <a:latin typeface="Trebuchet MS"/>
                <a:cs typeface="Trebuchet MS"/>
              </a:rPr>
              <a:t> </a:t>
            </a:r>
            <a:r>
              <a:rPr sz="3350" dirty="0">
                <a:latin typeface="Trebuchet MS"/>
                <a:cs typeface="Trebuchet MS"/>
              </a:rPr>
              <a:t>compatibility,</a:t>
            </a:r>
            <a:r>
              <a:rPr sz="3350" spc="315" dirty="0">
                <a:latin typeface="Trebuchet MS"/>
                <a:cs typeface="Trebuchet MS"/>
              </a:rPr>
              <a:t> </a:t>
            </a:r>
            <a:r>
              <a:rPr sz="3350" spc="-20" dirty="0">
                <a:latin typeface="Trebuchet MS"/>
                <a:cs typeface="Trebuchet MS"/>
              </a:rPr>
              <a:t>user </a:t>
            </a:r>
            <a:r>
              <a:rPr sz="3350" dirty="0">
                <a:latin typeface="Trebuchet MS"/>
                <a:cs typeface="Trebuchet MS"/>
              </a:rPr>
              <a:t>engagement</a:t>
            </a:r>
            <a:r>
              <a:rPr sz="3350" spc="240" dirty="0">
                <a:latin typeface="Trebuchet MS"/>
                <a:cs typeface="Trebuchet MS"/>
              </a:rPr>
              <a:t> </a:t>
            </a:r>
            <a:r>
              <a:rPr sz="3350" dirty="0">
                <a:latin typeface="Trebuchet MS"/>
                <a:cs typeface="Trebuchet MS"/>
              </a:rPr>
              <a:t>through</a:t>
            </a:r>
            <a:r>
              <a:rPr sz="3350" spc="250" dirty="0">
                <a:latin typeface="Trebuchet MS"/>
                <a:cs typeface="Trebuchet MS"/>
              </a:rPr>
              <a:t> </a:t>
            </a:r>
            <a:r>
              <a:rPr sz="3350" dirty="0">
                <a:latin typeface="Trebuchet MS"/>
                <a:cs typeface="Trebuchet MS"/>
              </a:rPr>
              <a:t>animations,</a:t>
            </a:r>
            <a:r>
              <a:rPr sz="3350" spc="250" dirty="0">
                <a:latin typeface="Trebuchet MS"/>
                <a:cs typeface="Trebuchet MS"/>
              </a:rPr>
              <a:t> </a:t>
            </a:r>
            <a:r>
              <a:rPr sz="3350" dirty="0">
                <a:latin typeface="Trebuchet MS"/>
                <a:cs typeface="Trebuchet MS"/>
              </a:rPr>
              <a:t>and</a:t>
            </a:r>
            <a:r>
              <a:rPr sz="3350" spc="245" dirty="0">
                <a:latin typeface="Trebuchet MS"/>
                <a:cs typeface="Trebuchet MS"/>
              </a:rPr>
              <a:t> </a:t>
            </a:r>
            <a:r>
              <a:rPr sz="3350" dirty="0">
                <a:latin typeface="Trebuchet MS"/>
                <a:cs typeface="Trebuchet MS"/>
              </a:rPr>
              <a:t>contact</a:t>
            </a:r>
            <a:r>
              <a:rPr sz="3350" spc="250" dirty="0">
                <a:latin typeface="Trebuchet MS"/>
                <a:cs typeface="Trebuchet MS"/>
              </a:rPr>
              <a:t> </a:t>
            </a:r>
            <a:r>
              <a:rPr sz="3350" dirty="0">
                <a:latin typeface="Trebuchet MS"/>
                <a:cs typeface="Trebuchet MS"/>
              </a:rPr>
              <a:t>form</a:t>
            </a:r>
            <a:r>
              <a:rPr sz="3350" spc="250" dirty="0">
                <a:latin typeface="Trebuchet MS"/>
                <a:cs typeface="Trebuchet MS"/>
              </a:rPr>
              <a:t> </a:t>
            </a:r>
            <a:r>
              <a:rPr sz="3350" dirty="0">
                <a:latin typeface="Trebuchet MS"/>
                <a:cs typeface="Trebuchet MS"/>
              </a:rPr>
              <a:t>handling</a:t>
            </a:r>
            <a:r>
              <a:rPr sz="3350" spc="250" dirty="0">
                <a:latin typeface="Trebuchet MS"/>
                <a:cs typeface="Trebuchet MS"/>
              </a:rPr>
              <a:t> </a:t>
            </a:r>
            <a:r>
              <a:rPr sz="3350" spc="-25" dirty="0">
                <a:latin typeface="Trebuchet MS"/>
                <a:cs typeface="Trebuchet MS"/>
              </a:rPr>
              <a:t>for </a:t>
            </a:r>
            <a:r>
              <a:rPr sz="3350" spc="-10" dirty="0">
                <a:latin typeface="Trebuchet MS"/>
                <a:cs typeface="Trebuchet MS"/>
              </a:rPr>
              <a:t>communication.</a:t>
            </a:r>
            <a:endParaRPr sz="33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450</Words>
  <Application>Microsoft Office PowerPoint</Application>
  <PresentationFormat>Custom</PresentationFormat>
  <Paragraphs>43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</vt:lpstr>
      <vt:lpstr>PROJECT TITLE</vt:lpstr>
      <vt:lpstr>AGENDA</vt:lpstr>
      <vt:lpstr>Slide 4</vt:lpstr>
      <vt:lpstr>PROJECT OVERVIEW</vt:lpstr>
      <vt:lpstr>WHO ARE THE END USERS?</vt:lpstr>
      <vt:lpstr>TOOLS AND TECHNIQUES</vt:lpstr>
      <vt:lpstr>POTFOLIO DESIGN AND LAYOUT</vt:lpstr>
      <vt:lpstr>FEATURES AND FUNCTIONALITY</vt:lpstr>
      <vt:lpstr>RESULTS AND SCREENSHOTS</vt:lpstr>
      <vt:lpstr>CONCLUSION</vt:lpstr>
      <vt:lpstr>GITHUB LINK:                https://github.com/nishwanthh/digital-portfolio.git     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paragraph text</dc:title>
  <dc:creator>Santhosh Santo</dc:creator>
  <cp:keywords>DAGyjzklDQE,BAGrQFjAcHg,0</cp:keywords>
  <cp:lastModifiedBy>MYPC</cp:lastModifiedBy>
  <cp:revision>5</cp:revision>
  <dcterms:created xsi:type="dcterms:W3CDTF">2025-09-12T05:04:34Z</dcterms:created>
  <dcterms:modified xsi:type="dcterms:W3CDTF">2025-09-12T05:53:26Z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2025-09-11T00:00:00Z</vt:filetime>
  </property>
  <property fmtid="{D5CDD505-2E9C-101B-9397-08002B2CF9AE}" pid="3" name="Creator">
    <vt:lpwstr>Canva</vt:lpwstr>
  </property>
  <property fmtid="{D5CDD505-2E9C-101B-9397-08002B2CF9AE}" pid="4" name="LastSaved">
    <vt:filetime>2025-09-12T00:00:00Z</vt:filetime>
  </property>
  <property fmtid="{D5CDD505-2E9C-101B-9397-08002B2CF9AE}" pid="5" name="Producer">
    <vt:lpwstr>Canva</vt:lpwstr>
  </property>
</Properties>
</file>