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7" r:id="rId27"/>
    <p:sldId id="548" r:id="rId28"/>
  </p:sldIdLst>
  <p:sldSz cx="12192000" cy="6858000"/>
  <p:notesSz cx="6858000" cy="9144000"/>
  <p:embeddedFontLst>
    <p:embeddedFont>
      <p:font typeface="Consolas" panose="020B0609020204030204" pitchFamily="49"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7"/>
            <p14:sldId id="54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F4DC6-0291-4031-B743-2034250D9D86}" v="2" dt="2024-08-13T18:20:05.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4" autoAdjust="0"/>
    <p:restoredTop sz="83654" autoAdjust="0"/>
  </p:normalViewPr>
  <p:slideViewPr>
    <p:cSldViewPr snapToGrid="0">
      <p:cViewPr varScale="1">
        <p:scale>
          <a:sx n="55" d="100"/>
          <a:sy n="55" d="100"/>
        </p:scale>
        <p:origin x="672" y="32"/>
      </p:cViewPr>
      <p:guideLst/>
    </p:cSldViewPr>
  </p:slideViewPr>
  <p:outlineViewPr>
    <p:cViewPr>
      <p:scale>
        <a:sx n="33" d="100"/>
        <a:sy n="33" d="100"/>
      </p:scale>
      <p:origin x="0" y="-956"/>
    </p:cViewPr>
  </p:outlineViewPr>
  <p:notesTextViewPr>
    <p:cViewPr>
      <p:scale>
        <a:sx n="150" d="100"/>
        <a:sy n="150" d="100"/>
      </p:scale>
      <p:origin x="0" y="0"/>
    </p:cViewPr>
  </p:notesTextViewPr>
  <p:sorterViewPr>
    <p:cViewPr varScale="1">
      <p:scale>
        <a:sx n="1" d="1"/>
        <a:sy n="1" d="1"/>
      </p:scale>
      <p:origin x="0" y="-9356"/>
    </p:cViewPr>
  </p:sorterViewPr>
  <p:notesViewPr>
    <p:cSldViewPr snapToGrid="0">
      <p:cViewPr varScale="1">
        <p:scale>
          <a:sx n="53" d="100"/>
          <a:sy n="53" d="100"/>
        </p:scale>
        <p:origin x="2236"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2C6DC1C5-D47F-4A51-8D8C-965E79DFF076}"/>
    <pc:docChg chg="modSld">
      <pc:chgData name="Mitchell Wand" userId="de9b44c55c049659" providerId="LiveId" clId="{2C6DC1C5-D47F-4A51-8D8C-965E79DFF076}" dt="2023-09-01T17:19:39.875" v="6" actId="20577"/>
      <pc:docMkLst>
        <pc:docMk/>
      </pc:docMkLst>
      <pc:sldChg chg="modSp mod">
        <pc:chgData name="Mitchell Wand" userId="de9b44c55c049659" providerId="LiveId" clId="{2C6DC1C5-D47F-4A51-8D8C-965E79DFF076}" dt="2023-09-01T17:17:00.608" v="3" actId="20577"/>
        <pc:sldMkLst>
          <pc:docMk/>
          <pc:sldMk cId="3019279322" sldId="396"/>
        </pc:sldMkLst>
        <pc:spChg chg="mod">
          <ac:chgData name="Mitchell Wand" userId="de9b44c55c049659" providerId="LiveId" clId="{2C6DC1C5-D47F-4A51-8D8C-965E79DFF076}" dt="2023-09-01T17:17:00.608" v="3" actId="20577"/>
          <ac:spMkLst>
            <pc:docMk/>
            <pc:sldMk cId="3019279322" sldId="396"/>
            <ac:spMk id="3" creationId="{AC300E2B-BFD0-4090-AFC5-FE82683F997F}"/>
          </ac:spMkLst>
        </pc:spChg>
      </pc:sldChg>
      <pc:sldChg chg="modSp mod">
        <pc:chgData name="Mitchell Wand" userId="de9b44c55c049659" providerId="LiveId" clId="{2C6DC1C5-D47F-4A51-8D8C-965E79DFF076}" dt="2023-09-01T17:19:39.875" v="6" actId="20577"/>
        <pc:sldMkLst>
          <pc:docMk/>
          <pc:sldMk cId="2803174508" sldId="535"/>
        </pc:sldMkLst>
        <pc:spChg chg="mod">
          <ac:chgData name="Mitchell Wand" userId="de9b44c55c049659" providerId="LiveId" clId="{2C6DC1C5-D47F-4A51-8D8C-965E79DFF076}" dt="2023-09-01T17:19:39.875" v="6" actId="20577"/>
          <ac:spMkLst>
            <pc:docMk/>
            <pc:sldMk cId="2803174508" sldId="535"/>
            <ac:spMk id="2" creationId="{5165C75A-512B-9DBD-4A11-0E3C8CC6388F}"/>
          </ac:spMkLst>
        </pc:spChg>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2CEF4DC6-0291-4031-B743-2034250D9D86}"/>
    <pc:docChg chg="undo custSel modSld">
      <pc:chgData name="Mitchell Wand" userId="de9b44c55c049659" providerId="LiveId" clId="{2CEF4DC6-0291-4031-B743-2034250D9D86}" dt="2024-08-13T20:46:45.494" v="620" actId="20577"/>
      <pc:docMkLst>
        <pc:docMk/>
      </pc:docMkLst>
      <pc:sldChg chg="modAnim modNotesTx">
        <pc:chgData name="Mitchell Wand" userId="de9b44c55c049659" providerId="LiveId" clId="{2CEF4DC6-0291-4031-B743-2034250D9D86}" dt="2024-08-13T18:20:50.249" v="21" actId="6549"/>
        <pc:sldMkLst>
          <pc:docMk/>
          <pc:sldMk cId="3346099260" sldId="397"/>
        </pc:sldMkLst>
      </pc:sldChg>
      <pc:sldChg chg="modNotesTx">
        <pc:chgData name="Mitchell Wand" userId="de9b44c55c049659" providerId="LiveId" clId="{2CEF4DC6-0291-4031-B743-2034250D9D86}" dt="2024-08-13T20:39:44.439" v="214" actId="20577"/>
        <pc:sldMkLst>
          <pc:docMk/>
          <pc:sldMk cId="2142082936" sldId="524"/>
        </pc:sldMkLst>
      </pc:sldChg>
      <pc:sldChg chg="modNotesTx">
        <pc:chgData name="Mitchell Wand" userId="de9b44c55c049659" providerId="LiveId" clId="{2CEF4DC6-0291-4031-B743-2034250D9D86}" dt="2024-08-13T20:40:24.742" v="265" actId="20577"/>
        <pc:sldMkLst>
          <pc:docMk/>
          <pc:sldMk cId="1975669705" sldId="526"/>
        </pc:sldMkLst>
      </pc:sldChg>
      <pc:sldChg chg="modNotesTx">
        <pc:chgData name="Mitchell Wand" userId="de9b44c55c049659" providerId="LiveId" clId="{2CEF4DC6-0291-4031-B743-2034250D9D86}" dt="2024-08-13T20:41:29.301" v="342" actId="20577"/>
        <pc:sldMkLst>
          <pc:docMk/>
          <pc:sldMk cId="1528585087" sldId="529"/>
        </pc:sldMkLst>
      </pc:sldChg>
      <pc:sldChg chg="modNotesTx">
        <pc:chgData name="Mitchell Wand" userId="de9b44c55c049659" providerId="LiveId" clId="{2CEF4DC6-0291-4031-B743-2034250D9D86}" dt="2024-08-13T20:43:53.995" v="549" actId="20577"/>
        <pc:sldMkLst>
          <pc:docMk/>
          <pc:sldMk cId="2603138617" sldId="531"/>
        </pc:sldMkLst>
      </pc:sldChg>
      <pc:sldChg chg="modNotesTx">
        <pc:chgData name="Mitchell Wand" userId="de9b44c55c049659" providerId="LiveId" clId="{2CEF4DC6-0291-4031-B743-2034250D9D86}" dt="2024-08-13T18:23:38.738" v="181" actId="20577"/>
        <pc:sldMkLst>
          <pc:docMk/>
          <pc:sldMk cId="1120610488" sldId="543"/>
        </pc:sldMkLst>
      </pc:sldChg>
      <pc:sldChg chg="modNotesTx">
        <pc:chgData name="Mitchell Wand" userId="de9b44c55c049659" providerId="LiveId" clId="{2CEF4DC6-0291-4031-B743-2034250D9D86}" dt="2024-08-13T20:46:45.494" v="620" actId="20577"/>
        <pc:sldMkLst>
          <pc:docMk/>
          <pc:sldMk cId="2850543431" sldId="547"/>
        </pc:sldMkLst>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br>
              <a:rPr lang="en-US" dirty="0"/>
            </a:br>
            <a:r>
              <a:rPr lang="en-US" dirty="0"/>
              <a:t>Activity:</a:t>
            </a:r>
            <a:br>
              <a:rPr lang="en-US" dirty="0"/>
            </a:br>
            <a:r>
              <a:rPr lang="en-US" dirty="0"/>
              <a:t>Check out the Module 02 activity page on course website. You will find the starter code and instructions there.</a:t>
            </a:r>
          </a:p>
          <a:p>
            <a:r>
              <a:rPr lang="en-US" dirty="0"/>
              <a:t>&lt;click thru to next slide, so the diagram stays on </a:t>
            </a:r>
            <a:r>
              <a:rPr lang="en-US"/>
              <a:t>the screen&gt;</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600" b="0" i="0" u="none" strike="noStrike" kern="1200" dirty="0">
                <a:solidFill>
                  <a:schemeClr val="tx1"/>
                </a:solidFill>
                <a:effectLst/>
                <a:latin typeface="+mn-lt"/>
                <a:ea typeface="+mn-ea"/>
                <a:cs typeface="+mn-cs"/>
              </a:rPr>
              <a:t>As we saw in the preceding lecture, is a whole alphabet soup of paradigms to structure your design and/or development activities, be they in agile or not. Behavior driven design, model driven development, feature driven development, and more.</a:t>
            </a:r>
          </a:p>
          <a:p>
            <a:pPr rtl="0" fontAlgn="base"/>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we also said last time, 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With tests defined first, there should be no more guesswork of “whether you are done”</a:t>
            </a:r>
            <a:endParaRPr lang="en-US" sz="1600"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depiction of the TDD cycle. It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first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example we used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922796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a:p>
            <a:endParaRPr lang="en-US" dirty="0"/>
          </a:p>
          <a:p>
            <a:r>
              <a:rPr lang="en-US" dirty="0"/>
              <a:t>&lt;Read slide, talk about design decisions discovered in the process&gt;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We'll choose (b).  This will also give us practice writing code that deals with exceptions.</a:t>
            </a:r>
          </a:p>
          <a:p>
            <a:endParaRPr lang="en-US" dirty="0"/>
          </a:p>
          <a:p>
            <a:r>
              <a:rPr lang="en-US" dirty="0"/>
              <a:t>&lt;Possible discussion: why not have </a:t>
            </a:r>
            <a:r>
              <a:rPr lang="en-US" dirty="0" err="1"/>
              <a:t>getTranscript</a:t>
            </a:r>
            <a:r>
              <a:rPr lang="en-US" dirty="0"/>
              <a:t> return an object with an `ok` </a:t>
            </a:r>
            <a:r>
              <a:rPr lang="en-US" dirty="0" err="1"/>
              <a:t>boolean</a:t>
            </a:r>
            <a:r>
              <a:rPr lang="en-US" dirty="0"/>
              <a:t>?  Wouldn't the </a:t>
            </a:r>
            <a:r>
              <a:rPr lang="en-US" dirty="0" err="1"/>
              <a:t>typechecker</a:t>
            </a:r>
            <a:r>
              <a:rPr lang="en-US" dirty="0"/>
              <a:t> save us then?&gt;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8/16/2024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8/16/2024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8/16/2024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8/16/2024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8/16/2024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8/16/2024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8/16/2024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8/16/2024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8/16/2024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8/16/2024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8/16/2024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8/16/2024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8/16/2024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850543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27</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normAutofit/>
          </a:bodyPr>
          <a:lstStyle/>
          <a:p>
            <a:r>
              <a:rPr lang="en-US" sz="3600"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normAutofit/>
          </a:bodyPr>
          <a:lstStyle/>
          <a:p>
            <a:r>
              <a:rPr lang="en-US" sz="3600"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21088</TotalTime>
  <Words>3065</Words>
  <Application>Microsoft Office PowerPoint</Application>
  <PresentationFormat>Widescreen</PresentationFormat>
  <Paragraphs>337</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Helvetica Neue</vt:lpstr>
      <vt:lpstr>Verdana</vt:lpstr>
      <vt:lpstr>Arial</vt:lpstr>
      <vt:lpstr>Consolas</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Conditions of Satisfaction </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Bhutta, Adeel</cp:lastModifiedBy>
  <cp:revision>212</cp:revision>
  <dcterms:created xsi:type="dcterms:W3CDTF">2021-01-07T15:19:22Z</dcterms:created>
  <dcterms:modified xsi:type="dcterms:W3CDTF">2024-08-17T00:03:15Z</dcterms:modified>
</cp:coreProperties>
</file>