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3" r:id="rId5"/>
    <p:sldId id="267" r:id="rId6"/>
    <p:sldId id="266" r:id="rId7"/>
    <p:sldId id="268" r:id="rId8"/>
    <p:sldId id="269" r:id="rId9"/>
    <p:sldId id="270" r:id="rId10"/>
    <p:sldId id="271" r:id="rId11"/>
    <p:sldId id="258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5"/>
    <p:restoredTop sz="94637"/>
  </p:normalViewPr>
  <p:slideViewPr>
    <p:cSldViewPr snapToGrid="0" snapToObjects="1">
      <p:cViewPr varScale="1">
        <p:scale>
          <a:sx n="79" d="100"/>
          <a:sy n="79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A3619-1AB6-6B4C-9E98-E367600B9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FE205A-0260-1F4D-8B25-A36F34E6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5DCA8E-3A7A-204C-86F5-8EF7835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B9397-9CC5-8246-82B0-9C6E1C67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BC7EE5-9988-8D4A-B52C-94A51581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1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41D4-0DE3-6D48-8D51-496EDC62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2BEF28-D797-3C4F-A1CF-C45513441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C5A808-54D9-7A48-9708-52DB05DD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4037B1-2BF8-6646-9815-FE762046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E8A69-AEAD-B64D-A62D-6B26FF50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0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E5684B-9CF9-8648-89E4-5D56C641D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A4DE82-F69C-264F-AE95-1038C8A99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CF2E31-D536-BA45-8C53-D2408628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DFA14-50AB-D045-B1BC-002B04F1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425CD-00C1-3B44-B7B4-15D116AD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29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57631-A973-2149-8A53-ABADB2D9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E5B3C-9F9F-854A-BB20-E7ECDB51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7B7FAF-B941-1643-8264-F05D568B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82801-3EDD-FD4B-8EE7-7612F6A9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4D4DC-2BB8-8A43-898C-5C4114A1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12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64C76-4277-2C4D-AA92-4C6C5A5F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FA183C-FB6B-DC43-AC65-04ADEC32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906E8F-43A1-C541-915A-C2115490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9AD666-9090-F344-8DB0-9B773AFA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CB0A2-0B6D-AE47-B817-6F12B30D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6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BF66C-8E4D-8744-B426-BF4A359F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A58D9A-E3CD-4C4E-83EB-7FAB56413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76F7C7-9823-A643-9CAA-1B3DFEE6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1AC345-D29A-8249-B486-522D6F1D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51A19E-F0D2-7A4D-B31F-476BBEB9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9B0FF4-AA52-CB46-91BA-8023CBC1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8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060C6-196B-3A46-A742-3F0BFA4E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D7177B-81ED-0441-A415-02CEA042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D268D4-A611-E540-99F3-6F14CE7B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4A0E7E-F309-584D-A973-5AD563B04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02B7C7-A73F-3B49-94AE-FFE1DC70A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634D75-85E6-EF42-889B-A2FDA63B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F45916-8004-F741-B1F2-1C56B139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8E2D60-1992-344E-AE38-63538ADA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15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09CFB-B4DB-0045-8508-6591AA5F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7000F4-FB57-6841-B393-17AB02F2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F3716-140E-CE45-B99C-3B96C6D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AEDB76-5F29-2E42-A1A1-88A79599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45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E2F5D2-4A2D-4F41-8EEA-9C3979AD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ECF343-1BEE-6444-A582-F398ED55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3EE845-AF06-184B-8DE4-1196823C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3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CF870-8F8C-2348-AB53-B7623439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211C30-08E1-7543-AEDA-D21D1E43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6FCEE8-FB1C-BF40-854C-B4AB846E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43025-FD75-9946-B89D-4A9FF667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8DA667-502C-B046-B660-B6B6B732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677C19-CDEF-2C43-9015-1694A3C8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93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67702-416A-B94D-A1DD-4E1BE579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4DB66D-5F04-574B-B694-9CE022F6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EA0AC0-06D2-2949-B5F3-122080AD4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C5BE3F-93B7-B747-BE81-AF82AEE0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0B962C-5045-F74A-BD05-58CD9BAA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B49C36-6101-3B45-AD5C-112DBD9D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62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1A96FF-A4DB-9F4B-A017-034B8EAC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072BE2-4D33-6F4E-B844-6F0BDE2C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732903-E760-EC4B-8B94-E3F91040E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B5770-FBFD-DD46-AC75-A3F6B782213C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8E15C-6DCA-2D4B-BD21-95F9D7F50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2E8E5F-20F6-6146-A60E-45DC076B1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4B07-3CFF-4948-A332-89F87C90A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5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6AAE3-42B8-8745-978A-6F9381063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システム開発中間報告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F03A0D-382E-9D47-99C9-CE78D7C61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KT-23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89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C1372-C5B7-AC4A-BB10-D82B19B4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出庫管理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EE53F-B49E-3949-8B40-FB5C0D67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/>
              <a:t>出庫済み処理をする</a:t>
            </a:r>
          </a:p>
          <a:p>
            <a:r>
              <a:rPr lang="ja-JP" altLang="ja-JP"/>
              <a:t>出庫状況一覧を表示する</a:t>
            </a:r>
            <a:r>
              <a:rPr lang="en-US" altLang="ja-JP" dirty="0"/>
              <a:t>(</a:t>
            </a:r>
            <a:r>
              <a:rPr lang="ja-JP" altLang="ja-JP"/>
              <a:t>未出庫･出庫済</a:t>
            </a:r>
            <a:r>
              <a:rPr lang="en-US" altLang="ja-JP" dirty="0"/>
              <a:t>)</a:t>
            </a:r>
            <a:endParaRPr lang="ja-JP" altLang="ja-JP"/>
          </a:p>
          <a:p>
            <a:r>
              <a:rPr lang="ja-JP" altLang="ja-JP"/>
              <a:t>出庫失敗のリスト</a:t>
            </a:r>
            <a:r>
              <a:rPr lang="en-US" altLang="ja-JP" dirty="0"/>
              <a:t>(</a:t>
            </a:r>
            <a:r>
              <a:rPr lang="ja-JP" altLang="ja-JP"/>
              <a:t>出庫中止･事故などによる再出庫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60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13EED-AC30-604F-BFB6-079D0109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現在の進捗状況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2E58D-9FBE-F54B-9916-A9FB7A39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要求定義書</a:t>
            </a:r>
            <a:r>
              <a:rPr kumimoji="1" lang="en-US" altLang="ja-JP" dirty="0"/>
              <a:t>,</a:t>
            </a:r>
            <a:r>
              <a:rPr kumimoji="1" lang="ja-JP" altLang="en-US"/>
              <a:t>全体</a:t>
            </a:r>
            <a:r>
              <a:rPr kumimoji="1" lang="en-US" altLang="ja-JP" dirty="0"/>
              <a:t>DFD</a:t>
            </a:r>
            <a:r>
              <a:rPr kumimoji="1" lang="ja-JP" altLang="en-US"/>
              <a:t>図　</a:t>
            </a:r>
            <a:r>
              <a:rPr kumimoji="1" lang="ja-JP" altLang="en-US">
                <a:solidFill>
                  <a:srgbClr val="FF0000"/>
                </a:solidFill>
              </a:rPr>
              <a:t>完成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/>
              <a:t>各種サブシステム</a:t>
            </a:r>
          </a:p>
        </p:txBody>
      </p:sp>
    </p:spTree>
    <p:extLst>
      <p:ext uri="{BB962C8B-B14F-4D97-AF65-F5344CB8AC3E}">
        <p14:creationId xmlns:p14="http://schemas.microsoft.com/office/powerpoint/2010/main" val="359308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07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5416A-46F1-914E-9D0F-F87315EC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システム概要</a:t>
            </a:r>
            <a:r>
              <a:rPr kumimoji="1" lang="en-US" altLang="ja-JP" dirty="0"/>
              <a:t>	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9A7C54-4CBD-284E-9365-13D4F690F0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/>
              <a:t>在庫管理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発注管理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商品管理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顧客管理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4C456BA-64AB-904C-AF24-64B65438E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/>
              <a:t>受注管理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社員管理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売上管理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出庫管理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134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5122B-853B-7B42-9C7A-590146AE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発注管理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AE8175-E5F8-2D4B-9A6A-465822F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/>
              <a:t>発注情報を入力</a:t>
            </a:r>
            <a:r>
              <a:rPr lang="en-US" altLang="ja-JP" dirty="0"/>
              <a:t>(</a:t>
            </a:r>
            <a:r>
              <a:rPr lang="ja-JP" altLang="ja-JP"/>
              <a:t>発注先、発注商品、数量など</a:t>
            </a:r>
            <a:r>
              <a:rPr lang="en-US" altLang="ja-JP" dirty="0"/>
              <a:t>)</a:t>
            </a:r>
            <a:endParaRPr lang="ja-JP" altLang="ja-JP"/>
          </a:p>
          <a:p>
            <a:r>
              <a:rPr lang="ja-JP" altLang="ja-JP"/>
              <a:t>発注･入庫状況を表示する</a:t>
            </a:r>
          </a:p>
          <a:p>
            <a:r>
              <a:rPr lang="ja-JP" altLang="ja-JP"/>
              <a:t>発注･入庫状況を更新する</a:t>
            </a:r>
          </a:p>
          <a:p>
            <a:r>
              <a:rPr lang="ja-JP" altLang="ja-JP"/>
              <a:t>発注状況の自動更新</a:t>
            </a:r>
          </a:p>
          <a:p>
            <a:r>
              <a:rPr lang="ja-JP" altLang="ja-JP"/>
              <a:t>入庫失敗のリスト</a:t>
            </a:r>
            <a:r>
              <a:rPr lang="en-US" altLang="ja-JP" dirty="0"/>
              <a:t>(</a:t>
            </a:r>
            <a:r>
              <a:rPr lang="ja-JP" altLang="ja-JP"/>
              <a:t>入庫中止･事故などによる再入庫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CF05F-77E7-084E-86F6-FA8ACD26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在庫管理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CD04E-7334-3844-B10B-D63F29AC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/>
              <a:t>倉庫在庫の確認</a:t>
            </a:r>
          </a:p>
          <a:p>
            <a:r>
              <a:rPr lang="ja-JP" altLang="ja-JP"/>
              <a:t>安全在庫の確認</a:t>
            </a:r>
          </a:p>
          <a:p>
            <a:r>
              <a:rPr lang="ja-JP" altLang="ja-JP"/>
              <a:t>受注したタイミングで在庫数を更新する</a:t>
            </a:r>
          </a:p>
          <a:p>
            <a:r>
              <a:rPr lang="ja-JP" altLang="ja-JP"/>
              <a:t>在庫検索</a:t>
            </a:r>
            <a:r>
              <a:rPr lang="en-US" altLang="ja-JP" dirty="0"/>
              <a:t>(</a:t>
            </a:r>
            <a:r>
              <a:rPr lang="ja-JP" altLang="ja-JP"/>
              <a:t>バーコード、商品名、値段等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53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26119-A65C-F442-B52B-18406038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顧客管理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73D97-2A33-A34B-958C-28615230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/>
              <a:t>ショップ情報を登録</a:t>
            </a:r>
          </a:p>
          <a:p>
            <a:r>
              <a:rPr lang="ja-JP" altLang="ja-JP"/>
              <a:t>ショップ情報を更新</a:t>
            </a:r>
          </a:p>
          <a:p>
            <a:r>
              <a:rPr lang="ja-JP" altLang="ja-JP"/>
              <a:t>ショップ情報の検索</a:t>
            </a:r>
          </a:p>
          <a:p>
            <a:r>
              <a:rPr lang="ja-JP" altLang="ja-JP"/>
              <a:t>ブラックリスト</a:t>
            </a:r>
            <a:r>
              <a:rPr lang="en-US" altLang="ja-JP" dirty="0"/>
              <a:t>(</a:t>
            </a:r>
            <a:r>
              <a:rPr lang="ja-JP" altLang="ja-JP"/>
              <a:t>取引停止など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76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C1372-C5B7-AC4A-BB10-D82B19B4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商品管理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EE53F-B49E-3949-8B40-FB5C0D67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/>
              <a:t>商品の情報を登録</a:t>
            </a:r>
            <a:r>
              <a:rPr lang="en-US" altLang="ja-JP" dirty="0"/>
              <a:t>(</a:t>
            </a:r>
            <a:r>
              <a:rPr lang="ja-JP" altLang="ja-JP"/>
              <a:t>商品名、発注点など</a:t>
            </a:r>
            <a:r>
              <a:rPr lang="en-US" altLang="ja-JP" dirty="0"/>
              <a:t>)</a:t>
            </a:r>
            <a:endParaRPr lang="ja-JP" altLang="ja-JP"/>
          </a:p>
          <a:p>
            <a:r>
              <a:rPr lang="ja-JP" altLang="ja-JP"/>
              <a:t>商品の情報を更新</a:t>
            </a:r>
          </a:p>
          <a:p>
            <a:r>
              <a:rPr lang="ja-JP" altLang="ja-JP"/>
              <a:t>商品情報の検索</a:t>
            </a:r>
          </a:p>
          <a:p>
            <a:r>
              <a:rPr lang="ja-JP" altLang="ja-JP"/>
              <a:t>商品の一覧を表示する</a:t>
            </a:r>
          </a:p>
          <a:p>
            <a:r>
              <a:rPr lang="ja-JP" altLang="ja-JP"/>
              <a:t>未販売商品のリスト</a:t>
            </a:r>
            <a:r>
              <a:rPr lang="en-US" altLang="ja-JP" dirty="0"/>
              <a:t>(</a:t>
            </a:r>
            <a:r>
              <a:rPr lang="ja-JP" altLang="ja-JP"/>
              <a:t>発売中止など</a:t>
            </a:r>
            <a:r>
              <a:rPr lang="en-US" altLang="ja-JP" dirty="0"/>
              <a:t>)</a:t>
            </a:r>
            <a:endParaRPr lang="ja-JP" altLang="ja-JP"/>
          </a:p>
          <a:p>
            <a:r>
              <a:rPr lang="ja-JP" altLang="ja-JP"/>
              <a:t>未販売商品リストへの移動</a:t>
            </a:r>
            <a:r>
              <a:rPr lang="en-US" altLang="ja-JP" dirty="0"/>
              <a:t>(</a:t>
            </a:r>
            <a:r>
              <a:rPr lang="ja-JP" altLang="ja-JP"/>
              <a:t>削除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01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C1372-C5B7-AC4A-BB10-D82B19B4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受注管理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EE53F-B49E-3949-8B40-FB5C0D67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/>
              <a:t>受注情報の表示</a:t>
            </a:r>
          </a:p>
          <a:p>
            <a:r>
              <a:rPr lang="ja-JP" altLang="ja-JP"/>
              <a:t>受注履歴等の一覧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54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C1372-C5B7-AC4A-BB10-D82B19B4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社員管理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EE53F-B49E-3949-8B40-FB5C0D67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/>
              <a:t>社員リストの表示</a:t>
            </a:r>
          </a:p>
          <a:p>
            <a:r>
              <a:rPr lang="ja-JP" altLang="ja-JP"/>
              <a:t>社員検索機能</a:t>
            </a:r>
            <a:r>
              <a:rPr lang="en-US" altLang="ja-JP" dirty="0"/>
              <a:t>(</a:t>
            </a:r>
            <a:r>
              <a:rPr lang="ja-JP" altLang="ja-JP"/>
              <a:t>社員名･社員番号等</a:t>
            </a:r>
            <a:r>
              <a:rPr lang="en-US" altLang="ja-JP" dirty="0"/>
              <a:t>)</a:t>
            </a:r>
            <a:endParaRPr lang="ja-JP" altLang="ja-JP"/>
          </a:p>
          <a:p>
            <a:r>
              <a:rPr lang="ja-JP" altLang="ja-JP"/>
              <a:t>ログイン画面は１つで</a:t>
            </a:r>
            <a:r>
              <a:rPr lang="en-US" altLang="ja-JP" dirty="0"/>
              <a:t>ID</a:t>
            </a:r>
            <a:r>
              <a:rPr lang="ja-JP" altLang="ja-JP"/>
              <a:t>によって画面を切り替える</a:t>
            </a:r>
            <a:r>
              <a:rPr lang="en-US" altLang="ja-JP" dirty="0"/>
              <a:t>(</a:t>
            </a:r>
            <a:r>
              <a:rPr lang="ja-JP" altLang="ja-JP"/>
              <a:t>営業担当、物流担当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64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C1372-C5B7-AC4A-BB10-D82B19B4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売上管理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EE53F-B49E-3949-8B40-FB5C0D67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/>
              <a:t>売上表の検索機能</a:t>
            </a:r>
            <a:r>
              <a:rPr lang="en-US" altLang="ja-JP" dirty="0"/>
              <a:t>(</a:t>
            </a:r>
            <a:r>
              <a:rPr lang="ja-JP" altLang="ja-JP"/>
              <a:t>売上期間等</a:t>
            </a:r>
            <a:r>
              <a:rPr lang="en-US" altLang="ja-JP" dirty="0"/>
              <a:t>)</a:t>
            </a:r>
            <a:endParaRPr lang="ja-JP" altLang="ja-JP"/>
          </a:p>
          <a:p>
            <a:r>
              <a:rPr lang="ja-JP" altLang="ja-JP"/>
              <a:t>統計結果の表示</a:t>
            </a:r>
          </a:p>
          <a:p>
            <a:r>
              <a:rPr lang="ja-JP" altLang="ja-JP"/>
              <a:t>破損商品の処理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16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272</Words>
  <Application>Microsoft Macintosh PowerPoint</Application>
  <PresentationFormat>ワイド画面</PresentationFormat>
  <Paragraphs>58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システム開発中間報告</vt:lpstr>
      <vt:lpstr>システム概要 </vt:lpstr>
      <vt:lpstr>発注管理</vt:lpstr>
      <vt:lpstr>在庫管理 </vt:lpstr>
      <vt:lpstr>顧客管理</vt:lpstr>
      <vt:lpstr>商品管理</vt:lpstr>
      <vt:lpstr>受注管理</vt:lpstr>
      <vt:lpstr>社員管理</vt:lpstr>
      <vt:lpstr>売上管理</vt:lpstr>
      <vt:lpstr>出庫管理</vt:lpstr>
      <vt:lpstr>現在の進捗状況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システム開発中間報告</dc:title>
  <dc:creator>Microsoft Office User</dc:creator>
  <cp:lastModifiedBy>Microsoft Office User</cp:lastModifiedBy>
  <cp:revision>8</cp:revision>
  <dcterms:created xsi:type="dcterms:W3CDTF">2019-10-01T06:01:37Z</dcterms:created>
  <dcterms:modified xsi:type="dcterms:W3CDTF">2019-10-01T08:08:19Z</dcterms:modified>
</cp:coreProperties>
</file>