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9542A-366B-41A9-949D-E77ED9C63CCF}" type="datetimeFigureOut">
              <a:rPr lang="en-US" smtClean="0"/>
              <a:t>17/6/2017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16F35-055B-4EC3-BFA7-0877FD58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2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16F35-055B-4EC3-BFA7-0877FD58EF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7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16F35-055B-4EC3-BFA7-0877FD58EF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23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16F35-055B-4EC3-BFA7-0877FD58EF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4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16F35-055B-4EC3-BFA7-0877FD58EF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58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16F35-055B-4EC3-BFA7-0877FD58EF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3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16F35-055B-4EC3-BFA7-0877FD58EF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8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16F35-055B-4EC3-BFA7-0877FD58EF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13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16F35-055B-4EC3-BFA7-0877FD58EF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17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16F35-055B-4EC3-BFA7-0877FD58EF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4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920-560B-4122-836A-3E926272E8BE}" type="datetimeFigureOut">
              <a:rPr lang="en-US" smtClean="0"/>
              <a:t>17/6/2017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8BB1-F974-46C2-A7FB-0DB35F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920-560B-4122-836A-3E926272E8BE}" type="datetimeFigureOut">
              <a:rPr lang="en-US" smtClean="0"/>
              <a:t>17/6/2017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8BB1-F974-46C2-A7FB-0DB35F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6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920-560B-4122-836A-3E926272E8BE}" type="datetimeFigureOut">
              <a:rPr lang="en-US" smtClean="0"/>
              <a:t>17/6/2017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8BB1-F974-46C2-A7FB-0DB35F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920-560B-4122-836A-3E926272E8BE}" type="datetimeFigureOut">
              <a:rPr lang="en-US" smtClean="0"/>
              <a:t>17/6/2017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8BB1-F974-46C2-A7FB-0DB35F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7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920-560B-4122-836A-3E926272E8BE}" type="datetimeFigureOut">
              <a:rPr lang="en-US" smtClean="0"/>
              <a:t>17/6/2017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8BB1-F974-46C2-A7FB-0DB35F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920-560B-4122-836A-3E926272E8BE}" type="datetimeFigureOut">
              <a:rPr lang="en-US" smtClean="0"/>
              <a:t>17/6/2017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8BB1-F974-46C2-A7FB-0DB35F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5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920-560B-4122-836A-3E926272E8BE}" type="datetimeFigureOut">
              <a:rPr lang="en-US" smtClean="0"/>
              <a:t>17/6/2017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8BB1-F974-46C2-A7FB-0DB35F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920-560B-4122-836A-3E926272E8BE}" type="datetimeFigureOut">
              <a:rPr lang="en-US" smtClean="0"/>
              <a:t>17/6/2017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8BB1-F974-46C2-A7FB-0DB35F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4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920-560B-4122-836A-3E926272E8BE}" type="datetimeFigureOut">
              <a:rPr lang="en-US" smtClean="0"/>
              <a:t>17/6/2017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8BB1-F974-46C2-A7FB-0DB35F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1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920-560B-4122-836A-3E926272E8BE}" type="datetimeFigureOut">
              <a:rPr lang="en-US" smtClean="0"/>
              <a:t>17/6/2017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8BB1-F974-46C2-A7FB-0DB35F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920-560B-4122-836A-3E926272E8BE}" type="datetimeFigureOut">
              <a:rPr lang="en-US" smtClean="0"/>
              <a:t>17/6/2017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8BB1-F974-46C2-A7FB-0DB35F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A920-560B-4122-836A-3E926272E8BE}" type="datetimeFigureOut">
              <a:rPr lang="en-US" smtClean="0"/>
              <a:t>17/6/2017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8BB1-F974-46C2-A7FB-0DB35F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1547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Lucida Console" panose="020B0609040504020204" pitchFamily="49" charset="0"/>
              </a:rPr>
              <a:t>Angular &amp; Smart TV -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700" y="5648291"/>
            <a:ext cx="4831080" cy="10537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Mario </a:t>
            </a:r>
            <a:r>
              <a:rPr lang="en-US" sz="3600" dirty="0" err="1" smtClean="0">
                <a:solidFill>
                  <a:schemeClr val="bg1"/>
                </a:solidFill>
              </a:rPr>
              <a:t>Petrovi</a:t>
            </a:r>
            <a:r>
              <a:rPr lang="sr-Latn-BA" sz="3600" dirty="0" smtClean="0">
                <a:solidFill>
                  <a:schemeClr val="bg1"/>
                </a:solidFill>
              </a:rPr>
              <a:t>ć </a:t>
            </a:r>
            <a:r>
              <a:rPr lang="en-US" sz="3600" dirty="0" smtClean="0">
                <a:solidFill>
                  <a:schemeClr val="bg1"/>
                </a:solidFill>
              </a:rPr>
              <a:t>- Maci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331" y="-22487"/>
            <a:ext cx="2089031" cy="2089031"/>
          </a:xfrm>
          <a:prstGeom prst="rect">
            <a:avLst/>
          </a:prstGeom>
        </p:spPr>
      </p:pic>
      <p:pic>
        <p:nvPicPr>
          <p:cNvPr id="1026" name="Picture 2" descr="AngularJS-Shield-large.png (749×794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08" y="126216"/>
            <a:ext cx="1735476" cy="183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034" y="4566081"/>
            <a:ext cx="1544850" cy="21644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" y="4529504"/>
            <a:ext cx="2291919" cy="229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8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96596"/>
            <a:ext cx="10213848" cy="1325563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Tizen</a:t>
            </a:r>
            <a:r>
              <a:rPr lang="en-US" sz="4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4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AngularJS</a:t>
            </a:r>
            <a:endParaRPr lang="en-US" sz="4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" y="1965960"/>
            <a:ext cx="11430000" cy="4727448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Programiranje</a:t>
            </a:r>
            <a:r>
              <a:rPr lang="en-US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komandi</a:t>
            </a:r>
            <a:r>
              <a:rPr lang="en-US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za</a:t>
            </a:r>
            <a:r>
              <a:rPr lang="en-US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daljinski</a:t>
            </a:r>
            <a:r>
              <a:rPr lang="en-US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upravlja</a:t>
            </a:r>
            <a:r>
              <a:rPr lang="sr-Latn-BA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č</a:t>
            </a:r>
            <a:r>
              <a:rPr lang="en-US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:</a:t>
            </a:r>
          </a:p>
          <a:p>
            <a:r>
              <a:rPr lang="en-US" sz="4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KeyHandler</a:t>
            </a:r>
            <a:r>
              <a:rPr lang="en-US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event listeners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Custom key codes</a:t>
            </a:r>
          </a:p>
          <a:p>
            <a:pPr marL="0" indent="0">
              <a:buNone/>
            </a:pPr>
            <a:endParaRPr lang="en-US" sz="4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Picture 2" descr="AngularJS-Shield-large.png (749×794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605" y="126216"/>
            <a:ext cx="1735476" cy="183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510" y="4611801"/>
            <a:ext cx="1544850" cy="21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9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96596"/>
            <a:ext cx="10213848" cy="1325563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Tizen</a:t>
            </a:r>
            <a:r>
              <a:rPr lang="en-US" sz="4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4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AngularJS</a:t>
            </a:r>
            <a:endParaRPr lang="en-US" sz="4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" y="1965960"/>
            <a:ext cx="11430000" cy="4727448"/>
          </a:xfrm>
        </p:spPr>
        <p:txBody>
          <a:bodyPr>
            <a:normAutofit/>
          </a:bodyPr>
          <a:lstStyle/>
          <a:p>
            <a:r>
              <a:rPr lang="en-US" sz="3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Tizen</a:t>
            </a:r>
            <a:r>
              <a:rPr lang="en-US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API (</a:t>
            </a:r>
            <a:r>
              <a:rPr lang="en-US" sz="3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notifikacije</a:t>
            </a:r>
            <a:r>
              <a:rPr lang="en-US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3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poruke</a:t>
            </a:r>
            <a:r>
              <a:rPr lang="en-US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 download, </a:t>
            </a:r>
            <a:r>
              <a:rPr lang="en-US" sz="3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filesystem</a:t>
            </a:r>
            <a:r>
              <a:rPr lang="en-US" sz="38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lang="en-US" sz="3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Video/audio player</a:t>
            </a:r>
          </a:p>
          <a:p>
            <a:r>
              <a:rPr lang="en-US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HLS/VOD (player </a:t>
            </a:r>
            <a:r>
              <a:rPr lang="en-US" sz="3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funkcionalnosti</a:t>
            </a:r>
            <a:r>
              <a:rPr lang="en-US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lang="en-US" sz="3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Volume</a:t>
            </a:r>
          </a:p>
          <a:p>
            <a:r>
              <a:rPr lang="en-US" sz="3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Prikaz</a:t>
            </a:r>
            <a:r>
              <a:rPr lang="en-US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TV </a:t>
            </a:r>
            <a:r>
              <a:rPr lang="en-US" sz="3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kanala</a:t>
            </a:r>
            <a:endParaRPr lang="en-US" sz="3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Native </a:t>
            </a:r>
            <a:r>
              <a:rPr lang="en-US" sz="3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tastatura</a:t>
            </a:r>
            <a:r>
              <a:rPr lang="en-US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(IME)</a:t>
            </a:r>
          </a:p>
        </p:txBody>
      </p:sp>
      <p:pic>
        <p:nvPicPr>
          <p:cNvPr id="6" name="Picture 2" descr="AngularJS-Shield-large.png (749×794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605" y="126216"/>
            <a:ext cx="1735476" cy="183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510" y="4611801"/>
            <a:ext cx="1544850" cy="21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96596"/>
            <a:ext cx="10213848" cy="1325563"/>
          </a:xfrm>
        </p:spPr>
        <p:txBody>
          <a:bodyPr>
            <a:normAutofit/>
          </a:bodyPr>
          <a:lstStyle/>
          <a:p>
            <a:r>
              <a:rPr lang="sr-Latn-BA" sz="4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Emulator</a:t>
            </a:r>
            <a:endParaRPr lang="en-US" sz="4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522159"/>
            <a:ext cx="11814048" cy="5171249"/>
          </a:xfrm>
        </p:spPr>
        <p:txBody>
          <a:bodyPr>
            <a:normAutofit/>
          </a:bodyPr>
          <a:lstStyle/>
          <a:p>
            <a:r>
              <a:rPr lang="sr-Latn-BA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Deo Tizen alata za testiranje</a:t>
            </a:r>
          </a:p>
          <a:p>
            <a:r>
              <a:rPr lang="sr-Latn-BA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Verodostojno prikazivanje funkcionalnosti TV-a</a:t>
            </a:r>
          </a:p>
          <a:p>
            <a:r>
              <a:rPr lang="sr-Latn-BA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Korišćenje dev tools-a kao na Chrome-u:</a:t>
            </a:r>
          </a:p>
          <a:p>
            <a:r>
              <a:rPr lang="sr-Latn-BA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Network</a:t>
            </a:r>
          </a:p>
          <a:p>
            <a:r>
              <a:rPr lang="sr-Latn-BA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Performance</a:t>
            </a:r>
          </a:p>
          <a:p>
            <a:r>
              <a:rPr lang="sr-Latn-BA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Inspect elements</a:t>
            </a:r>
          </a:p>
          <a:p>
            <a:r>
              <a:rPr lang="sr-Latn-BA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Break point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54" y="131241"/>
            <a:ext cx="1544850" cy="21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2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96596"/>
            <a:ext cx="10213848" cy="1325563"/>
          </a:xfrm>
        </p:spPr>
        <p:txBody>
          <a:bodyPr>
            <a:normAutofit fontScale="90000"/>
          </a:bodyPr>
          <a:lstStyle/>
          <a:p>
            <a:r>
              <a:rPr lang="sr-Latn-BA" sz="4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Sinhronizacija Tizen studija sa uređajem</a:t>
            </a:r>
            <a:endParaRPr lang="sr-Latn-BA" sz="4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54" y="131241"/>
            <a:ext cx="1544850" cy="2164420"/>
          </a:xfrm>
          <a:prstGeom prst="rect">
            <a:avLst/>
          </a:prstGeom>
        </p:spPr>
      </p:pic>
      <p:pic>
        <p:nvPicPr>
          <p:cNvPr id="8196" name="Picture 4" descr="https://s3.amazonaws.com/vd.sdf.backup.pub/media/2318/tv_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" y="1587514"/>
            <a:ext cx="9134475" cy="50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9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96596"/>
            <a:ext cx="10213848" cy="1325563"/>
          </a:xfrm>
        </p:spPr>
        <p:txBody>
          <a:bodyPr>
            <a:normAutofit fontScale="90000"/>
          </a:bodyPr>
          <a:lstStyle/>
          <a:p>
            <a:r>
              <a:rPr lang="sr-Latn-BA" sz="4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Sinhronizacija Tizen studija sa uređajem</a:t>
            </a:r>
            <a:endParaRPr lang="sr-Latn-BA" sz="4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54" y="131241"/>
            <a:ext cx="1544850" cy="2164420"/>
          </a:xfrm>
          <a:prstGeom prst="rect">
            <a:avLst/>
          </a:prstGeom>
        </p:spPr>
      </p:pic>
      <p:pic>
        <p:nvPicPr>
          <p:cNvPr id="13314" name="Picture 2" descr="https://s3.amazonaws.com/vd.sdf.backup.pub/media/2322/sdk_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31" y="1892236"/>
            <a:ext cx="4410075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s3.amazonaws.com/vd.sdf.backup.pub/media/2325/sdk_0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917" y="1892236"/>
            <a:ext cx="4200525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88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96596"/>
            <a:ext cx="10213848" cy="1325563"/>
          </a:xfrm>
        </p:spPr>
        <p:txBody>
          <a:bodyPr>
            <a:normAutofit/>
          </a:bodyPr>
          <a:lstStyle/>
          <a:p>
            <a:r>
              <a:rPr lang="sr-Latn-BA" sz="4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Debug aplikacije</a:t>
            </a:r>
            <a:endParaRPr lang="sr-Latn-BA" sz="4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54" y="131241"/>
            <a:ext cx="1544850" cy="2164420"/>
          </a:xfrm>
          <a:prstGeom prst="rect">
            <a:avLst/>
          </a:prstGeom>
        </p:spPr>
      </p:pic>
      <p:pic>
        <p:nvPicPr>
          <p:cNvPr id="14338" name="Picture 2" descr="https://s3.amazonaws.com/vd.sdf.backup.pub/media/2328/sdk_0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" y="1349502"/>
            <a:ext cx="62293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7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96596"/>
            <a:ext cx="10213848" cy="1325563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Aplikacija</a:t>
            </a:r>
            <a:r>
              <a:rPr lang="en-US" sz="4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na</a:t>
            </a:r>
            <a:r>
              <a:rPr lang="en-US" sz="4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prodavnici</a:t>
            </a:r>
            <a:endParaRPr lang="en-US" sz="4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" y="1965960"/>
            <a:ext cx="11430000" cy="4727448"/>
          </a:xfrm>
        </p:spPr>
        <p:txBody>
          <a:bodyPr>
            <a:normAutofit/>
          </a:bodyPr>
          <a:lstStyle/>
          <a:p>
            <a:r>
              <a:rPr lang="en-US" sz="3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Aplikacija</a:t>
            </a:r>
            <a:r>
              <a:rPr lang="en-US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je </a:t>
            </a:r>
            <a:r>
              <a:rPr lang="en-US" sz="3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pakuje</a:t>
            </a:r>
            <a:r>
              <a:rPr lang="en-US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sa</a:t>
            </a:r>
            <a:r>
              <a:rPr lang="en-US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config.xml</a:t>
            </a:r>
            <a:r>
              <a:rPr lang="en-US" sz="3800" dirty="0">
                <a:solidFill>
                  <a:schemeClr val="bg1"/>
                </a:solidFill>
                <a:latin typeface="Lucida Console" panose="020B0609040504020204" pitchFamily="49" charset="0"/>
              </a:rPr>
              <a:t/>
            </a:r>
            <a:br>
              <a:rPr lang="en-US" sz="38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sz="3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fajlom</a:t>
            </a:r>
            <a:endParaRPr lang="en-US" sz="3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3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Ekstenzija</a:t>
            </a:r>
            <a:r>
              <a:rPr lang="en-US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za</a:t>
            </a:r>
            <a:r>
              <a:rPr lang="en-US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paket</a:t>
            </a:r>
            <a:r>
              <a:rPr lang="en-US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je .</a:t>
            </a:r>
            <a:r>
              <a:rPr lang="en-US" sz="3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wgt</a:t>
            </a:r>
            <a:endParaRPr lang="en-US" sz="3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Author </a:t>
            </a:r>
            <a:r>
              <a:rPr lang="en-US" sz="3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sertifikat</a:t>
            </a:r>
            <a:endParaRPr lang="en-US" sz="3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</a:t>
            </a:r>
            <a:r>
              <a:rPr lang="sr-Latn-BA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žuriranje aplikacije na prodavnici</a:t>
            </a:r>
            <a:endParaRPr lang="en-US" sz="3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54" y="131241"/>
            <a:ext cx="1544850" cy="21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96596"/>
            <a:ext cx="10213848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Best practices</a:t>
            </a:r>
            <a:endParaRPr lang="en-US" sz="4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1016"/>
            <a:ext cx="11430000" cy="4727448"/>
          </a:xfrm>
        </p:spPr>
        <p:txBody>
          <a:bodyPr>
            <a:normAutofit/>
          </a:bodyPr>
          <a:lstStyle/>
          <a:p>
            <a:r>
              <a:rPr lang="sr-Latn-BA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Imati u vidu da uređaj za upravljanje aplikacije nije namenjen za aplikacije</a:t>
            </a:r>
          </a:p>
          <a:p>
            <a:r>
              <a:rPr lang="sr-Latn-BA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Komande za kretanje</a:t>
            </a:r>
          </a:p>
          <a:p>
            <a:r>
              <a:rPr lang="sr-Latn-BA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Mali broj tastera za</a:t>
            </a:r>
            <a:br>
              <a:rPr lang="sr-Latn-BA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sr-Latn-BA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funkcionalnosti</a:t>
            </a:r>
          </a:p>
          <a:p>
            <a:r>
              <a:rPr lang="sr-Latn-BA" sz="3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Ispratiti guide Samsung-a</a:t>
            </a:r>
            <a:endParaRPr lang="en-US" sz="3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54" y="131241"/>
            <a:ext cx="1544850" cy="2164420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527539"/>
              </p:ext>
            </p:extLst>
          </p:nvPr>
        </p:nvGraphicFramePr>
        <p:xfrm>
          <a:off x="8754923" y="3857689"/>
          <a:ext cx="3278581" cy="2890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r:id="rId5" imgW="4291920" imgH="3783960" progId="">
                  <p:embed/>
                </p:oleObj>
              </mc:Choice>
              <mc:Fallback>
                <p:oleObj r:id="rId5" imgW="4291920" imgH="3783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54923" y="3857689"/>
                        <a:ext cx="3278581" cy="2890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8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678520"/>
            <a:ext cx="8970264" cy="57314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r-Latn-BA" sz="7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 sada pita šta? nja:</a:t>
            </a:r>
          </a:p>
          <a:p>
            <a:pPr marL="0" indent="0" algn="ctr">
              <a:buNone/>
            </a:pPr>
            <a:endParaRPr lang="sr-Latn-BA" sz="7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 algn="ctr">
              <a:buNone/>
            </a:pPr>
            <a:r>
              <a:rPr lang="sr-Latn-BA" sz="7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Pitanja?</a:t>
            </a:r>
            <a:endParaRPr lang="en-US" sz="7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344" y="2863936"/>
            <a:ext cx="8970264" cy="1799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r-Latn-BA" sz="7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Hvala </a:t>
            </a:r>
            <a:r>
              <a:rPr lang="sr-Latn-BA" sz="7200" dirty="0" smtClean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US" sz="7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10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Sadr</a:t>
            </a:r>
            <a:r>
              <a:rPr lang="sr-Latn-BA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žaj prezentacije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8817"/>
            <a:ext cx="10515600" cy="4351338"/>
          </a:xfrm>
        </p:spPr>
        <p:txBody>
          <a:bodyPr>
            <a:normAutofit/>
          </a:bodyPr>
          <a:lstStyle/>
          <a:p>
            <a:r>
              <a:rPr lang="sr-Latn-BA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Smart TV</a:t>
            </a:r>
          </a:p>
          <a:p>
            <a:r>
              <a:rPr lang="sr-Latn-BA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Tizen platforma</a:t>
            </a:r>
          </a:p>
          <a:p>
            <a:r>
              <a:rPr lang="en-US" sz="32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AngularJS</a:t>
            </a:r>
            <a:endParaRPr lang="en-US" sz="3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Best practices</a:t>
            </a:r>
          </a:p>
          <a:p>
            <a:endParaRPr lang="sr-Latn-BA" sz="3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51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109"/>
            <a:ext cx="10515600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SmartTV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881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Samsung (</a:t>
            </a:r>
            <a:r>
              <a:rPr lang="en-US" sz="3200" u="sng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Tizen</a:t>
            </a:r>
            <a:r>
              <a:rPr lang="en-US" sz="3200" u="sng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- JS)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Sony (Android TV – Java)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Panasonic (Firefox OS - JS)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LG (</a:t>
            </a:r>
            <a:r>
              <a:rPr lang="en-US" sz="32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WebOS</a:t>
            </a: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- JS)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TCL, Sharp, </a:t>
            </a:r>
            <a:r>
              <a:rPr lang="en-US" sz="32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Hisense</a:t>
            </a: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 Haier (</a:t>
            </a:r>
            <a:r>
              <a:rPr lang="en-US" sz="32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RokuTV</a:t>
            </a: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- </a:t>
            </a:r>
            <a:r>
              <a:rPr lang="en-US" sz="32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BrightScript</a:t>
            </a: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lang="sr-Latn-BA" sz="3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3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279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Samsung Smart TV</a:t>
            </a:r>
            <a:endParaRPr lang="en-US" sz="4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506662"/>
            <a:ext cx="11430000" cy="43513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2011 – 2014 Samsung Legacy Platform </a:t>
            </a:r>
            <a:r>
              <a:rPr lang="en-US" sz="32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Orsay</a:t>
            </a:r>
            <a:endParaRPr lang="en-US" sz="32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2015 ~ </a:t>
            </a:r>
            <a:r>
              <a:rPr lang="en-US" sz="32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Tizen</a:t>
            </a:r>
            <a:r>
              <a:rPr lang="en-US" sz="32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OS</a:t>
            </a:r>
            <a:endParaRPr lang="sr-Latn-BA" sz="32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510" y="4611801"/>
            <a:ext cx="1544850" cy="2164420"/>
          </a:xfrm>
          <a:prstGeom prst="rect">
            <a:avLst/>
          </a:prstGeom>
        </p:spPr>
      </p:pic>
      <p:pic>
        <p:nvPicPr>
          <p:cNvPr id="2050" name="Picture 2" descr="Image result for tize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51" y="4611801"/>
            <a:ext cx="5797169" cy="191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1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279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Tizen</a:t>
            </a:r>
            <a:r>
              <a:rPr lang="en-US" sz="4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platforma</a:t>
            </a:r>
            <a:endParaRPr lang="en-US" sz="4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506662"/>
            <a:ext cx="11430000" cy="4351338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Baziran</a:t>
            </a:r>
            <a:r>
              <a:rPr lang="en-US" sz="32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na</a:t>
            </a:r>
            <a:r>
              <a:rPr lang="en-US" sz="32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Linuxu</a:t>
            </a:r>
            <a:endParaRPr lang="en-US" sz="32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Smart </a:t>
            </a:r>
            <a:r>
              <a:rPr lang="en-US" sz="32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tele</a:t>
            </a:r>
            <a:r>
              <a:rPr lang="sr-Latn-BA" sz="32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f</a:t>
            </a:r>
            <a:r>
              <a:rPr lang="en-US" sz="32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oni</a:t>
            </a:r>
            <a:r>
              <a:rPr lang="en-US" sz="32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 tablet, smart </a:t>
            </a:r>
            <a:r>
              <a:rPr lang="en-US" sz="32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tv</a:t>
            </a:r>
            <a:r>
              <a:rPr lang="en-US" sz="32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32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wearables</a:t>
            </a:r>
            <a:r>
              <a:rPr lang="en-US" sz="32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 embedded </a:t>
            </a:r>
            <a:r>
              <a:rPr lang="en-US" sz="32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ure</a:t>
            </a:r>
            <a:r>
              <a:rPr lang="sr-Latn-BA" sz="32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đaji</a:t>
            </a:r>
            <a:endParaRPr lang="en-US" sz="32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32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Permisije</a:t>
            </a:r>
            <a:r>
              <a:rPr lang="en-US" sz="32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(</a:t>
            </a:r>
            <a:r>
              <a:rPr lang="en-US" sz="32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dozvole</a:t>
            </a:r>
            <a:r>
              <a:rPr lang="en-US" sz="32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za</a:t>
            </a:r>
            <a:r>
              <a:rPr lang="en-US" sz="32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module </a:t>
            </a:r>
            <a:r>
              <a:rPr lang="en-US" sz="32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32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funkcionalnosti</a:t>
            </a:r>
            <a:r>
              <a:rPr lang="en-US" sz="32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sr-Latn-BA" sz="32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uređaja</a:t>
            </a:r>
          </a:p>
        </p:txBody>
      </p:sp>
      <p:pic>
        <p:nvPicPr>
          <p:cNvPr id="2050" name="Picture 2" descr="Image result for tize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280" y="5366427"/>
            <a:ext cx="4069080" cy="134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1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27965"/>
            <a:ext cx="10515600" cy="1325563"/>
          </a:xfrm>
        </p:spPr>
        <p:txBody>
          <a:bodyPr>
            <a:normAutofit/>
          </a:bodyPr>
          <a:lstStyle/>
          <a:p>
            <a:r>
              <a:rPr lang="sr-Latn-BA" sz="4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Tizen API</a:t>
            </a:r>
            <a:endParaRPr lang="en-US" sz="4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697370"/>
            <a:ext cx="11430000" cy="5096622"/>
          </a:xfrm>
        </p:spPr>
        <p:txBody>
          <a:bodyPr>
            <a:normAutofit/>
          </a:bodyPr>
          <a:lstStyle/>
          <a:p>
            <a:r>
              <a:rPr lang="sr-Latn-BA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Bezbednost uređaja je bazirana na privilegijama na 3 nivoa koje se definišu u config.xml fajlu:</a:t>
            </a:r>
          </a:p>
          <a:p>
            <a:pPr marL="0" indent="0">
              <a:buNone/>
            </a:pPr>
            <a:endParaRPr lang="sr-Latn-BA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sr-Latn-BA" b="1" u="sng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Public</a:t>
            </a:r>
            <a:r>
              <a:rPr lang="sr-Latn-BA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sr-Latn-BA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(Informacije o aplikaciji, filesystem, za developere)</a:t>
            </a:r>
          </a:p>
          <a:p>
            <a:r>
              <a:rPr lang="sr-Latn-BA" b="1" u="sng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Partner</a:t>
            </a:r>
            <a:r>
              <a:rPr lang="sr-Latn-BA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sr-Latn-BA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(Bloototh config, System info, Potpis i sertifikat - store)</a:t>
            </a:r>
          </a:p>
          <a:p>
            <a:r>
              <a:rPr lang="sr-Latn-BA" b="1" u="sng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Platform</a:t>
            </a:r>
            <a:r>
              <a:rPr lang="sr-Latn-BA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sr-Latn-BA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(za aplikacije koje vrše instalaciju i pokretane aplikacija (vendor - Samsung)</a:t>
            </a:r>
          </a:p>
        </p:txBody>
      </p:sp>
      <p:pic>
        <p:nvPicPr>
          <p:cNvPr id="2050" name="Picture 2" descr="Image result for tize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76" y="0"/>
            <a:ext cx="4069080" cy="134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9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27965"/>
            <a:ext cx="10515600" cy="1325563"/>
          </a:xfrm>
        </p:spPr>
        <p:txBody>
          <a:bodyPr>
            <a:normAutofit/>
          </a:bodyPr>
          <a:lstStyle/>
          <a:p>
            <a:r>
              <a:rPr lang="sr-Latn-BA" sz="4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Tizen Studio</a:t>
            </a:r>
            <a:endParaRPr lang="en-US" sz="4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697370"/>
            <a:ext cx="11430000" cy="49594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Eclipse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HTML/CSS/JS, </a:t>
            </a:r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C++, C </a:t>
            </a:r>
          </a:p>
          <a:p>
            <a:r>
              <a:rPr lang="en-US" sz="3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Emulatori</a:t>
            </a:r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za</a:t>
            </a:r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Samsung Smart TV, </a:t>
            </a:r>
            <a:r>
              <a:rPr lang="en-US" sz="3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wearables</a:t>
            </a:r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(</a:t>
            </a:r>
            <a:r>
              <a:rPr lang="en-US" sz="3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satove</a:t>
            </a:r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 </a:t>
            </a:r>
            <a:r>
              <a:rPr lang="en-US" sz="3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mobilne</a:t>
            </a:r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telephone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Debug </a:t>
            </a:r>
            <a:r>
              <a:rPr lang="en-US" sz="3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aplikacija</a:t>
            </a:r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sa</a:t>
            </a:r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konzolom</a:t>
            </a:r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developers </a:t>
            </a:r>
            <a:r>
              <a:rPr lang="en-US" sz="3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alatima</a:t>
            </a:r>
            <a:endParaRPr lang="en-US" sz="3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Chrome-like </a:t>
            </a:r>
            <a:r>
              <a:rPr lang="en-US" sz="3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dev</a:t>
            </a:r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tools</a:t>
            </a:r>
            <a:endParaRPr lang="sr-Latn-BA" sz="3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2050" name="Picture 2" descr="Image result for tize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76" y="0"/>
            <a:ext cx="4069080" cy="134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0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96596"/>
            <a:ext cx="10213848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JavaScript </a:t>
            </a:r>
            <a:r>
              <a:rPr lang="en-US" sz="4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implementacija</a:t>
            </a:r>
            <a:endParaRPr lang="en-US" sz="4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" y="1965960"/>
            <a:ext cx="11430000" cy="472744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Vanilla JS, Libraries, frameworks</a:t>
            </a:r>
          </a:p>
          <a:p>
            <a:r>
              <a:rPr lang="en-US" sz="4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AngularJS</a:t>
            </a:r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jQuery</a:t>
            </a:r>
            <a:endParaRPr lang="en-US" sz="4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SPA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Angular(2)?</a:t>
            </a:r>
          </a:p>
          <a:p>
            <a:endParaRPr lang="sr-Latn-BA" sz="4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Picture 2" descr="AngularJS-Shield-large.png (749×794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700" y="4853664"/>
            <a:ext cx="1735476" cy="183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javascrip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796" y="196596"/>
            <a:ext cx="1769364" cy="176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jque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03" y="4974463"/>
            <a:ext cx="1718945" cy="171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3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96596"/>
            <a:ext cx="10213848" cy="1325563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AngularJS</a:t>
            </a:r>
            <a:endParaRPr lang="en-US" sz="4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" y="1965960"/>
            <a:ext cx="11430000" cy="472744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SPA framework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REST-full web app</a:t>
            </a:r>
            <a:endParaRPr lang="sr-Latn-BA" sz="4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sr-Latn-BA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Controllers</a:t>
            </a:r>
            <a:endParaRPr lang="en-US" sz="4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Filters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Directives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Routing?</a:t>
            </a:r>
          </a:p>
          <a:p>
            <a:endParaRPr lang="en-US" sz="4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Picture 2" descr="AngularJS-Shield-large.png (749×794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605" y="126216"/>
            <a:ext cx="1735476" cy="183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344</Words>
  <Application>Microsoft Office PowerPoint</Application>
  <PresentationFormat>Widescreen</PresentationFormat>
  <Paragraphs>89</Paragraphs>
  <Slides>19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Lucida Console</vt:lpstr>
      <vt:lpstr>Wingdings</vt:lpstr>
      <vt:lpstr>Office Theme</vt:lpstr>
      <vt:lpstr>Angular &amp; Smart TV - In Action</vt:lpstr>
      <vt:lpstr>Sadržaj prezentacije</vt:lpstr>
      <vt:lpstr>SmartTV</vt:lpstr>
      <vt:lpstr>Samsung Smart TV</vt:lpstr>
      <vt:lpstr>Tizen platforma</vt:lpstr>
      <vt:lpstr>Tizen API</vt:lpstr>
      <vt:lpstr>Tizen Studio</vt:lpstr>
      <vt:lpstr>JavaScript implementacija</vt:lpstr>
      <vt:lpstr>AngularJS</vt:lpstr>
      <vt:lpstr>Tizen/AngularJS</vt:lpstr>
      <vt:lpstr>Tizen/AngularJS</vt:lpstr>
      <vt:lpstr>Emulator</vt:lpstr>
      <vt:lpstr>Sinhronizacija Tizen studija sa uređajem</vt:lpstr>
      <vt:lpstr>Sinhronizacija Tizen studija sa uređajem</vt:lpstr>
      <vt:lpstr>Debug aplikacije</vt:lpstr>
      <vt:lpstr>Aplikacija na prodavnici</vt:lpstr>
      <vt:lpstr>Best practices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&amp; Smart TV - In Action</dc:title>
  <dc:creator>Mario</dc:creator>
  <cp:lastModifiedBy>Mario</cp:lastModifiedBy>
  <cp:revision>34</cp:revision>
  <dcterms:created xsi:type="dcterms:W3CDTF">2017-06-17T09:36:00Z</dcterms:created>
  <dcterms:modified xsi:type="dcterms:W3CDTF">2017-06-17T13:31:51Z</dcterms:modified>
</cp:coreProperties>
</file>