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887-CB37-FE4F-91D0-BED82CCB6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2EEEA-88A1-F444-B038-44A10D85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2085-60EE-904F-A879-7D7D289E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E349-06D2-BE44-B19E-17EE6D67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70A6-8C11-FE40-9845-9E7B90D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7737-B053-4348-9479-67F34D0C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94A6-A73E-B14F-8C5E-4AE79A5E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5553-E838-D244-8C39-81D4833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E7FD-8D1A-EC4F-BD91-2AFB9334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7FE7-4310-5147-BF4B-BE95A94C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EBD9-C5FB-B74C-8ECF-E94AF4773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6D9F9-9906-8B47-ADD6-B4464127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DA5-A4DE-4844-9446-2CB7FAD8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2B6C-6A1F-0041-BD39-543E8002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FF5C-A5BD-DC4E-9C86-AC64D998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199-F2D9-A54B-B620-E8453C0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A71C-7972-324A-A6CB-E1B859AE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41A3-8907-E740-B005-AE0FC91E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D90E-6CD7-EB4D-BE93-62376AA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DA4B-FF35-8940-A508-773BEF51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8A59-264C-AD48-8ABC-2FBBD352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D02F-8118-E542-BBAF-329A65EA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B9F5-0E9F-7248-B4F4-8BEF8965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95ED-E654-8B47-AF72-5FC5BC57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B148-7DB8-A441-ACBC-2F24E1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A35E-46AD-FB41-A2E8-5FC9EDD3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1B75-FED0-FB4C-8F2E-F486319B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90270-653F-5342-BEF7-0AC7FD07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CBED-8DB1-BC4F-AD8C-71C2768B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1263-C72B-AF4E-9C7D-A1FB1B1B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DDC4-E067-8A4C-8C3E-867B230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C542-7525-2848-851F-1CCCEECF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75D2-095A-034B-A194-71774542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5E9C-E92D-AE44-8D72-FD02538F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25750-6C5C-134C-8536-20C06D06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70CB-1C9B-5B4B-B5BE-F4BAE0BB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0932E-5E36-D94C-8B95-6D5F38F7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9598C-F726-914E-8EBB-C21D9046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3ADFA-9114-694F-9B14-134AF47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3BE-CA80-404B-B0D5-BD682BCA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7BF8D-3490-2345-B051-6DCB006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2D7A-5F0D-3A43-A338-A4A7EADA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001B-187E-3740-963C-19BA6FC0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E71DA-0CC7-C549-B666-18736AAB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E8A7A-41ED-BF4B-82AA-07F5DF80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F7F9-F5DF-9D4C-AFB1-7346C4ED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4D1-C135-C940-98B5-1FCF08D7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D721-09F1-0841-88D9-F1B0DBDC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748F-E8DC-0F4D-9090-54CDAD54F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DBD0-2366-AA42-9E49-C55C7AD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763B-B450-8A4D-8BE3-E299F08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E3B3-1424-F241-B1BD-3F748004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DC7-828A-FA4D-9B15-BC41D897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2065-50A6-BF4F-ADC3-9B5CD426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C198C-1662-934E-A850-46409EFA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5052D-1CEA-1347-B24D-E8263265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199A1-FA63-E043-B38D-E1B2CB4A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B413-B08F-204D-8470-171B7F25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50318-F81B-A547-9BE8-A7B54113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8CA3-FEFB-804C-918E-5EA2CBB9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33E8-4443-A34C-B52B-A00B0BE42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8F5A-0EA4-4044-BA55-E5E7B8F13425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02C8-541E-AB43-AEF3-586C25F36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19E4-8834-F94E-8FEF-8A122FA66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3E2F-3E97-844E-90BC-1D415781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341E-2633-0B43-A65C-59496B50A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39AD1-20A2-4540-88C8-06173F515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E5861C-A94C-224D-BDF7-41CBDB6A0A44}"/>
              </a:ext>
            </a:extLst>
          </p:cNvPr>
          <p:cNvSpPr/>
          <p:nvPr/>
        </p:nvSpPr>
        <p:spPr>
          <a:xfrm>
            <a:off x="2982837" y="1645167"/>
            <a:ext cx="2033779" cy="57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9D478F-A771-9648-A7FF-DA30926C540E}"/>
              </a:ext>
            </a:extLst>
          </p:cNvPr>
          <p:cNvSpPr/>
          <p:nvPr/>
        </p:nvSpPr>
        <p:spPr>
          <a:xfrm>
            <a:off x="2982835" y="2908769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7AD164-4401-AE40-8259-AAE7A3F270B3}"/>
              </a:ext>
            </a:extLst>
          </p:cNvPr>
          <p:cNvSpPr/>
          <p:nvPr/>
        </p:nvSpPr>
        <p:spPr>
          <a:xfrm>
            <a:off x="2982837" y="2248250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 OBJECTS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8281A30-8A64-514E-99A0-C2DDDCC41177}"/>
              </a:ext>
            </a:extLst>
          </p:cNvPr>
          <p:cNvSpPr/>
          <p:nvPr/>
        </p:nvSpPr>
        <p:spPr>
          <a:xfrm>
            <a:off x="2982836" y="604008"/>
            <a:ext cx="2033779" cy="847288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Structured Data Types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0FC003-F471-FD44-BD88-79EE9B3F0A23}"/>
              </a:ext>
            </a:extLst>
          </p:cNvPr>
          <p:cNvSpPr/>
          <p:nvPr/>
        </p:nvSpPr>
        <p:spPr>
          <a:xfrm>
            <a:off x="541641" y="1636778"/>
            <a:ext cx="2033779" cy="57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A6CB7B-C7D3-4E42-9224-52EA2ED3DB39}"/>
              </a:ext>
            </a:extLst>
          </p:cNvPr>
          <p:cNvSpPr/>
          <p:nvPr/>
        </p:nvSpPr>
        <p:spPr>
          <a:xfrm>
            <a:off x="541641" y="2891575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B0F9FE-1798-E940-9A3C-D5332601A9C7}"/>
              </a:ext>
            </a:extLst>
          </p:cNvPr>
          <p:cNvSpPr/>
          <p:nvPr/>
        </p:nvSpPr>
        <p:spPr>
          <a:xfrm>
            <a:off x="541641" y="2239861"/>
            <a:ext cx="2033779" cy="63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DATA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7FDB6FC-2E30-D34D-9785-F0331241FCC7}"/>
              </a:ext>
            </a:extLst>
          </p:cNvPr>
          <p:cNvSpPr/>
          <p:nvPr/>
        </p:nvSpPr>
        <p:spPr>
          <a:xfrm>
            <a:off x="541640" y="595619"/>
            <a:ext cx="2033779" cy="8472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3D0F85-9C39-B041-B9F5-661C208BFC1D}"/>
              </a:ext>
            </a:extLst>
          </p:cNvPr>
          <p:cNvSpPr/>
          <p:nvPr/>
        </p:nvSpPr>
        <p:spPr>
          <a:xfrm>
            <a:off x="2982836" y="3588278"/>
            <a:ext cx="2033778" cy="12270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B94C4F-EE73-1A45-AD59-B700B67B153D}"/>
              </a:ext>
            </a:extLst>
          </p:cNvPr>
          <p:cNvSpPr/>
          <p:nvPr/>
        </p:nvSpPr>
        <p:spPr>
          <a:xfrm>
            <a:off x="2982834" y="4896932"/>
            <a:ext cx="2033779" cy="3159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2EDB77-3223-BE4D-B369-6A98B9A69A30}"/>
              </a:ext>
            </a:extLst>
          </p:cNvPr>
          <p:cNvSpPr/>
          <p:nvPr/>
        </p:nvSpPr>
        <p:spPr>
          <a:xfrm>
            <a:off x="5215707" y="1636778"/>
            <a:ext cx="2033779" cy="574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MATH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2276EC-504F-6648-9A92-4A11534F0F05}"/>
              </a:ext>
            </a:extLst>
          </p:cNvPr>
          <p:cNvSpPr/>
          <p:nvPr/>
        </p:nvSpPr>
        <p:spPr>
          <a:xfrm>
            <a:off x="5215703" y="3388047"/>
            <a:ext cx="2033779" cy="847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FLOW</a:t>
            </a:r>
          </a:p>
          <a:p>
            <a:pPr algn="ctr"/>
            <a:r>
              <a:rPr lang="en-US" sz="1400" dirty="0"/>
              <a:t> (if, </a:t>
            </a:r>
            <a:r>
              <a:rPr lang="en-US" sz="1400" dirty="0" err="1"/>
              <a:t>elif</a:t>
            </a:r>
            <a:r>
              <a:rPr lang="en-US" sz="1400" dirty="0"/>
              <a:t>, else)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20D691-CA90-D445-8A6E-044DB0F0049F}"/>
              </a:ext>
            </a:extLst>
          </p:cNvPr>
          <p:cNvSpPr/>
          <p:nvPr/>
        </p:nvSpPr>
        <p:spPr>
          <a:xfrm>
            <a:off x="5215707" y="2239861"/>
            <a:ext cx="2033779" cy="109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ITERATIONS &amp; ITERATORS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B5FC8CA-A9D2-784B-9199-533D5A4996D7}"/>
              </a:ext>
            </a:extLst>
          </p:cNvPr>
          <p:cNvSpPr/>
          <p:nvPr/>
        </p:nvSpPr>
        <p:spPr>
          <a:xfrm>
            <a:off x="5215706" y="595619"/>
            <a:ext cx="2033779" cy="847288"/>
          </a:xfrm>
          <a:prstGeom prst="frame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Syntax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04C039-F7E5-1C41-8B18-D480BCBDBE2F}"/>
              </a:ext>
            </a:extLst>
          </p:cNvPr>
          <p:cNvSpPr/>
          <p:nvPr/>
        </p:nvSpPr>
        <p:spPr>
          <a:xfrm>
            <a:off x="5215702" y="4267718"/>
            <a:ext cx="2033779" cy="1217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01E7C8-6BA6-F14E-8A05-C143C94C8288}"/>
              </a:ext>
            </a:extLst>
          </p:cNvPr>
          <p:cNvSpPr/>
          <p:nvPr/>
        </p:nvSpPr>
        <p:spPr>
          <a:xfrm>
            <a:off x="7574411" y="1651830"/>
            <a:ext cx="2033779" cy="3699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74780D-4BFD-A74B-87FD-0E3F1799F40D}"/>
              </a:ext>
            </a:extLst>
          </p:cNvPr>
          <p:cNvSpPr/>
          <p:nvPr/>
        </p:nvSpPr>
        <p:spPr>
          <a:xfrm>
            <a:off x="7574410" y="2908769"/>
            <a:ext cx="2033779" cy="132656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DEEA198-E397-DA44-B64D-D9A3AAA31425}"/>
              </a:ext>
            </a:extLst>
          </p:cNvPr>
          <p:cNvSpPr/>
          <p:nvPr/>
        </p:nvSpPr>
        <p:spPr>
          <a:xfrm>
            <a:off x="7574411" y="2088859"/>
            <a:ext cx="2033779" cy="7978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NUMPY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E03A339F-4F95-2241-8B2C-8BAAE2E1EB60}"/>
              </a:ext>
            </a:extLst>
          </p:cNvPr>
          <p:cNvSpPr/>
          <p:nvPr/>
        </p:nvSpPr>
        <p:spPr>
          <a:xfrm>
            <a:off x="7574410" y="649184"/>
            <a:ext cx="2033779" cy="770262"/>
          </a:xfrm>
          <a:prstGeom prst="fram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Modules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16F1469-6E48-214B-BF70-60ED873FB5EA}"/>
              </a:ext>
            </a:extLst>
          </p:cNvPr>
          <p:cNvSpPr/>
          <p:nvPr/>
        </p:nvSpPr>
        <p:spPr>
          <a:xfrm>
            <a:off x="7557626" y="4267719"/>
            <a:ext cx="2033779" cy="197961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8187BA2-B530-6140-A32A-E061BD2CF35E}"/>
              </a:ext>
            </a:extLst>
          </p:cNvPr>
          <p:cNvSpPr/>
          <p:nvPr/>
        </p:nvSpPr>
        <p:spPr>
          <a:xfrm>
            <a:off x="303342" y="4350676"/>
            <a:ext cx="1438162" cy="29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D8D1DEF-F0EC-0846-B328-BCCA857886D1}"/>
              </a:ext>
            </a:extLst>
          </p:cNvPr>
          <p:cNvSpPr/>
          <p:nvPr/>
        </p:nvSpPr>
        <p:spPr>
          <a:xfrm>
            <a:off x="309057" y="4675937"/>
            <a:ext cx="1438162" cy="2916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36FF52-AC9A-D846-A974-724274FFDB43}"/>
              </a:ext>
            </a:extLst>
          </p:cNvPr>
          <p:cNvSpPr/>
          <p:nvPr/>
        </p:nvSpPr>
        <p:spPr>
          <a:xfrm>
            <a:off x="303342" y="5011196"/>
            <a:ext cx="1438162" cy="29165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6ED90B-ABD4-C04B-8BC6-73B70F1A29D0}"/>
              </a:ext>
            </a:extLst>
          </p:cNvPr>
          <p:cNvSpPr/>
          <p:nvPr/>
        </p:nvSpPr>
        <p:spPr>
          <a:xfrm>
            <a:off x="303342" y="5346455"/>
            <a:ext cx="1438162" cy="29165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86E06F5-2D51-F148-A3B3-A3FAEB01933E}"/>
              </a:ext>
            </a:extLst>
          </p:cNvPr>
          <p:cNvSpPr/>
          <p:nvPr/>
        </p:nvSpPr>
        <p:spPr>
          <a:xfrm>
            <a:off x="303342" y="5681714"/>
            <a:ext cx="1438162" cy="2916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Lecture #5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4D94D924-DF2A-564B-834E-CD97A25CAB1F}"/>
              </a:ext>
            </a:extLst>
          </p:cNvPr>
          <p:cNvSpPr/>
          <p:nvPr/>
        </p:nvSpPr>
        <p:spPr>
          <a:xfrm>
            <a:off x="9889772" y="642521"/>
            <a:ext cx="2033779" cy="770262"/>
          </a:xfrm>
          <a:prstGeom prst="fram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Interfaces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F6F7-ACDC-A847-87F0-9FE89ECE2AE1}"/>
              </a:ext>
            </a:extLst>
          </p:cNvPr>
          <p:cNvSpPr/>
          <p:nvPr/>
        </p:nvSpPr>
        <p:spPr>
          <a:xfrm>
            <a:off x="9889771" y="1622819"/>
            <a:ext cx="2033779" cy="27226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 NOTEBOOKS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52DB858-1D22-8A4E-924B-2B2064656894}"/>
              </a:ext>
            </a:extLst>
          </p:cNvPr>
          <p:cNvSpPr/>
          <p:nvPr/>
        </p:nvSpPr>
        <p:spPr>
          <a:xfrm>
            <a:off x="9885632" y="4445371"/>
            <a:ext cx="2033779" cy="18019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PYCHARM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44C5FF-E49D-E14E-AAB3-E20BC2E9E770}"/>
              </a:ext>
            </a:extLst>
          </p:cNvPr>
          <p:cNvSpPr/>
          <p:nvPr/>
        </p:nvSpPr>
        <p:spPr>
          <a:xfrm>
            <a:off x="303342" y="6034051"/>
            <a:ext cx="1438162" cy="29165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Lecture #6</a:t>
            </a:r>
          </a:p>
        </p:txBody>
      </p:sp>
    </p:spTree>
    <p:extLst>
      <p:ext uri="{BB962C8B-B14F-4D97-AF65-F5344CB8AC3E}">
        <p14:creationId xmlns:p14="http://schemas.microsoft.com/office/powerpoint/2010/main" val="24412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Smith</dc:creator>
  <cp:lastModifiedBy>Dave Smith</cp:lastModifiedBy>
  <cp:revision>2</cp:revision>
  <dcterms:created xsi:type="dcterms:W3CDTF">2020-07-28T21:22:30Z</dcterms:created>
  <dcterms:modified xsi:type="dcterms:W3CDTF">2020-07-28T21:42:27Z</dcterms:modified>
</cp:coreProperties>
</file>