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09/05/2022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09/05/2022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5/9/2022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Movie Management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movie management system along with JWT authentication, Swagger and payment testing using postman.</a:t>
            </a:r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HTML CSS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this course with 88% and Designed responsive Restaurant website using HTML5 CSS3 Bootstrap and </a:t>
            </a:r>
            <a:r>
              <a:rPr lang="en-IN" altLang="en-US" dirty="0" err="1"/>
              <a:t>Javascript</a:t>
            </a:r>
            <a:r>
              <a:rPr lang="en-IN" altLang="en-US" dirty="0"/>
              <a:t>.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8421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Nishant-kumar.a.mishra@capgemini.com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8340310884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4054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2017 - 2021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000" b="1" dirty="0">
                <a:solidFill>
                  <a:srgbClr val="0070AD"/>
                </a:solidFill>
              </a:rPr>
              <a:t>C,C++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C#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.NET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 sz="1100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7E27286-071C-4023-976D-334189D0B9F6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2" b="14122"/>
          <a:stretch/>
        </p:blipFill>
        <p:spPr>
          <a:xfrm>
            <a:off x="382588" y="255891"/>
            <a:ext cx="1752301" cy="1735628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5F6FD-FF94-4F4B-AE85-94F7974AF20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Nishant Kumar Mishra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40969</TotalTime>
  <Words>195</Words>
  <Application>Microsoft Office PowerPoint</Application>
  <PresentationFormat>Widescreen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Mishra, Nishant Kumar</cp:lastModifiedBy>
  <cp:revision>122</cp:revision>
  <dcterms:created xsi:type="dcterms:W3CDTF">2017-12-08T05:27:40Z</dcterms:created>
  <dcterms:modified xsi:type="dcterms:W3CDTF">2022-05-09T04:09:52Z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