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9866" autoAdjust="0"/>
  </p:normalViewPr>
  <p:slideViewPr>
    <p:cSldViewPr snapToGrid="0">
      <p:cViewPr varScale="1">
        <p:scale>
          <a:sx n="63" d="100"/>
          <a:sy n="63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4FF2-F6C1-43B3-935C-D54F503EE4C2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1039E-8DFB-4E51-8A1F-C44431365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of hands</a:t>
            </a:r>
            <a:r>
              <a:rPr lang="en-US" baseline="0" dirty="0" smtClean="0"/>
              <a:t> how many have used Blend before? 	How many even know Blend exists?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1039E-8DFB-4E51-8A1F-C44431365D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Blend</a:t>
            </a:r>
            <a:r>
              <a:rPr lang="en-US" baseline="0" dirty="0" smtClean="0"/>
              <a:t> project supported languages and markup include; C++, C#, Visual Basic,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1039E-8DFB-4E51-8A1F-C44431365D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Import </a:t>
            </a:r>
            <a:r>
              <a:rPr lang="en-US" baseline="0" dirty="0" err="1" smtClean="0"/>
              <a:t>photoshop</a:t>
            </a:r>
            <a:r>
              <a:rPr lang="en-US" baseline="0" dirty="0" smtClean="0"/>
              <a:t> or illustrator artwork and implement the UI </a:t>
            </a:r>
            <a:r>
              <a:rPr lang="en-US" baseline="0" smtClean="0"/>
              <a:t>in Blend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VS you can create a data source from resources such as SQL DB, </a:t>
            </a:r>
            <a:r>
              <a:rPr lang="en-US" baseline="0" dirty="0" err="1" smtClean="0"/>
              <a:t>sharepoint</a:t>
            </a:r>
            <a:r>
              <a:rPr lang="en-US" baseline="0" dirty="0" smtClean="0"/>
              <a:t> lists, and web services then bind the data to your IU Controls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Blend you create sample data for prototyping on the fly. Auto generates data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1039E-8DFB-4E51-8A1F-C44431365D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hand coding an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1039E-8DFB-4E51-8A1F-C44431365D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4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animation using</a:t>
            </a:r>
            <a:r>
              <a:rPr lang="en-US" baseline="0" dirty="0" smtClean="0"/>
              <a:t> Blend.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1039E-8DFB-4E51-8A1F-C44431365D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New UI to be consistent with VS to improve</a:t>
            </a:r>
            <a:r>
              <a:rPr lang="en-US" baseline="0" dirty="0" smtClean="0"/>
              <a:t> workflow – will take some getting use to from the current.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Debugging is currently not available.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Files will update automatically making it easier to collaborate on bigger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1039E-8DFB-4E51-8A1F-C44431365D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Wpftutorial.net – UX Design to</a:t>
            </a:r>
            <a:r>
              <a:rPr lang="en-US" baseline="0" dirty="0" smtClean="0"/>
              <a:t> Data binding to working with 3D graphics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1039E-8DFB-4E51-8A1F-C44431365D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877343"/>
          </a:xfrm>
        </p:spPr>
        <p:txBody>
          <a:bodyPr anchor="t">
            <a:normAutofit/>
          </a:bodyPr>
          <a:lstStyle/>
          <a:p>
            <a:pPr algn="ctr"/>
            <a:r>
              <a:rPr lang="en-US" sz="5400" dirty="0" smtClean="0"/>
              <a:t>About Me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900989"/>
            <a:ext cx="9418320" cy="4591251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Currently a Helpdesk Analyst for Beacon Health System for almost 3 years.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Been programming for about 4-1/2 years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Come from a C++\Python background.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Motto: If you have to do it more than once write a script.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01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5400" dirty="0" smtClean="0"/>
              <a:t>To Blend Or Not To Blend…?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Blending your apps for a fun and more animated look.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8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97705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smtClean="0"/>
              <a:t>What Is Visual Studio Blend?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654629"/>
            <a:ext cx="9418320" cy="483761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Blend is a WYSIWYG UI designer for WPF, Silverlight 1.0/2.0 Websites, Window’s 8.1 Store, and Windows Phone Apps.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Design applications with XAML or HTML (Windows 8.1 Apps).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Blend allows designers to focus on creativity and developers to focus on programming.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02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30148"/>
          </a:xfrm>
        </p:spPr>
        <p:txBody>
          <a:bodyPr anchor="t">
            <a:normAutofit/>
          </a:bodyPr>
          <a:lstStyle/>
          <a:p>
            <a:pPr algn="ctr"/>
            <a:r>
              <a:rPr lang="en-US" sz="5400" dirty="0" smtClean="0"/>
              <a:t>Why Use Blend?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879600"/>
            <a:ext cx="9418320" cy="461264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Animations and custom controls often require familiarity with complex concepts and extensive coding.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VS does not support Adobe artwork.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Edit Controls, templates, and styles.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Connect your IU to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7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54000"/>
            <a:ext cx="9418320" cy="63881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54000"/>
            <a:ext cx="941832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3200"/>
            <a:ext cx="9418320" cy="62890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3200"/>
            <a:ext cx="9418320" cy="63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263652"/>
            <a:ext cx="9418320" cy="9301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The Demo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371600"/>
            <a:ext cx="9418320" cy="512064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How To: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Create a custom window shape.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Creating templates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Custom button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9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841248"/>
          </a:xfrm>
        </p:spPr>
        <p:txBody>
          <a:bodyPr anchor="t"/>
          <a:lstStyle/>
          <a:p>
            <a:pPr algn="ctr"/>
            <a:r>
              <a:rPr lang="en-US" sz="5400" dirty="0" smtClean="0"/>
              <a:t>Blend for Visual Studio 2015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600200"/>
            <a:ext cx="9418320" cy="4892040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Major changes</a:t>
            </a:r>
          </a:p>
          <a:p>
            <a:r>
              <a:rPr lang="en-US" dirty="0"/>
              <a:t>	</a:t>
            </a:r>
            <a:r>
              <a:rPr lang="en-US" dirty="0" smtClean="0"/>
              <a:t>- UI</a:t>
            </a:r>
          </a:p>
          <a:p>
            <a:r>
              <a:rPr lang="en-US" dirty="0"/>
              <a:t>	</a:t>
            </a:r>
            <a:r>
              <a:rPr lang="en-US" dirty="0" smtClean="0"/>
              <a:t>- Extensions/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Debugging</a:t>
            </a:r>
          </a:p>
          <a:p>
            <a:r>
              <a:rPr lang="en-US" dirty="0"/>
              <a:t>	</a:t>
            </a:r>
            <a:r>
              <a:rPr lang="en-US" dirty="0" smtClean="0"/>
              <a:t>- Improved IntelliSense for XAML</a:t>
            </a:r>
          </a:p>
          <a:p>
            <a:r>
              <a:rPr lang="en-US" dirty="0"/>
              <a:t>	</a:t>
            </a:r>
            <a:r>
              <a:rPr lang="en-US" dirty="0" smtClean="0"/>
              <a:t>- Edited files should update automatically!!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879348"/>
          </a:xfrm>
        </p:spPr>
        <p:txBody>
          <a:bodyPr anchor="t">
            <a:normAutofit/>
          </a:bodyPr>
          <a:lstStyle/>
          <a:p>
            <a:pPr algn="ctr"/>
            <a:r>
              <a:rPr lang="en-US" sz="5400" dirty="0" smtClean="0"/>
              <a:t>Useful Links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1638300"/>
            <a:ext cx="9418320" cy="485394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/>
              <a:t>w</a:t>
            </a:r>
            <a:r>
              <a:rPr lang="en-US" sz="2800" dirty="0" smtClean="0"/>
              <a:t>pftutorial.net – Christian Moser</a:t>
            </a:r>
          </a:p>
          <a:p>
            <a:r>
              <a:rPr lang="en-US" sz="2800" dirty="0" smtClean="0"/>
              <a:t>MSDN</a:t>
            </a:r>
          </a:p>
          <a:p>
            <a:r>
              <a:rPr lang="en-US" sz="2800" dirty="0" err="1" smtClean="0"/>
              <a:t>Codeplex</a:t>
            </a:r>
            <a:endParaRPr lang="en-US" sz="2800" dirty="0" smtClean="0"/>
          </a:p>
          <a:p>
            <a:r>
              <a:rPr lang="en-US" sz="2800" dirty="0" err="1" smtClean="0"/>
              <a:t>Youtube</a:t>
            </a:r>
            <a:r>
              <a:rPr lang="en-US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86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6325</TotalTime>
  <Words>329</Words>
  <Application>Microsoft Office PowerPoint</Application>
  <PresentationFormat>Widescreen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Wingdings</vt:lpstr>
      <vt:lpstr>Wingdings 2</vt:lpstr>
      <vt:lpstr>View</vt:lpstr>
      <vt:lpstr>About Me</vt:lpstr>
      <vt:lpstr>To Blend Or Not To Blend…?</vt:lpstr>
      <vt:lpstr>What Is Visual Studio Blend?</vt:lpstr>
      <vt:lpstr>Why Use Blend?</vt:lpstr>
      <vt:lpstr>PowerPoint Presentation</vt:lpstr>
      <vt:lpstr>PowerPoint Presentation</vt:lpstr>
      <vt:lpstr>The Demo</vt:lpstr>
      <vt:lpstr>Blend for Visual Studio 2015</vt:lpstr>
      <vt:lpstr>Useful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Blend</dc:title>
  <dc:creator>Thomas Gurchiek</dc:creator>
  <cp:lastModifiedBy>Thomas Gurchiek</cp:lastModifiedBy>
  <cp:revision>37</cp:revision>
  <dcterms:created xsi:type="dcterms:W3CDTF">2015-01-21T13:27:10Z</dcterms:created>
  <dcterms:modified xsi:type="dcterms:W3CDTF">2015-03-20T22:59:55Z</dcterms:modified>
</cp:coreProperties>
</file>