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79" r:id="rId2"/>
    <p:sldId id="256" r:id="rId3"/>
    <p:sldId id="265" r:id="rId4"/>
    <p:sldId id="276" r:id="rId5"/>
    <p:sldId id="277" r:id="rId6"/>
    <p:sldId id="278" r:id="rId7"/>
    <p:sldId id="280" r:id="rId8"/>
    <p:sldId id="281"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5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34731E-DF9E-49E1-BB2C-DA9B73CDB7E0}" type="doc">
      <dgm:prSet loTypeId="urn:microsoft.com/office/officeart/2009/3/layout/StepUpProcess" loCatId="process" qsTypeId="urn:microsoft.com/office/officeart/2005/8/quickstyle/3d4" qsCatId="3D" csTypeId="urn:microsoft.com/office/officeart/2005/8/colors/accent1_2" csCatId="accent1" phldr="1"/>
      <dgm:spPr/>
    </dgm:pt>
    <dgm:pt modelId="{6C6C5895-632E-4F8C-BC62-D58E2B132FC6}">
      <dgm:prSet phldrT="[Text]" custT="1"/>
      <dgm:spPr/>
      <dgm:t>
        <a:bodyPr/>
        <a:lstStyle/>
        <a:p>
          <a:r>
            <a:rPr lang="en-US" sz="2800" dirty="0"/>
            <a:t>Generate quotes based on the user’s search query.</a:t>
          </a:r>
          <a:endParaRPr lang="en-IN" sz="2800" dirty="0"/>
        </a:p>
      </dgm:t>
    </dgm:pt>
    <dgm:pt modelId="{CEB32D1F-E9A8-403C-9662-DFE75AFFCE3F}" type="parTrans" cxnId="{B6C368C1-79F9-42DB-96BA-2D21A8ACF216}">
      <dgm:prSet/>
      <dgm:spPr/>
      <dgm:t>
        <a:bodyPr/>
        <a:lstStyle/>
        <a:p>
          <a:endParaRPr lang="en-IN"/>
        </a:p>
      </dgm:t>
    </dgm:pt>
    <dgm:pt modelId="{DB493C5C-379D-494F-9434-673C13CABEE7}" type="sibTrans" cxnId="{B6C368C1-79F9-42DB-96BA-2D21A8ACF216}">
      <dgm:prSet/>
      <dgm:spPr/>
      <dgm:t>
        <a:bodyPr/>
        <a:lstStyle/>
        <a:p>
          <a:endParaRPr lang="en-IN"/>
        </a:p>
      </dgm:t>
    </dgm:pt>
    <dgm:pt modelId="{E502E539-2E64-4478-AF72-115F8B06342A}">
      <dgm:prSet phldrT="[Text]" custT="1"/>
      <dgm:spPr/>
      <dgm:t>
        <a:bodyPr/>
        <a:lstStyle/>
        <a:p>
          <a:r>
            <a:rPr lang="en-US" sz="2800" dirty="0"/>
            <a:t>Add, delete, and view quotes from the admin panel.</a:t>
          </a:r>
          <a:endParaRPr lang="en-IN" sz="2800" dirty="0"/>
        </a:p>
      </dgm:t>
    </dgm:pt>
    <dgm:pt modelId="{B02736D6-5A27-4982-BE42-0D7831F752E2}" type="parTrans" cxnId="{2A11A0BD-20AB-43A2-A1CC-84BA3FE79619}">
      <dgm:prSet/>
      <dgm:spPr/>
      <dgm:t>
        <a:bodyPr/>
        <a:lstStyle/>
        <a:p>
          <a:endParaRPr lang="en-IN"/>
        </a:p>
      </dgm:t>
    </dgm:pt>
    <dgm:pt modelId="{3D9F9707-3FA4-4912-B322-A22404278A9C}" type="sibTrans" cxnId="{2A11A0BD-20AB-43A2-A1CC-84BA3FE79619}">
      <dgm:prSet/>
      <dgm:spPr/>
      <dgm:t>
        <a:bodyPr/>
        <a:lstStyle/>
        <a:p>
          <a:endParaRPr lang="en-IN"/>
        </a:p>
      </dgm:t>
    </dgm:pt>
    <dgm:pt modelId="{6DE163EA-C3EF-4762-B584-C403D0555F05}">
      <dgm:prSet phldrT="[Text]" custT="1"/>
      <dgm:spPr/>
      <dgm:t>
        <a:bodyPr/>
        <a:lstStyle/>
        <a:p>
          <a:r>
            <a:rPr lang="en-US" sz="2800" dirty="0"/>
            <a:t>Function with protected passwords.</a:t>
          </a:r>
          <a:endParaRPr lang="en-IN" sz="2800" dirty="0"/>
        </a:p>
      </dgm:t>
    </dgm:pt>
    <dgm:pt modelId="{E3E029C8-1CD5-45E8-96B0-129D34B49365}" type="parTrans" cxnId="{6ACA71E4-AD3F-4AD4-9880-9D750ECE391B}">
      <dgm:prSet/>
      <dgm:spPr/>
      <dgm:t>
        <a:bodyPr/>
        <a:lstStyle/>
        <a:p>
          <a:endParaRPr lang="en-IN"/>
        </a:p>
      </dgm:t>
    </dgm:pt>
    <dgm:pt modelId="{527E66AB-E6FA-4E65-9DE7-7E26AB75E936}" type="sibTrans" cxnId="{6ACA71E4-AD3F-4AD4-9880-9D750ECE391B}">
      <dgm:prSet/>
      <dgm:spPr/>
      <dgm:t>
        <a:bodyPr/>
        <a:lstStyle/>
        <a:p>
          <a:endParaRPr lang="en-IN"/>
        </a:p>
      </dgm:t>
    </dgm:pt>
    <dgm:pt modelId="{35AE562F-AFD7-46C2-AE80-2534149C2D0F}" type="pres">
      <dgm:prSet presAssocID="{6D34731E-DF9E-49E1-BB2C-DA9B73CDB7E0}" presName="rootnode" presStyleCnt="0">
        <dgm:presLayoutVars>
          <dgm:chMax/>
          <dgm:chPref/>
          <dgm:dir/>
          <dgm:animLvl val="lvl"/>
        </dgm:presLayoutVars>
      </dgm:prSet>
      <dgm:spPr/>
    </dgm:pt>
    <dgm:pt modelId="{9ED71150-F931-4B85-9905-0B2CCFCB7310}" type="pres">
      <dgm:prSet presAssocID="{6C6C5895-632E-4F8C-BC62-D58E2B132FC6}" presName="composite" presStyleCnt="0"/>
      <dgm:spPr/>
    </dgm:pt>
    <dgm:pt modelId="{8239FB5F-F20B-4B98-BA89-6096CD9EAC3F}" type="pres">
      <dgm:prSet presAssocID="{6C6C5895-632E-4F8C-BC62-D58E2B132FC6}" presName="LShape" presStyleLbl="alignNode1" presStyleIdx="0" presStyleCnt="5"/>
      <dgm:spPr/>
    </dgm:pt>
    <dgm:pt modelId="{18F45B32-8E25-4E07-BC49-9E919D2F09BA}" type="pres">
      <dgm:prSet presAssocID="{6C6C5895-632E-4F8C-BC62-D58E2B132FC6}" presName="ParentText" presStyleLbl="revTx" presStyleIdx="0" presStyleCnt="3">
        <dgm:presLayoutVars>
          <dgm:chMax val="0"/>
          <dgm:chPref val="0"/>
          <dgm:bulletEnabled val="1"/>
        </dgm:presLayoutVars>
      </dgm:prSet>
      <dgm:spPr/>
    </dgm:pt>
    <dgm:pt modelId="{D4F411BB-8EAD-4D1F-8046-88BB249F05AE}" type="pres">
      <dgm:prSet presAssocID="{6C6C5895-632E-4F8C-BC62-D58E2B132FC6}" presName="Triangle" presStyleLbl="alignNode1" presStyleIdx="1" presStyleCnt="5"/>
      <dgm:spPr/>
    </dgm:pt>
    <dgm:pt modelId="{C2B20716-564C-4264-8EC2-32384653EF5E}" type="pres">
      <dgm:prSet presAssocID="{DB493C5C-379D-494F-9434-673C13CABEE7}" presName="sibTrans" presStyleCnt="0"/>
      <dgm:spPr/>
    </dgm:pt>
    <dgm:pt modelId="{9E02000D-0F9C-4871-8275-D1EA095FF486}" type="pres">
      <dgm:prSet presAssocID="{DB493C5C-379D-494F-9434-673C13CABEE7}" presName="space" presStyleCnt="0"/>
      <dgm:spPr/>
    </dgm:pt>
    <dgm:pt modelId="{9217C77C-FEE8-402D-A35F-503616C89EF8}" type="pres">
      <dgm:prSet presAssocID="{E502E539-2E64-4478-AF72-115F8B06342A}" presName="composite" presStyleCnt="0"/>
      <dgm:spPr/>
    </dgm:pt>
    <dgm:pt modelId="{11A896B1-BE72-4397-8487-28665A3AD212}" type="pres">
      <dgm:prSet presAssocID="{E502E539-2E64-4478-AF72-115F8B06342A}" presName="LShape" presStyleLbl="alignNode1" presStyleIdx="2" presStyleCnt="5"/>
      <dgm:spPr/>
    </dgm:pt>
    <dgm:pt modelId="{57985B16-9A4A-41E4-80D9-2E6031C2030B}" type="pres">
      <dgm:prSet presAssocID="{E502E539-2E64-4478-AF72-115F8B06342A}" presName="ParentText" presStyleLbl="revTx" presStyleIdx="1" presStyleCnt="3">
        <dgm:presLayoutVars>
          <dgm:chMax val="0"/>
          <dgm:chPref val="0"/>
          <dgm:bulletEnabled val="1"/>
        </dgm:presLayoutVars>
      </dgm:prSet>
      <dgm:spPr/>
    </dgm:pt>
    <dgm:pt modelId="{2A08877B-2A34-4A8D-88DF-DD4993E0086B}" type="pres">
      <dgm:prSet presAssocID="{E502E539-2E64-4478-AF72-115F8B06342A}" presName="Triangle" presStyleLbl="alignNode1" presStyleIdx="3" presStyleCnt="5"/>
      <dgm:spPr/>
    </dgm:pt>
    <dgm:pt modelId="{42F37884-0D5F-4CC4-BD7E-6AA9AB41BCE6}" type="pres">
      <dgm:prSet presAssocID="{3D9F9707-3FA4-4912-B322-A22404278A9C}" presName="sibTrans" presStyleCnt="0"/>
      <dgm:spPr/>
    </dgm:pt>
    <dgm:pt modelId="{5F7F51F2-4D7E-4622-A4B5-A5BC0E64F930}" type="pres">
      <dgm:prSet presAssocID="{3D9F9707-3FA4-4912-B322-A22404278A9C}" presName="space" presStyleCnt="0"/>
      <dgm:spPr/>
    </dgm:pt>
    <dgm:pt modelId="{FB6FB353-7752-4DFA-9E6D-59093500898A}" type="pres">
      <dgm:prSet presAssocID="{6DE163EA-C3EF-4762-B584-C403D0555F05}" presName="composite" presStyleCnt="0"/>
      <dgm:spPr/>
    </dgm:pt>
    <dgm:pt modelId="{6A0AB417-98A1-4FBF-8501-CCEEF8B16AB0}" type="pres">
      <dgm:prSet presAssocID="{6DE163EA-C3EF-4762-B584-C403D0555F05}" presName="LShape" presStyleLbl="alignNode1" presStyleIdx="4" presStyleCnt="5"/>
      <dgm:spPr/>
    </dgm:pt>
    <dgm:pt modelId="{7D7A06AD-23F3-4563-9B1A-A309E50F26E9}" type="pres">
      <dgm:prSet presAssocID="{6DE163EA-C3EF-4762-B584-C403D0555F05}" presName="ParentText" presStyleLbl="revTx" presStyleIdx="2" presStyleCnt="3">
        <dgm:presLayoutVars>
          <dgm:chMax val="0"/>
          <dgm:chPref val="0"/>
          <dgm:bulletEnabled val="1"/>
        </dgm:presLayoutVars>
      </dgm:prSet>
      <dgm:spPr/>
    </dgm:pt>
  </dgm:ptLst>
  <dgm:cxnLst>
    <dgm:cxn modelId="{A8E50C21-A525-4FA1-921D-6B563FDD2EB6}" type="presOf" srcId="{6C6C5895-632E-4F8C-BC62-D58E2B132FC6}" destId="{18F45B32-8E25-4E07-BC49-9E919D2F09BA}" srcOrd="0" destOrd="0" presId="urn:microsoft.com/office/officeart/2009/3/layout/StepUpProcess"/>
    <dgm:cxn modelId="{CAE490BC-9961-47F9-9491-73C107A20127}" type="presOf" srcId="{E502E539-2E64-4478-AF72-115F8B06342A}" destId="{57985B16-9A4A-41E4-80D9-2E6031C2030B}" srcOrd="0" destOrd="0" presId="urn:microsoft.com/office/officeart/2009/3/layout/StepUpProcess"/>
    <dgm:cxn modelId="{2A11A0BD-20AB-43A2-A1CC-84BA3FE79619}" srcId="{6D34731E-DF9E-49E1-BB2C-DA9B73CDB7E0}" destId="{E502E539-2E64-4478-AF72-115F8B06342A}" srcOrd="1" destOrd="0" parTransId="{B02736D6-5A27-4982-BE42-0D7831F752E2}" sibTransId="{3D9F9707-3FA4-4912-B322-A22404278A9C}"/>
    <dgm:cxn modelId="{B6C368C1-79F9-42DB-96BA-2D21A8ACF216}" srcId="{6D34731E-DF9E-49E1-BB2C-DA9B73CDB7E0}" destId="{6C6C5895-632E-4F8C-BC62-D58E2B132FC6}" srcOrd="0" destOrd="0" parTransId="{CEB32D1F-E9A8-403C-9662-DFE75AFFCE3F}" sibTransId="{DB493C5C-379D-494F-9434-673C13CABEE7}"/>
    <dgm:cxn modelId="{3773A6D9-08FE-4563-AD9E-8C11730A4A4F}" type="presOf" srcId="{6DE163EA-C3EF-4762-B584-C403D0555F05}" destId="{7D7A06AD-23F3-4563-9B1A-A309E50F26E9}" srcOrd="0" destOrd="0" presId="urn:microsoft.com/office/officeart/2009/3/layout/StepUpProcess"/>
    <dgm:cxn modelId="{6ACA71E4-AD3F-4AD4-9880-9D750ECE391B}" srcId="{6D34731E-DF9E-49E1-BB2C-DA9B73CDB7E0}" destId="{6DE163EA-C3EF-4762-B584-C403D0555F05}" srcOrd="2" destOrd="0" parTransId="{E3E029C8-1CD5-45E8-96B0-129D34B49365}" sibTransId="{527E66AB-E6FA-4E65-9DE7-7E26AB75E936}"/>
    <dgm:cxn modelId="{624300F7-0C30-4FB6-9E88-F5C388C78214}" type="presOf" srcId="{6D34731E-DF9E-49E1-BB2C-DA9B73CDB7E0}" destId="{35AE562F-AFD7-46C2-AE80-2534149C2D0F}" srcOrd="0" destOrd="0" presId="urn:microsoft.com/office/officeart/2009/3/layout/StepUpProcess"/>
    <dgm:cxn modelId="{6A1121F6-E071-4F66-932E-A2C33B5893EF}" type="presParOf" srcId="{35AE562F-AFD7-46C2-AE80-2534149C2D0F}" destId="{9ED71150-F931-4B85-9905-0B2CCFCB7310}" srcOrd="0" destOrd="0" presId="urn:microsoft.com/office/officeart/2009/3/layout/StepUpProcess"/>
    <dgm:cxn modelId="{78F0B92B-5748-41E4-9273-5205A8FF096C}" type="presParOf" srcId="{9ED71150-F931-4B85-9905-0B2CCFCB7310}" destId="{8239FB5F-F20B-4B98-BA89-6096CD9EAC3F}" srcOrd="0" destOrd="0" presId="urn:microsoft.com/office/officeart/2009/3/layout/StepUpProcess"/>
    <dgm:cxn modelId="{D539F17E-682A-4A62-81D1-B757FBF60C7A}" type="presParOf" srcId="{9ED71150-F931-4B85-9905-0B2CCFCB7310}" destId="{18F45B32-8E25-4E07-BC49-9E919D2F09BA}" srcOrd="1" destOrd="0" presId="urn:microsoft.com/office/officeart/2009/3/layout/StepUpProcess"/>
    <dgm:cxn modelId="{0A958F50-36D0-4E8D-B557-F1FBDD73FF72}" type="presParOf" srcId="{9ED71150-F931-4B85-9905-0B2CCFCB7310}" destId="{D4F411BB-8EAD-4D1F-8046-88BB249F05AE}" srcOrd="2" destOrd="0" presId="urn:microsoft.com/office/officeart/2009/3/layout/StepUpProcess"/>
    <dgm:cxn modelId="{9B519F0E-4DBD-460B-A3EA-E1D895166982}" type="presParOf" srcId="{35AE562F-AFD7-46C2-AE80-2534149C2D0F}" destId="{C2B20716-564C-4264-8EC2-32384653EF5E}" srcOrd="1" destOrd="0" presId="urn:microsoft.com/office/officeart/2009/3/layout/StepUpProcess"/>
    <dgm:cxn modelId="{E68EAF50-3425-4475-8EFD-40FE47D56759}" type="presParOf" srcId="{C2B20716-564C-4264-8EC2-32384653EF5E}" destId="{9E02000D-0F9C-4871-8275-D1EA095FF486}" srcOrd="0" destOrd="0" presId="urn:microsoft.com/office/officeart/2009/3/layout/StepUpProcess"/>
    <dgm:cxn modelId="{FC98C60A-2E5A-4BED-B502-0C4215B08CCB}" type="presParOf" srcId="{35AE562F-AFD7-46C2-AE80-2534149C2D0F}" destId="{9217C77C-FEE8-402D-A35F-503616C89EF8}" srcOrd="2" destOrd="0" presId="urn:microsoft.com/office/officeart/2009/3/layout/StepUpProcess"/>
    <dgm:cxn modelId="{B2A76783-2D27-4724-931D-83382450A751}" type="presParOf" srcId="{9217C77C-FEE8-402D-A35F-503616C89EF8}" destId="{11A896B1-BE72-4397-8487-28665A3AD212}" srcOrd="0" destOrd="0" presId="urn:microsoft.com/office/officeart/2009/3/layout/StepUpProcess"/>
    <dgm:cxn modelId="{3B4D5189-8029-4BBB-9897-19ED751C3F78}" type="presParOf" srcId="{9217C77C-FEE8-402D-A35F-503616C89EF8}" destId="{57985B16-9A4A-41E4-80D9-2E6031C2030B}" srcOrd="1" destOrd="0" presId="urn:microsoft.com/office/officeart/2009/3/layout/StepUpProcess"/>
    <dgm:cxn modelId="{BE5A54DB-7034-43A1-A5EE-B7182FE11321}" type="presParOf" srcId="{9217C77C-FEE8-402D-A35F-503616C89EF8}" destId="{2A08877B-2A34-4A8D-88DF-DD4993E0086B}" srcOrd="2" destOrd="0" presId="urn:microsoft.com/office/officeart/2009/3/layout/StepUpProcess"/>
    <dgm:cxn modelId="{0B6D98D5-22F9-454C-95E1-8B362C7CD987}" type="presParOf" srcId="{35AE562F-AFD7-46C2-AE80-2534149C2D0F}" destId="{42F37884-0D5F-4CC4-BD7E-6AA9AB41BCE6}" srcOrd="3" destOrd="0" presId="urn:microsoft.com/office/officeart/2009/3/layout/StepUpProcess"/>
    <dgm:cxn modelId="{8FBC78DC-3A03-4C36-80C5-D53371C18A1B}" type="presParOf" srcId="{42F37884-0D5F-4CC4-BD7E-6AA9AB41BCE6}" destId="{5F7F51F2-4D7E-4622-A4B5-A5BC0E64F930}" srcOrd="0" destOrd="0" presId="urn:microsoft.com/office/officeart/2009/3/layout/StepUpProcess"/>
    <dgm:cxn modelId="{B8795945-F14E-4341-987D-A99C70583D07}" type="presParOf" srcId="{35AE562F-AFD7-46C2-AE80-2534149C2D0F}" destId="{FB6FB353-7752-4DFA-9E6D-59093500898A}" srcOrd="4" destOrd="0" presId="urn:microsoft.com/office/officeart/2009/3/layout/StepUpProcess"/>
    <dgm:cxn modelId="{7D73D66D-AFE6-4320-A1A2-10B4B76C8EC2}" type="presParOf" srcId="{FB6FB353-7752-4DFA-9E6D-59093500898A}" destId="{6A0AB417-98A1-4FBF-8501-CCEEF8B16AB0}" srcOrd="0" destOrd="0" presId="urn:microsoft.com/office/officeart/2009/3/layout/StepUpProcess"/>
    <dgm:cxn modelId="{F4D8A4C0-8B19-4EAB-A8CC-44284E48913D}" type="presParOf" srcId="{FB6FB353-7752-4DFA-9E6D-59093500898A}" destId="{7D7A06AD-23F3-4563-9B1A-A309E50F26E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9FB5F-F20B-4B98-BA89-6096CD9EAC3F}">
      <dsp:nvSpPr>
        <dsp:cNvPr id="0" name=""/>
        <dsp:cNvSpPr/>
      </dsp:nvSpPr>
      <dsp:spPr>
        <a:xfrm rot="5400000">
          <a:off x="678737" y="1314583"/>
          <a:ext cx="2032657" cy="3382295"/>
        </a:xfrm>
        <a:prstGeom prst="corner">
          <a:avLst>
            <a:gd name="adj1" fmla="val 16120"/>
            <a:gd name="adj2" fmla="val 1611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18F45B32-8E25-4E07-BC49-9E919D2F09BA}">
      <dsp:nvSpPr>
        <dsp:cNvPr id="0" name=""/>
        <dsp:cNvSpPr/>
      </dsp:nvSpPr>
      <dsp:spPr>
        <a:xfrm>
          <a:off x="339436" y="2325161"/>
          <a:ext cx="3053555" cy="2676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Generate quotes based on the user’s search query.</a:t>
          </a:r>
          <a:endParaRPr lang="en-IN" sz="2800" kern="1200" dirty="0"/>
        </a:p>
      </dsp:txBody>
      <dsp:txXfrm>
        <a:off x="339436" y="2325161"/>
        <a:ext cx="3053555" cy="2676620"/>
      </dsp:txXfrm>
    </dsp:sp>
    <dsp:sp modelId="{D4F411BB-8EAD-4D1F-8046-88BB249F05AE}">
      <dsp:nvSpPr>
        <dsp:cNvPr id="0" name=""/>
        <dsp:cNvSpPr/>
      </dsp:nvSpPr>
      <dsp:spPr>
        <a:xfrm>
          <a:off x="2816849" y="1065575"/>
          <a:ext cx="576142" cy="576142"/>
        </a:xfrm>
        <a:prstGeom prst="triangle">
          <a:avLst>
            <a:gd name="adj" fmla="val 10000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11A896B1-BE72-4397-8487-28665A3AD212}">
      <dsp:nvSpPr>
        <dsp:cNvPr id="0" name=""/>
        <dsp:cNvSpPr/>
      </dsp:nvSpPr>
      <dsp:spPr>
        <a:xfrm rot="5400000">
          <a:off x="4416886" y="389575"/>
          <a:ext cx="2032657" cy="3382295"/>
        </a:xfrm>
        <a:prstGeom prst="corner">
          <a:avLst>
            <a:gd name="adj1" fmla="val 16120"/>
            <a:gd name="adj2" fmla="val 1611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57985B16-9A4A-41E4-80D9-2E6031C2030B}">
      <dsp:nvSpPr>
        <dsp:cNvPr id="0" name=""/>
        <dsp:cNvSpPr/>
      </dsp:nvSpPr>
      <dsp:spPr>
        <a:xfrm>
          <a:off x="4077585" y="1400152"/>
          <a:ext cx="3053555" cy="2676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Add, delete, and view quotes from the admin panel.</a:t>
          </a:r>
          <a:endParaRPr lang="en-IN" sz="2800" kern="1200" dirty="0"/>
        </a:p>
      </dsp:txBody>
      <dsp:txXfrm>
        <a:off x="4077585" y="1400152"/>
        <a:ext cx="3053555" cy="2676620"/>
      </dsp:txXfrm>
    </dsp:sp>
    <dsp:sp modelId="{2A08877B-2A34-4A8D-88DF-DD4993E0086B}">
      <dsp:nvSpPr>
        <dsp:cNvPr id="0" name=""/>
        <dsp:cNvSpPr/>
      </dsp:nvSpPr>
      <dsp:spPr>
        <a:xfrm>
          <a:off x="6554998" y="140566"/>
          <a:ext cx="576142" cy="576142"/>
        </a:xfrm>
        <a:prstGeom prst="triangle">
          <a:avLst>
            <a:gd name="adj" fmla="val 10000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6A0AB417-98A1-4FBF-8501-CCEEF8B16AB0}">
      <dsp:nvSpPr>
        <dsp:cNvPr id="0" name=""/>
        <dsp:cNvSpPr/>
      </dsp:nvSpPr>
      <dsp:spPr>
        <a:xfrm rot="5400000">
          <a:off x="8155034" y="-535433"/>
          <a:ext cx="2032657" cy="3382295"/>
        </a:xfrm>
        <a:prstGeom prst="corner">
          <a:avLst>
            <a:gd name="adj1" fmla="val 16120"/>
            <a:gd name="adj2" fmla="val 1611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7D7A06AD-23F3-4563-9B1A-A309E50F26E9}">
      <dsp:nvSpPr>
        <dsp:cNvPr id="0" name=""/>
        <dsp:cNvSpPr/>
      </dsp:nvSpPr>
      <dsp:spPr>
        <a:xfrm>
          <a:off x="7815733" y="475144"/>
          <a:ext cx="3053555" cy="2676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Function with protected passwords.</a:t>
          </a:r>
          <a:endParaRPr lang="en-IN" sz="2800" kern="1200" dirty="0"/>
        </a:p>
      </dsp:txBody>
      <dsp:txXfrm>
        <a:off x="7815733" y="475144"/>
        <a:ext cx="3053555" cy="267662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8/20/2023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8/20/2023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8/20/2023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8/20/2023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8/20/2023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8/20/2023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8/20/2023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8/20/2023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8/20/2023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nispar2009/DesignChamp202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0060B7-E1A3-0C7A-58B6-1263AFD24F9D}"/>
              </a:ext>
            </a:extLst>
          </p:cNvPr>
          <p:cNvSpPr/>
          <p:nvPr/>
        </p:nvSpPr>
        <p:spPr>
          <a:xfrm>
            <a:off x="0" y="0"/>
            <a:ext cx="12192000"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4277EF49-276B-B618-776D-2F33B4DA8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034" y="1449034"/>
            <a:ext cx="3959932" cy="3959932"/>
          </a:xfrm>
          <a:prstGeom prst="rect">
            <a:avLst/>
          </a:prstGeom>
        </p:spPr>
      </p:pic>
    </p:spTree>
    <p:extLst>
      <p:ext uri="{BB962C8B-B14F-4D97-AF65-F5344CB8AC3E}">
        <p14:creationId xmlns:p14="http://schemas.microsoft.com/office/powerpoint/2010/main" val="279804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Idealogic</a:t>
            </a:r>
            <a:endParaRPr dirty="0"/>
          </a:p>
        </p:txBody>
      </p:sp>
      <p:sp>
        <p:nvSpPr>
          <p:cNvPr id="3" name="Subtitle 2"/>
          <p:cNvSpPr>
            <a:spLocks noGrp="1"/>
          </p:cNvSpPr>
          <p:nvPr>
            <p:ph type="subTitle" idx="1"/>
          </p:nvPr>
        </p:nvSpPr>
        <p:spPr/>
        <p:txBody>
          <a:bodyPr/>
          <a:lstStyle/>
          <a:p>
            <a:r>
              <a:rPr lang="en-US" dirty="0"/>
              <a:t>My project for the Design Championship 2023</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2" name="drumroll.wav"/>
          </p:stSnd>
        </p:sndAc>
      </p:transition>
    </mc:Choice>
    <mc:Fallback>
      <p:transition spd="slow">
        <p:fade/>
        <p:sndAc>
          <p:stSnd>
            <p:snd r:embed="rId2" name="drumroll.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a:t>
            </a:r>
            <a:r>
              <a:rPr lang="en-US" dirty="0" err="1"/>
              <a:t>Idealogic</a:t>
            </a:r>
            <a:r>
              <a:rPr lang="en-US" dirty="0"/>
              <a:t>?</a:t>
            </a:r>
            <a:endParaRPr dirty="0"/>
          </a:p>
        </p:txBody>
      </p:sp>
      <p:sp>
        <p:nvSpPr>
          <p:cNvPr id="14" name="Content Placeholder 13"/>
          <p:cNvSpPr>
            <a:spLocks noGrp="1"/>
          </p:cNvSpPr>
          <p:nvPr>
            <p:ph idx="1"/>
          </p:nvPr>
        </p:nvSpPr>
        <p:spPr>
          <a:xfrm>
            <a:off x="1055440" y="1828800"/>
            <a:ext cx="10153128" cy="4267200"/>
          </a:xfrm>
        </p:spPr>
        <p:txBody>
          <a:bodyPr/>
          <a:lstStyle/>
          <a:p>
            <a:pPr algn="just"/>
            <a:r>
              <a:rPr lang="en-US" dirty="0" err="1"/>
              <a:t>Idealogic</a:t>
            </a:r>
            <a:r>
              <a:rPr lang="en-US" dirty="0"/>
              <a:t> is a quote generator capable of adding new quotes to its database and filtering quotes—all the while with impeccable security features.</a:t>
            </a:r>
          </a:p>
          <a:p>
            <a:pPr algn="just"/>
            <a:r>
              <a:rPr lang="en-US" dirty="0"/>
              <a:t>This is a project made using Python, SQL Server, HTML, JavaScript, and CSS.</a:t>
            </a:r>
          </a:p>
          <a:p>
            <a:pPr algn="just"/>
            <a:r>
              <a:rPr lang="en-US" dirty="0"/>
              <a:t>I have also uploaded it to GitHub at </a:t>
            </a:r>
            <a:r>
              <a:rPr lang="en-US" dirty="0">
                <a:hlinkClick r:id="rId2"/>
              </a:rPr>
              <a:t>https://github.com/nispar2009/DesignChamp2023</a:t>
            </a:r>
            <a:r>
              <a:rPr lang="en-US" dirty="0"/>
              <a:t>.</a:t>
            </a:r>
            <a:endParaRPr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52F3-64C0-D62A-9357-4C07FC74494D}"/>
              </a:ext>
            </a:extLst>
          </p:cNvPr>
          <p:cNvSpPr>
            <a:spLocks noGrp="1"/>
          </p:cNvSpPr>
          <p:nvPr>
            <p:ph type="title"/>
          </p:nvPr>
        </p:nvSpPr>
        <p:spPr>
          <a:xfrm>
            <a:off x="1524000" y="457200"/>
            <a:ext cx="9144000" cy="667544"/>
          </a:xfrm>
        </p:spPr>
        <p:txBody>
          <a:bodyPr/>
          <a:lstStyle/>
          <a:p>
            <a:r>
              <a:rPr lang="en-US" dirty="0"/>
              <a:t>What can it do?</a:t>
            </a:r>
            <a:endParaRPr lang="en-IN" dirty="0"/>
          </a:p>
        </p:txBody>
      </p:sp>
      <p:graphicFrame>
        <p:nvGraphicFramePr>
          <p:cNvPr id="4" name="Content Placeholder 3">
            <a:extLst>
              <a:ext uri="{FF2B5EF4-FFF2-40B4-BE49-F238E27FC236}">
                <a16:creationId xmlns:a16="http://schemas.microsoft.com/office/drawing/2014/main" id="{4433A0F6-BB27-428E-79ED-481CE7256DAF}"/>
              </a:ext>
            </a:extLst>
          </p:cNvPr>
          <p:cNvGraphicFramePr>
            <a:graphicFrameLocks noGrp="1"/>
          </p:cNvGraphicFramePr>
          <p:nvPr>
            <p:ph idx="1"/>
            <p:extLst>
              <p:ext uri="{D42A27DB-BD31-4B8C-83A1-F6EECF244321}">
                <p14:modId xmlns:p14="http://schemas.microsoft.com/office/powerpoint/2010/main" val="3090118498"/>
              </p:ext>
            </p:extLst>
          </p:nvPr>
        </p:nvGraphicFramePr>
        <p:xfrm>
          <a:off x="659396" y="1916832"/>
          <a:ext cx="10873208" cy="5141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55921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A97C-6234-2B5A-9467-C10218AE297B}"/>
              </a:ext>
            </a:extLst>
          </p:cNvPr>
          <p:cNvSpPr>
            <a:spLocks noGrp="1"/>
          </p:cNvSpPr>
          <p:nvPr>
            <p:ph type="title"/>
          </p:nvPr>
        </p:nvSpPr>
        <p:spPr/>
        <p:txBody>
          <a:bodyPr/>
          <a:lstStyle/>
          <a:p>
            <a:r>
              <a:rPr lang="en-US" dirty="0"/>
              <a:t>But, is it secure?</a:t>
            </a:r>
            <a:endParaRPr lang="en-IN" dirty="0"/>
          </a:p>
        </p:txBody>
      </p:sp>
      <p:sp>
        <p:nvSpPr>
          <p:cNvPr id="3" name="Content Placeholder 2">
            <a:extLst>
              <a:ext uri="{FF2B5EF4-FFF2-40B4-BE49-F238E27FC236}">
                <a16:creationId xmlns:a16="http://schemas.microsoft.com/office/drawing/2014/main" id="{C8F31A5A-254A-75BA-282D-7D87E0531F10}"/>
              </a:ext>
            </a:extLst>
          </p:cNvPr>
          <p:cNvSpPr>
            <a:spLocks noGrp="1"/>
          </p:cNvSpPr>
          <p:nvPr>
            <p:ph idx="1"/>
          </p:nvPr>
        </p:nvSpPr>
        <p:spPr/>
        <p:txBody>
          <a:bodyPr/>
          <a:lstStyle/>
          <a:p>
            <a:pPr marL="0" indent="0">
              <a:buNone/>
            </a:pPr>
            <a:r>
              <a:rPr lang="en-US" dirty="0"/>
              <a:t>The following measures make it hard for others to read the passwords of the admin and for unauthorized users to gain admin permissions.</a:t>
            </a:r>
          </a:p>
          <a:p>
            <a:pPr>
              <a:buFont typeface="Wingdings" panose="05000000000000000000" pitchFamily="2" charset="2"/>
              <a:buChar char="ü"/>
            </a:pPr>
            <a:r>
              <a:rPr lang="en-US" dirty="0"/>
              <a:t>Randomly ciphered passwords</a:t>
            </a:r>
          </a:p>
          <a:p>
            <a:pPr>
              <a:buFont typeface="Wingdings" panose="05000000000000000000" pitchFamily="2" charset="2"/>
              <a:buChar char="ü"/>
            </a:pPr>
            <a:r>
              <a:rPr lang="en-US" dirty="0"/>
              <a:t>No deciphered passwords being stored anywhere</a:t>
            </a:r>
          </a:p>
          <a:p>
            <a:pPr>
              <a:buFont typeface="Wingdings" panose="05000000000000000000" pitchFamily="2" charset="2"/>
              <a:buChar char="ü"/>
            </a:pPr>
            <a:r>
              <a:rPr lang="en-US" dirty="0"/>
              <a:t>Features which only function with ciphered passwords stored as cookies.</a:t>
            </a:r>
          </a:p>
          <a:p>
            <a:pPr>
              <a:buFont typeface="Wingdings" panose="05000000000000000000" pitchFamily="2" charset="2"/>
              <a:buChar char="ü"/>
            </a:pPr>
            <a:r>
              <a:rPr lang="en-US" dirty="0"/>
              <a:t>No passwords appearing on the page</a:t>
            </a:r>
            <a:endParaRPr lang="en-IN" dirty="0"/>
          </a:p>
        </p:txBody>
      </p:sp>
    </p:spTree>
    <p:extLst>
      <p:ext uri="{BB962C8B-B14F-4D97-AF65-F5344CB8AC3E}">
        <p14:creationId xmlns:p14="http://schemas.microsoft.com/office/powerpoint/2010/main" val="17878160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2BF6-4711-5BEA-F927-E8D2A2B3D71D}"/>
              </a:ext>
            </a:extLst>
          </p:cNvPr>
          <p:cNvSpPr>
            <a:spLocks noGrp="1"/>
          </p:cNvSpPr>
          <p:nvPr>
            <p:ph type="title"/>
          </p:nvPr>
        </p:nvSpPr>
        <p:spPr/>
        <p:txBody>
          <a:bodyPr/>
          <a:lstStyle/>
          <a:p>
            <a:r>
              <a:rPr lang="en-US" dirty="0"/>
              <a:t>How does it work?</a:t>
            </a:r>
            <a:endParaRPr lang="en-IN" dirty="0"/>
          </a:p>
        </p:txBody>
      </p:sp>
      <p:sp>
        <p:nvSpPr>
          <p:cNvPr id="3" name="Content Placeholder 2">
            <a:extLst>
              <a:ext uri="{FF2B5EF4-FFF2-40B4-BE49-F238E27FC236}">
                <a16:creationId xmlns:a16="http://schemas.microsoft.com/office/drawing/2014/main" id="{7DB4D644-BD74-3786-182F-ABEF8FEE6521}"/>
              </a:ext>
            </a:extLst>
          </p:cNvPr>
          <p:cNvSpPr>
            <a:spLocks noGrp="1"/>
          </p:cNvSpPr>
          <p:nvPr>
            <p:ph idx="1"/>
          </p:nvPr>
        </p:nvSpPr>
        <p:spPr/>
        <p:txBody>
          <a:bodyPr/>
          <a:lstStyle/>
          <a:p>
            <a:pPr marL="0" indent="0" algn="just">
              <a:buNone/>
            </a:pPr>
            <a:r>
              <a:rPr lang="en-US" dirty="0"/>
              <a:t>When not logged in, users only have read access. In the questionnaire located in the bookmark at the bottom, they can choose the criteria for filtering the quotes, and after the JS script analyzes their preference, it returns certain relevant quotes inside a beautiful card with a doodle for a background.</a:t>
            </a:r>
          </a:p>
          <a:p>
            <a:pPr marL="0" indent="0" algn="just">
              <a:buNone/>
            </a:pPr>
            <a:r>
              <a:rPr lang="en-IN" dirty="0"/>
              <a:t>Behind the scenes, once the admin logs in, they can see two new options on the navbar—</a:t>
            </a:r>
            <a:r>
              <a:rPr lang="en-IN" i="1" dirty="0"/>
              <a:t>Admin</a:t>
            </a:r>
            <a:r>
              <a:rPr lang="en-IN" dirty="0"/>
              <a:t> and </a:t>
            </a:r>
            <a:r>
              <a:rPr lang="en-IN" i="1" dirty="0"/>
              <a:t>Sign out</a:t>
            </a:r>
            <a:r>
              <a:rPr lang="en-IN" dirty="0"/>
              <a:t>. The admin option lets the user add new categories and quotes, or change the password. From here, the admin can see all the quotes in the database.</a:t>
            </a:r>
          </a:p>
          <a:p>
            <a:pPr marL="0" indent="0" algn="just">
              <a:buNone/>
            </a:pPr>
            <a:r>
              <a:rPr lang="en-IN" dirty="0"/>
              <a:t>My app uses </a:t>
            </a:r>
            <a:r>
              <a:rPr lang="en-IN" i="1" dirty="0"/>
              <a:t>flask </a:t>
            </a:r>
            <a:r>
              <a:rPr lang="en-IN" dirty="0"/>
              <a:t>for integrating Python with HTML, and </a:t>
            </a:r>
            <a:r>
              <a:rPr lang="en-IN" i="1" dirty="0" err="1"/>
              <a:t>pyodbc</a:t>
            </a:r>
            <a:r>
              <a:rPr lang="en-IN" dirty="0"/>
              <a:t> to connect with the server.</a:t>
            </a:r>
          </a:p>
        </p:txBody>
      </p:sp>
    </p:spTree>
    <p:extLst>
      <p:ext uri="{BB962C8B-B14F-4D97-AF65-F5344CB8AC3E}">
        <p14:creationId xmlns:p14="http://schemas.microsoft.com/office/powerpoint/2010/main" val="7078707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sndAc>
          <p:stSnd>
            <p:snd r:embed="rId2" name="whoosh.wav"/>
          </p:stSnd>
        </p:sndAc>
      </p:transition>
    </mc:Choice>
    <mc:Fallback>
      <p:transition spd="slow">
        <p:fade/>
        <p:sndAc>
          <p:stSnd>
            <p:snd r:embed="rId2" name="whoosh.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1D38-4310-03A4-5103-CF4071BA35C4}"/>
              </a:ext>
            </a:extLst>
          </p:cNvPr>
          <p:cNvSpPr>
            <a:spLocks noGrp="1"/>
          </p:cNvSpPr>
          <p:nvPr>
            <p:ph type="title"/>
          </p:nvPr>
        </p:nvSpPr>
        <p:spPr/>
        <p:txBody>
          <a:bodyPr/>
          <a:lstStyle/>
          <a:p>
            <a:r>
              <a:rPr lang="en-US" dirty="0"/>
              <a:t>What about the database?</a:t>
            </a:r>
            <a:endParaRPr lang="en-IN" dirty="0"/>
          </a:p>
        </p:txBody>
      </p:sp>
      <p:sp>
        <p:nvSpPr>
          <p:cNvPr id="3" name="Content Placeholder 2">
            <a:extLst>
              <a:ext uri="{FF2B5EF4-FFF2-40B4-BE49-F238E27FC236}">
                <a16:creationId xmlns:a16="http://schemas.microsoft.com/office/drawing/2014/main" id="{2E6F2E48-56E8-45CC-B7F6-03E94420E025}"/>
              </a:ext>
            </a:extLst>
          </p:cNvPr>
          <p:cNvSpPr>
            <a:spLocks noGrp="1"/>
          </p:cNvSpPr>
          <p:nvPr>
            <p:ph idx="1"/>
          </p:nvPr>
        </p:nvSpPr>
        <p:spPr/>
        <p:txBody>
          <a:bodyPr/>
          <a:lstStyle/>
          <a:p>
            <a:pPr marL="0" indent="0" algn="just">
              <a:buNone/>
            </a:pPr>
            <a:r>
              <a:rPr lang="en-US" dirty="0"/>
              <a:t>The database has three tables—</a:t>
            </a:r>
            <a:r>
              <a:rPr lang="en-US" i="1" dirty="0"/>
              <a:t>_admin</a:t>
            </a:r>
            <a:r>
              <a:rPr lang="en-US" dirty="0"/>
              <a:t>, </a:t>
            </a:r>
            <a:r>
              <a:rPr lang="en-US" i="1" dirty="0"/>
              <a:t>quotes</a:t>
            </a:r>
            <a:r>
              <a:rPr lang="en-US" dirty="0"/>
              <a:t>, and </a:t>
            </a:r>
            <a:r>
              <a:rPr lang="en-US" i="1" dirty="0" err="1"/>
              <a:t>categs</a:t>
            </a:r>
            <a:r>
              <a:rPr lang="en-US" dirty="0"/>
              <a:t>. The </a:t>
            </a:r>
            <a:r>
              <a:rPr lang="en-US" i="1" dirty="0"/>
              <a:t>_admin</a:t>
            </a:r>
            <a:r>
              <a:rPr lang="en-US" dirty="0"/>
              <a:t> table contains the password for admin permissions in the ciphered form. The </a:t>
            </a:r>
            <a:r>
              <a:rPr lang="en-US" i="1" dirty="0" err="1"/>
              <a:t>categs</a:t>
            </a:r>
            <a:r>
              <a:rPr lang="en-US" dirty="0"/>
              <a:t> table has 2 columns which store all the categories—</a:t>
            </a:r>
            <a:r>
              <a:rPr lang="en-US" i="1" dirty="0"/>
              <a:t>id and _name</a:t>
            </a:r>
            <a:r>
              <a:rPr lang="en-US" dirty="0"/>
              <a:t>. Finally, the</a:t>
            </a:r>
            <a:r>
              <a:rPr lang="en-US" i="1" dirty="0"/>
              <a:t> quotes</a:t>
            </a:r>
            <a:r>
              <a:rPr lang="en-US" dirty="0"/>
              <a:t> table stores all the entered quotes, and each quote’s </a:t>
            </a:r>
            <a:r>
              <a:rPr lang="en-US" i="1" dirty="0" err="1"/>
              <a:t>categ</a:t>
            </a:r>
            <a:r>
              <a:rPr lang="en-US" dirty="0"/>
              <a:t> column is the </a:t>
            </a:r>
            <a:r>
              <a:rPr lang="en-US" i="1" dirty="0"/>
              <a:t>id</a:t>
            </a:r>
            <a:r>
              <a:rPr lang="en-US" dirty="0"/>
              <a:t> of the related category.</a:t>
            </a:r>
          </a:p>
          <a:p>
            <a:pPr marL="0" indent="0" algn="just">
              <a:buNone/>
            </a:pPr>
            <a:r>
              <a:rPr lang="en-US" dirty="0"/>
              <a:t>All my main SQL code for setting up the app is located in the </a:t>
            </a:r>
            <a:r>
              <a:rPr lang="en-US" i="1" dirty="0" err="1"/>
              <a:t>db</a:t>
            </a:r>
            <a:r>
              <a:rPr lang="en-US" dirty="0"/>
              <a:t> folder. To set up or purge the database, I just execute one of these files.</a:t>
            </a:r>
            <a:endParaRPr lang="en-IN" dirty="0"/>
          </a:p>
        </p:txBody>
      </p:sp>
    </p:spTree>
    <p:extLst>
      <p:ext uri="{BB962C8B-B14F-4D97-AF65-F5344CB8AC3E}">
        <p14:creationId xmlns:p14="http://schemas.microsoft.com/office/powerpoint/2010/main" val="395907907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82E0-08BC-B9F8-38D5-94AB7DDEB3F7}"/>
              </a:ext>
            </a:extLst>
          </p:cNvPr>
          <p:cNvSpPr>
            <a:spLocks noGrp="1"/>
          </p:cNvSpPr>
          <p:nvPr>
            <p:ph type="title"/>
          </p:nvPr>
        </p:nvSpPr>
        <p:spPr/>
        <p:txBody>
          <a:bodyPr/>
          <a:lstStyle/>
          <a:p>
            <a:r>
              <a:rPr lang="en-US" dirty="0"/>
              <a:t>Credits</a:t>
            </a:r>
            <a:endParaRPr lang="en-IN" dirty="0"/>
          </a:p>
        </p:txBody>
      </p:sp>
      <p:sp>
        <p:nvSpPr>
          <p:cNvPr id="3" name="Content Placeholder 2">
            <a:extLst>
              <a:ext uri="{FF2B5EF4-FFF2-40B4-BE49-F238E27FC236}">
                <a16:creationId xmlns:a16="http://schemas.microsoft.com/office/drawing/2014/main" id="{D8ABFF27-7CDE-7099-5429-81BA1D581479}"/>
              </a:ext>
            </a:extLst>
          </p:cNvPr>
          <p:cNvSpPr>
            <a:spLocks noGrp="1"/>
          </p:cNvSpPr>
          <p:nvPr>
            <p:ph idx="1"/>
          </p:nvPr>
        </p:nvSpPr>
        <p:spPr/>
        <p:txBody>
          <a:bodyPr/>
          <a:lstStyle/>
          <a:p>
            <a:pPr marL="0" indent="0">
              <a:buNone/>
            </a:pPr>
            <a:r>
              <a:rPr lang="en-US" dirty="0"/>
              <a:t>All my code and logos except for the doodle in the home page were purely created by me to use in this project. The credit for the home page doodle goes to </a:t>
            </a:r>
            <a:r>
              <a:rPr lang="en-US" dirty="0" err="1"/>
              <a:t>valeriya_dor</a:t>
            </a:r>
            <a:r>
              <a:rPr lang="en-US" dirty="0"/>
              <a:t>/Adobe Stock.</a:t>
            </a:r>
            <a:endParaRPr lang="en-IN" dirty="0"/>
          </a:p>
        </p:txBody>
      </p:sp>
    </p:spTree>
    <p:extLst>
      <p:ext uri="{BB962C8B-B14F-4D97-AF65-F5344CB8AC3E}">
        <p14:creationId xmlns:p14="http://schemas.microsoft.com/office/powerpoint/2010/main" val="6152337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22DC-7047-8025-7438-2F6D5C9190B3}"/>
              </a:ext>
            </a:extLst>
          </p:cNvPr>
          <p:cNvSpPr>
            <a:spLocks noGrp="1"/>
          </p:cNvSpPr>
          <p:nvPr>
            <p:ph type="title"/>
          </p:nvPr>
        </p:nvSpPr>
        <p:spPr/>
        <p:txBody>
          <a:bodyPr/>
          <a:lstStyle/>
          <a:p>
            <a:r>
              <a:rPr lang="en-US" dirty="0"/>
              <a:t>Thank you!</a:t>
            </a:r>
            <a:endParaRPr lang="en-IN" dirty="0"/>
          </a:p>
        </p:txBody>
      </p:sp>
      <p:sp>
        <p:nvSpPr>
          <p:cNvPr id="7" name="Title 1">
            <a:extLst>
              <a:ext uri="{FF2B5EF4-FFF2-40B4-BE49-F238E27FC236}">
                <a16:creationId xmlns:a16="http://schemas.microsoft.com/office/drawing/2014/main" id="{BD308B8B-F856-7528-2282-69B84C02C420}"/>
              </a:ext>
            </a:extLst>
          </p:cNvPr>
          <p:cNvSpPr txBox="1">
            <a:spLocks/>
          </p:cNvSpPr>
          <p:nvPr/>
        </p:nvSpPr>
        <p:spPr>
          <a:xfrm>
            <a:off x="-96688" y="5257800"/>
            <a:ext cx="2703386"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7200" b="1" dirty="0"/>
              <a:t>&lt;/&gt;</a:t>
            </a:r>
            <a:endParaRPr lang="en-IN" b="1" dirty="0"/>
          </a:p>
        </p:txBody>
      </p:sp>
      <p:sp>
        <p:nvSpPr>
          <p:cNvPr id="8" name="Title 1">
            <a:extLst>
              <a:ext uri="{FF2B5EF4-FFF2-40B4-BE49-F238E27FC236}">
                <a16:creationId xmlns:a16="http://schemas.microsoft.com/office/drawing/2014/main" id="{32CB6F82-92E7-9D15-46B8-2EB6D6335D04}"/>
              </a:ext>
            </a:extLst>
          </p:cNvPr>
          <p:cNvSpPr txBox="1">
            <a:spLocks/>
          </p:cNvSpPr>
          <p:nvPr/>
        </p:nvSpPr>
        <p:spPr>
          <a:xfrm>
            <a:off x="9488614" y="5257800"/>
            <a:ext cx="2703386"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7200" b="1" dirty="0"/>
              <a:t>...</a:t>
            </a:r>
            <a:endParaRPr lang="en-IN" b="1" dirty="0"/>
          </a:p>
        </p:txBody>
      </p:sp>
    </p:spTree>
    <p:extLst>
      <p:ext uri="{BB962C8B-B14F-4D97-AF65-F5344CB8AC3E}">
        <p14:creationId xmlns:p14="http://schemas.microsoft.com/office/powerpoint/2010/main" val="3755398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210</TotalTime>
  <Words>449</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Candara</vt:lpstr>
      <vt:lpstr>Consolas</vt:lpstr>
      <vt:lpstr>Wingdings</vt:lpstr>
      <vt:lpstr>Tech Computer 16x9</vt:lpstr>
      <vt:lpstr>PowerPoint Presentation</vt:lpstr>
      <vt:lpstr>Idealogic</vt:lpstr>
      <vt:lpstr>What is Idealogic?</vt:lpstr>
      <vt:lpstr>What can it do?</vt:lpstr>
      <vt:lpstr>But, is it secure?</vt:lpstr>
      <vt:lpstr>How does it work?</vt:lpstr>
      <vt:lpstr>What about the database?</vt:lpstr>
      <vt:lpstr>Credits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Idealogic</dc:title>
  <dc:creator>Varun Parupalli</dc:creator>
  <cp:lastModifiedBy>Varun Parupalli</cp:lastModifiedBy>
  <cp:revision>3</cp:revision>
  <dcterms:created xsi:type="dcterms:W3CDTF">2023-08-20T09:17:41Z</dcterms:created>
  <dcterms:modified xsi:type="dcterms:W3CDTF">2023-08-20T12:47:50Z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