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B950DF6-3F36-4B6A-A727-7D6AF73058EC}">
          <p14:sldIdLst>
            <p14:sldId id="256"/>
            <p14:sldId id="257"/>
            <p14:sldId id="259"/>
            <p14:sldId id="258"/>
            <p14:sldId id="262"/>
            <p14:sldId id="263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E2BDBD-AD24-4D1C-AAAE-00B071A0515E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E8FE7C8-2C8A-4149-8416-40ED5F864B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E2BDBD-AD24-4D1C-AAAE-00B071A0515E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8FE7C8-2C8A-4149-8416-40ED5F864B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E2BDBD-AD24-4D1C-AAAE-00B071A0515E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8FE7C8-2C8A-4149-8416-40ED5F864B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E2BDBD-AD24-4D1C-AAAE-00B071A0515E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8FE7C8-2C8A-4149-8416-40ED5F864B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E2BDBD-AD24-4D1C-AAAE-00B071A0515E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8FE7C8-2C8A-4149-8416-40ED5F864B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E2BDBD-AD24-4D1C-AAAE-00B071A0515E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8FE7C8-2C8A-4149-8416-40ED5F864B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E2BDBD-AD24-4D1C-AAAE-00B071A0515E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8FE7C8-2C8A-4149-8416-40ED5F864B16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E2BDBD-AD24-4D1C-AAAE-00B071A0515E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8FE7C8-2C8A-4149-8416-40ED5F864B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E2BDBD-AD24-4D1C-AAAE-00B071A0515E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8FE7C8-2C8A-4149-8416-40ED5F864B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CE2BDBD-AD24-4D1C-AAAE-00B071A0515E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8FE7C8-2C8A-4149-8416-40ED5F864B16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CE2BDBD-AD24-4D1C-AAAE-00B071A0515E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E8FE7C8-2C8A-4149-8416-40ED5F864B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CE2BDBD-AD24-4D1C-AAAE-00B071A0515E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E8FE7C8-2C8A-4149-8416-40ED5F864B1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0" y="3711998"/>
            <a:ext cx="4714008" cy="133818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M.Salar</a:t>
            </a:r>
            <a:r>
              <a:rPr lang="en-US" dirty="0" smtClean="0"/>
              <a:t> </a:t>
            </a:r>
            <a:r>
              <a:rPr lang="en-US" dirty="0" smtClean="0"/>
              <a:t>rahim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029200"/>
            <a:ext cx="6553200" cy="1752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sz="7200" dirty="0" smtClean="0">
                <a:solidFill>
                  <a:schemeClr val="tx1"/>
                </a:solidFill>
              </a:rPr>
              <a:t>Prepared by:</a:t>
            </a:r>
          </a:p>
          <a:p>
            <a:r>
              <a:rPr lang="en-US" sz="7200" dirty="0" smtClean="0">
                <a:solidFill>
                  <a:schemeClr val="tx1"/>
                </a:solidFill>
              </a:rPr>
              <a:t>Nisreen bako </a:t>
            </a:r>
            <a:endParaRPr lang="en-US" sz="72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-31794"/>
            <a:ext cx="1520536" cy="1625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19600" cy="5071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324" y="5085181"/>
            <a:ext cx="2596212" cy="169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"/>
            <a:ext cx="1066800" cy="3711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082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0" y="6096000"/>
            <a:ext cx="381000" cy="533400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52400" y="0"/>
            <a:ext cx="67056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package project;</a:t>
            </a:r>
          </a:p>
          <a:p>
            <a:r>
              <a:rPr lang="en-US" sz="3200" dirty="0"/>
              <a:t>import </a:t>
            </a:r>
            <a:r>
              <a:rPr lang="en-US" sz="3200" dirty="0"/>
              <a:t>java.util.Scanner</a:t>
            </a:r>
            <a:r>
              <a:rPr lang="en-US" sz="3200" dirty="0"/>
              <a:t>;</a:t>
            </a:r>
          </a:p>
          <a:p>
            <a:endParaRPr lang="en-US" sz="3200" dirty="0"/>
          </a:p>
          <a:p>
            <a:r>
              <a:rPr lang="en-US" sz="3200" dirty="0"/>
              <a:t>public class Project {</a:t>
            </a:r>
          </a:p>
          <a:p>
            <a:r>
              <a:rPr lang="en-US" sz="3200" dirty="0"/>
              <a:t>static Scanner in=new Scanner(System.in);</a:t>
            </a:r>
          </a:p>
          <a:p>
            <a:r>
              <a:rPr lang="en-US" sz="3200" dirty="0"/>
              <a:t>   private </a:t>
            </a:r>
            <a:r>
              <a:rPr lang="en-US" sz="3200" dirty="0"/>
              <a:t>int</a:t>
            </a:r>
            <a:r>
              <a:rPr lang="en-US" sz="3200" dirty="0"/>
              <a:t> </a:t>
            </a:r>
            <a:r>
              <a:rPr lang="en-US" sz="3200" dirty="0"/>
              <a:t>fatherHigh</a:t>
            </a:r>
            <a:r>
              <a:rPr lang="en-US" sz="3200" dirty="0"/>
              <a:t>;</a:t>
            </a:r>
          </a:p>
          <a:p>
            <a:r>
              <a:rPr lang="en-US" sz="3200" dirty="0"/>
              <a:t>   private </a:t>
            </a:r>
            <a:r>
              <a:rPr lang="en-US" sz="3200" dirty="0"/>
              <a:t>int</a:t>
            </a:r>
            <a:r>
              <a:rPr lang="en-US" sz="3200" dirty="0"/>
              <a:t> </a:t>
            </a:r>
            <a:r>
              <a:rPr lang="en-US" sz="3200" dirty="0"/>
              <a:t>motherHigh</a:t>
            </a:r>
            <a:r>
              <a:rPr lang="en-US" sz="3200" dirty="0"/>
              <a:t>;</a:t>
            </a:r>
          </a:p>
          <a:p>
            <a:r>
              <a:rPr lang="en-US" sz="3200" dirty="0"/>
              <a:t>   private </a:t>
            </a:r>
            <a:r>
              <a:rPr lang="en-US" sz="3200" dirty="0"/>
              <a:t>int</a:t>
            </a:r>
            <a:r>
              <a:rPr lang="en-US" sz="3200" dirty="0"/>
              <a:t> age;</a:t>
            </a:r>
          </a:p>
          <a:p>
            <a:r>
              <a:rPr lang="en-US" sz="3200" dirty="0"/>
              <a:t>   private String s="male";</a:t>
            </a:r>
          </a:p>
          <a:p>
            <a:r>
              <a:rPr lang="en-US" sz="3200" dirty="0"/>
              <a:t>   private  </a:t>
            </a:r>
            <a:r>
              <a:rPr lang="en-US" sz="3200" dirty="0"/>
              <a:t>int</a:t>
            </a:r>
            <a:r>
              <a:rPr lang="en-US" sz="3200" dirty="0"/>
              <a:t> result;</a:t>
            </a:r>
          </a:p>
          <a:p>
            <a:r>
              <a:rPr lang="en-US" sz="3200" dirty="0"/>
              <a:t>   private </a:t>
            </a:r>
            <a:r>
              <a:rPr lang="en-US" sz="3200" dirty="0"/>
              <a:t>boolean</a:t>
            </a:r>
            <a:r>
              <a:rPr lang="en-US" sz="3200" dirty="0"/>
              <a:t> </a:t>
            </a:r>
            <a:r>
              <a:rPr lang="en-US" sz="3200" dirty="0"/>
              <a:t>xRay</a:t>
            </a:r>
            <a:r>
              <a:rPr lang="en-US" sz="3200" dirty="0"/>
              <a:t>=true;</a:t>
            </a:r>
          </a:p>
          <a:p>
            <a:r>
              <a:rPr lang="en-US" sz="3200" dirty="0"/>
              <a:t>   private </a:t>
            </a:r>
            <a:r>
              <a:rPr lang="en-US" sz="3200" dirty="0"/>
              <a:t>boolean</a:t>
            </a:r>
            <a:r>
              <a:rPr lang="en-US" sz="3200" dirty="0"/>
              <a:t> blood=true;</a:t>
            </a:r>
          </a:p>
        </p:txBody>
      </p:sp>
    </p:spTree>
    <p:extLst>
      <p:ext uri="{BB962C8B-B14F-4D97-AF65-F5344CB8AC3E}">
        <p14:creationId xmlns:p14="http://schemas.microsoft.com/office/powerpoint/2010/main" val="104548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81000"/>
            <a:ext cx="6324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 public </a:t>
            </a:r>
            <a:r>
              <a:rPr lang="en-US" sz="3200" dirty="0"/>
              <a:t>int</a:t>
            </a:r>
            <a:r>
              <a:rPr lang="en-US" sz="3200" dirty="0"/>
              <a:t> </a:t>
            </a:r>
            <a:r>
              <a:rPr lang="en-US" sz="3200" dirty="0"/>
              <a:t>getAge</a:t>
            </a:r>
            <a:r>
              <a:rPr lang="en-US" sz="3200" dirty="0"/>
              <a:t>(){</a:t>
            </a:r>
          </a:p>
          <a:p>
            <a:r>
              <a:rPr lang="en-US" sz="3200" dirty="0"/>
              <a:t>     return age;      </a:t>
            </a:r>
          </a:p>
          <a:p>
            <a:r>
              <a:rPr lang="en-US" sz="3200" dirty="0"/>
              <a:t>   }</a:t>
            </a:r>
          </a:p>
          <a:p>
            <a:r>
              <a:rPr lang="en-US" sz="3200" dirty="0"/>
              <a:t>   public String </a:t>
            </a:r>
            <a:r>
              <a:rPr lang="en-US" sz="3200" dirty="0"/>
              <a:t>getS</a:t>
            </a:r>
            <a:r>
              <a:rPr lang="en-US" sz="3200" dirty="0"/>
              <a:t>(){</a:t>
            </a:r>
          </a:p>
          <a:p>
            <a:r>
              <a:rPr lang="en-US" sz="3200" dirty="0"/>
              <a:t>     return s;   </a:t>
            </a:r>
          </a:p>
          <a:p>
            <a:r>
              <a:rPr lang="en-US" sz="3200" dirty="0"/>
              <a:t>   }   </a:t>
            </a:r>
          </a:p>
          <a:p>
            <a:r>
              <a:rPr lang="en-US" sz="3200" dirty="0"/>
              <a:t>   public </a:t>
            </a:r>
            <a:r>
              <a:rPr lang="en-US" sz="3200" dirty="0"/>
              <a:t>int</a:t>
            </a:r>
            <a:r>
              <a:rPr lang="en-US" sz="3200" dirty="0"/>
              <a:t> </a:t>
            </a:r>
            <a:r>
              <a:rPr lang="en-US" sz="3200" dirty="0"/>
              <a:t>getFatherHigh</a:t>
            </a:r>
            <a:r>
              <a:rPr lang="en-US" sz="3200" dirty="0"/>
              <a:t>(){</a:t>
            </a:r>
          </a:p>
          <a:p>
            <a:r>
              <a:rPr lang="en-US" sz="3200" dirty="0"/>
              <a:t>     return </a:t>
            </a:r>
            <a:r>
              <a:rPr lang="en-US" sz="3200" dirty="0"/>
              <a:t>fatherHigh</a:t>
            </a:r>
            <a:r>
              <a:rPr lang="en-US" sz="3200" dirty="0"/>
              <a:t>; </a:t>
            </a:r>
          </a:p>
          <a:p>
            <a:r>
              <a:rPr lang="en-US" sz="3200" dirty="0"/>
              <a:t>   }</a:t>
            </a:r>
          </a:p>
          <a:p>
            <a:r>
              <a:rPr lang="en-US" sz="3200" dirty="0"/>
              <a:t>   public </a:t>
            </a:r>
            <a:r>
              <a:rPr lang="en-US" sz="3200" dirty="0"/>
              <a:t>int</a:t>
            </a:r>
            <a:r>
              <a:rPr lang="en-US" sz="3200" dirty="0"/>
              <a:t> </a:t>
            </a:r>
            <a:r>
              <a:rPr lang="en-US" sz="3200" dirty="0"/>
              <a:t>getMotherHigh</a:t>
            </a:r>
            <a:r>
              <a:rPr lang="en-US" sz="3200" dirty="0"/>
              <a:t>(){</a:t>
            </a:r>
          </a:p>
          <a:p>
            <a:r>
              <a:rPr lang="en-US" sz="3200" dirty="0"/>
              <a:t>     return </a:t>
            </a:r>
            <a:r>
              <a:rPr lang="en-US" sz="3200" dirty="0"/>
              <a:t>motherHigh</a:t>
            </a:r>
            <a:r>
              <a:rPr lang="en-US" sz="3200" dirty="0"/>
              <a:t>;  </a:t>
            </a:r>
          </a:p>
          <a:p>
            <a:r>
              <a:rPr lang="en-US" sz="3200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64088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309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/>
              <a:t> public void </a:t>
            </a:r>
            <a:r>
              <a:rPr lang="en-US" sz="3200" dirty="0"/>
              <a:t>setAge</a:t>
            </a:r>
            <a:r>
              <a:rPr lang="en-US" sz="3200" dirty="0"/>
              <a:t>(</a:t>
            </a:r>
            <a:r>
              <a:rPr lang="en-US" sz="3200" dirty="0"/>
              <a:t>int</a:t>
            </a:r>
            <a:r>
              <a:rPr lang="en-US" sz="3200" dirty="0"/>
              <a:t> </a:t>
            </a:r>
            <a:r>
              <a:rPr lang="en-US" sz="3200" dirty="0"/>
              <a:t>newAge</a:t>
            </a:r>
            <a:r>
              <a:rPr lang="en-US" sz="3200" dirty="0"/>
              <a:t>){</a:t>
            </a:r>
            <a:br>
              <a:rPr lang="en-US" sz="3200" dirty="0"/>
            </a:br>
            <a:r>
              <a:rPr lang="en-US" sz="3200" dirty="0"/>
              <a:t>   age=</a:t>
            </a:r>
            <a:r>
              <a:rPr lang="en-US" sz="3200" dirty="0"/>
              <a:t>newAge</a:t>
            </a:r>
            <a:r>
              <a:rPr lang="en-US" sz="3200" dirty="0"/>
              <a:t>;</a:t>
            </a:r>
            <a:br>
              <a:rPr lang="en-US" sz="3200" dirty="0"/>
            </a:br>
            <a:r>
              <a:rPr lang="en-US" sz="3200" dirty="0"/>
              <a:t>   }</a:t>
            </a:r>
            <a:br>
              <a:rPr lang="en-US" sz="3200" dirty="0"/>
            </a:br>
            <a:r>
              <a:rPr lang="en-US" sz="3200" dirty="0"/>
              <a:t>   public void </a:t>
            </a:r>
            <a:r>
              <a:rPr lang="en-US" sz="3200" dirty="0"/>
              <a:t>setS</a:t>
            </a:r>
            <a:r>
              <a:rPr lang="en-US" sz="3200" dirty="0"/>
              <a:t>(String </a:t>
            </a:r>
            <a:r>
              <a:rPr lang="en-US" sz="3200" dirty="0"/>
              <a:t>newS</a:t>
            </a:r>
            <a:r>
              <a:rPr lang="en-US" sz="3200" dirty="0"/>
              <a:t> ){</a:t>
            </a:r>
            <a:br>
              <a:rPr lang="en-US" sz="3200" dirty="0"/>
            </a:br>
            <a:r>
              <a:rPr lang="en-US" sz="3200" dirty="0"/>
              <a:t>   s=</a:t>
            </a:r>
            <a:r>
              <a:rPr lang="en-US" sz="3200" dirty="0"/>
              <a:t>newS</a:t>
            </a:r>
            <a:r>
              <a:rPr lang="en-US" sz="3200" dirty="0"/>
              <a:t>;</a:t>
            </a:r>
            <a:br>
              <a:rPr lang="en-US" sz="3200" dirty="0"/>
            </a:br>
            <a:r>
              <a:rPr lang="en-US" sz="3200" dirty="0"/>
              <a:t>   }</a:t>
            </a:r>
            <a:br>
              <a:rPr lang="en-US" sz="3200" dirty="0"/>
            </a:br>
            <a:r>
              <a:rPr lang="en-US" sz="3200" dirty="0"/>
              <a:t>   public void </a:t>
            </a:r>
            <a:r>
              <a:rPr lang="en-US" sz="3200" dirty="0"/>
              <a:t>setFatherHig</a:t>
            </a:r>
            <a:r>
              <a:rPr lang="en-US" sz="3200" dirty="0"/>
              <a:t>(</a:t>
            </a:r>
            <a:r>
              <a:rPr lang="en-US" sz="3200" dirty="0"/>
              <a:t>int</a:t>
            </a:r>
            <a:r>
              <a:rPr lang="en-US" sz="3200" dirty="0"/>
              <a:t> </a:t>
            </a:r>
            <a:r>
              <a:rPr lang="en-US" sz="3200" dirty="0"/>
              <a:t>newFatherHig</a:t>
            </a:r>
            <a:r>
              <a:rPr lang="en-US" sz="3200" dirty="0"/>
              <a:t>){</a:t>
            </a:r>
            <a:br>
              <a:rPr lang="en-US" sz="3200" dirty="0"/>
            </a:br>
            <a:r>
              <a:rPr lang="en-US" sz="3200" dirty="0"/>
              <a:t>   </a:t>
            </a:r>
            <a:r>
              <a:rPr lang="en-US" sz="3200" dirty="0"/>
              <a:t>fatherHigh</a:t>
            </a:r>
            <a:r>
              <a:rPr lang="en-US" sz="3200" dirty="0"/>
              <a:t>=</a:t>
            </a:r>
            <a:r>
              <a:rPr lang="en-US" sz="3200" dirty="0"/>
              <a:t>newFatherHig</a:t>
            </a:r>
            <a:r>
              <a:rPr lang="en-US" sz="3200" dirty="0"/>
              <a:t>;</a:t>
            </a:r>
            <a:br>
              <a:rPr lang="en-US" sz="3200" dirty="0"/>
            </a:br>
            <a:r>
              <a:rPr lang="en-US" sz="3200" dirty="0"/>
              <a:t>   </a:t>
            </a:r>
            <a:br>
              <a:rPr lang="en-US" sz="3200" dirty="0"/>
            </a:br>
            <a:r>
              <a:rPr lang="en-US" sz="3200" dirty="0"/>
              <a:t>   }</a:t>
            </a:r>
            <a:br>
              <a:rPr lang="en-US" sz="3200" dirty="0"/>
            </a:br>
            <a:r>
              <a:rPr lang="en-US" sz="3200" dirty="0"/>
              <a:t>   public void </a:t>
            </a:r>
            <a:r>
              <a:rPr lang="en-US" sz="3200" dirty="0"/>
              <a:t>setMotherHigh</a:t>
            </a:r>
            <a:r>
              <a:rPr lang="en-US" sz="3200" dirty="0"/>
              <a:t>(</a:t>
            </a:r>
            <a:r>
              <a:rPr lang="en-US" sz="3200" dirty="0"/>
              <a:t>int</a:t>
            </a:r>
            <a:r>
              <a:rPr lang="en-US" sz="3200" dirty="0"/>
              <a:t> </a:t>
            </a:r>
            <a:r>
              <a:rPr lang="en-US" sz="3200" dirty="0"/>
              <a:t>newMotherHigh</a:t>
            </a:r>
            <a:r>
              <a:rPr lang="en-US" sz="3200" dirty="0"/>
              <a:t>){</a:t>
            </a:r>
            <a:br>
              <a:rPr lang="en-US" sz="3200" dirty="0"/>
            </a:br>
            <a:r>
              <a:rPr lang="en-US" sz="3200" dirty="0"/>
              <a:t>   </a:t>
            </a:r>
            <a:r>
              <a:rPr lang="en-US" sz="3200" dirty="0"/>
              <a:t>motherHigh</a:t>
            </a:r>
            <a:r>
              <a:rPr lang="en-US" sz="3200" dirty="0"/>
              <a:t>=</a:t>
            </a:r>
            <a:r>
              <a:rPr lang="en-US" sz="3200" dirty="0"/>
              <a:t>newMotherHigh</a:t>
            </a:r>
            <a:r>
              <a:rPr lang="en-US" sz="3200" dirty="0"/>
              <a:t>;</a:t>
            </a:r>
            <a:br>
              <a:rPr lang="en-US" sz="3200" dirty="0"/>
            </a:br>
            <a:r>
              <a:rPr lang="en-US" sz="3200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55545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82296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355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473" y="228600"/>
            <a:ext cx="8229600" cy="5440362"/>
          </a:xfrm>
        </p:spPr>
        <p:txBody>
          <a:bodyPr>
            <a:normAutofit/>
          </a:bodyPr>
          <a:lstStyle/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Do you have any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54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7924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 public static void main(String[] </a:t>
            </a:r>
            <a:r>
              <a:rPr lang="en-US" sz="3200" dirty="0"/>
              <a:t>args</a:t>
            </a:r>
            <a:r>
              <a:rPr lang="en-US" sz="3200" dirty="0"/>
              <a:t>) {</a:t>
            </a:r>
          </a:p>
          <a:p>
            <a:r>
              <a:rPr lang="en-US" sz="3200" dirty="0"/>
              <a:t>    Project </a:t>
            </a:r>
            <a:r>
              <a:rPr lang="en-US" sz="3200" dirty="0"/>
              <a:t>ob</a:t>
            </a:r>
            <a:r>
              <a:rPr lang="en-US" sz="3200" dirty="0"/>
              <a:t>=new Project();</a:t>
            </a:r>
          </a:p>
          <a:p>
            <a:r>
              <a:rPr lang="en-US" sz="3200" dirty="0"/>
              <a:t>    </a:t>
            </a:r>
            <a:r>
              <a:rPr lang="en-US" sz="3200" dirty="0"/>
              <a:t>ob.setAge</a:t>
            </a:r>
            <a:r>
              <a:rPr lang="en-US" sz="3200" dirty="0"/>
              <a:t>(18);</a:t>
            </a:r>
          </a:p>
          <a:p>
            <a:r>
              <a:rPr lang="en-US" sz="3200" dirty="0"/>
              <a:t>    </a:t>
            </a:r>
            <a:r>
              <a:rPr lang="en-US" sz="3200" dirty="0"/>
              <a:t>ob.setS</a:t>
            </a:r>
            <a:r>
              <a:rPr lang="en-US" sz="3200" dirty="0"/>
              <a:t>("male");</a:t>
            </a:r>
          </a:p>
          <a:p>
            <a:r>
              <a:rPr lang="en-US" sz="3200" dirty="0"/>
              <a:t>    </a:t>
            </a:r>
            <a:r>
              <a:rPr lang="en-US" sz="3200" dirty="0"/>
              <a:t>ob.setFatherHig</a:t>
            </a:r>
            <a:r>
              <a:rPr lang="en-US" sz="3200" dirty="0"/>
              <a:t>(170);</a:t>
            </a:r>
          </a:p>
          <a:p>
            <a:r>
              <a:rPr lang="en-US" sz="3200" dirty="0"/>
              <a:t>    </a:t>
            </a:r>
            <a:r>
              <a:rPr lang="en-US" sz="3200" dirty="0"/>
              <a:t>ob.setMotherHigh</a:t>
            </a:r>
            <a:r>
              <a:rPr lang="en-US" sz="3200" dirty="0"/>
              <a:t>(160);</a:t>
            </a:r>
          </a:p>
          <a:p>
            <a:r>
              <a:rPr lang="en-US" sz="3200" dirty="0"/>
              <a:t>        </a:t>
            </a:r>
            <a:r>
              <a:rPr lang="en-US" sz="3200" dirty="0"/>
              <a:t>System.out.println</a:t>
            </a:r>
            <a:r>
              <a:rPr lang="en-US" sz="3200" dirty="0"/>
              <a:t>(</a:t>
            </a:r>
            <a:r>
              <a:rPr lang="en-US" sz="3200" dirty="0"/>
              <a:t>ob.getAge</a:t>
            </a:r>
            <a:r>
              <a:rPr lang="en-US" sz="3200" dirty="0"/>
              <a:t>());</a:t>
            </a:r>
          </a:p>
          <a:p>
            <a:r>
              <a:rPr lang="en-US" sz="3200" dirty="0"/>
              <a:t>        </a:t>
            </a:r>
            <a:r>
              <a:rPr lang="en-US" sz="3200" dirty="0"/>
              <a:t>System.out.println</a:t>
            </a:r>
            <a:r>
              <a:rPr lang="en-US" sz="3200" dirty="0"/>
              <a:t>(</a:t>
            </a:r>
            <a:r>
              <a:rPr lang="en-US" sz="3200" dirty="0"/>
              <a:t>ob.getS</a:t>
            </a:r>
            <a:r>
              <a:rPr lang="en-US" sz="3200" dirty="0"/>
              <a:t>());</a:t>
            </a:r>
          </a:p>
          <a:p>
            <a:r>
              <a:rPr lang="en-US" sz="3200" dirty="0"/>
              <a:t>        </a:t>
            </a:r>
            <a:r>
              <a:rPr lang="en-US" sz="3200" dirty="0"/>
              <a:t>System.out.println</a:t>
            </a:r>
            <a:r>
              <a:rPr lang="en-US" sz="3200" dirty="0"/>
              <a:t>(</a:t>
            </a:r>
            <a:r>
              <a:rPr lang="en-US" sz="3200" dirty="0"/>
              <a:t>ob.getFatherHigh</a:t>
            </a:r>
            <a:r>
              <a:rPr lang="en-US" sz="3200" dirty="0"/>
              <a:t>());</a:t>
            </a:r>
          </a:p>
          <a:p>
            <a:r>
              <a:rPr lang="en-US" sz="3200" dirty="0"/>
              <a:t>        </a:t>
            </a:r>
            <a:r>
              <a:rPr lang="en-US" sz="3200" dirty="0"/>
              <a:t>System.out.println</a:t>
            </a:r>
            <a:r>
              <a:rPr lang="en-US" sz="3200" dirty="0"/>
              <a:t>(</a:t>
            </a:r>
            <a:r>
              <a:rPr lang="en-US" sz="3200" dirty="0"/>
              <a:t>ob.getMotherHigh</a:t>
            </a:r>
            <a:r>
              <a:rPr lang="en-US" sz="3200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54551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59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52</TotalTime>
  <Words>154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M.Salar rahim</vt:lpstr>
      <vt:lpstr>PowerPoint Presentation</vt:lpstr>
      <vt:lpstr>PowerPoint Presentation</vt:lpstr>
      <vt:lpstr> public void setAge(int newAge){    age=newAge;    }    public void setS(String newS ){    s=newS;    }    public void setFatherHig(int newFatherHig){    fatherHigh=newFatherHig;        }    public void setMotherHigh(int newMotherHigh){    motherHigh=newMotherHigh;    }</vt:lpstr>
      <vt:lpstr>PowerPoint Presentation</vt:lpstr>
      <vt:lpstr>Do you have any question</vt:lpstr>
      <vt:lpstr>PowerPoint Presentation</vt:lpstr>
      <vt:lpstr>PowerPoint Presentation</vt:lpstr>
    </vt:vector>
  </TitlesOfParts>
  <Company>SACC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M.Salar rahim</dc:title>
  <dc:creator>Maher</dc:creator>
  <cp:lastModifiedBy>Maher</cp:lastModifiedBy>
  <cp:revision>6</cp:revision>
  <dcterms:created xsi:type="dcterms:W3CDTF">2019-10-09T09:21:41Z</dcterms:created>
  <dcterms:modified xsi:type="dcterms:W3CDTF">2019-10-09T18:07:35Z</dcterms:modified>
</cp:coreProperties>
</file>