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4" r:id="rId5"/>
    <p:sldId id="265" r:id="rId6"/>
    <p:sldId id="266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B950DF6-3F36-4B6A-A727-7D6AF73058EC}">
          <p14:sldIdLst>
            <p14:sldId id="256"/>
            <p14:sldId id="267"/>
            <p14:sldId id="257"/>
            <p14:sldId id="264"/>
            <p14:sldId id="265"/>
            <p14:sldId id="266"/>
            <p14:sldId id="259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E2BDBD-AD24-4D1C-AAAE-00B071A0515E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8FE7C8-2C8A-4149-8416-40ED5F864B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4191000"/>
            <a:ext cx="4714008" cy="8591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M.Salar</a:t>
            </a:r>
            <a:r>
              <a:rPr lang="en-US" sz="3600" dirty="0" smtClean="0"/>
              <a:t> </a:t>
            </a:r>
            <a:r>
              <a:rPr lang="en-US" sz="3600" dirty="0" smtClean="0"/>
              <a:t>rahim</a:t>
            </a:r>
            <a:r>
              <a:rPr lang="en-US" sz="3600" dirty="0" smtClean="0"/>
              <a:t>  .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876" y="5132676"/>
            <a:ext cx="6553200" cy="16906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Prepared by: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Nisreen bako 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85800"/>
            <a:ext cx="2511136" cy="268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24" y="5085181"/>
            <a:ext cx="2596212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"/>
            <a:ext cx="1066800" cy="371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7962"/>
          </a:xfrm>
        </p:spPr>
        <p:txBody>
          <a:bodyPr/>
          <a:lstStyle/>
          <a:p>
            <a:r>
              <a:rPr lang="en-US" dirty="0" smtClean="0"/>
              <a:t>Endocrinologist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729" y="2967335"/>
            <a:ext cx="60965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Endocrinologist</a:t>
            </a:r>
            <a:endParaRPr 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4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6553200"/>
          </a:xfrm>
        </p:spPr>
        <p:txBody>
          <a:bodyPr>
            <a:normAutofit/>
          </a:bodyPr>
          <a:lstStyle/>
          <a:p>
            <a:r>
              <a:rPr lang="en-US" sz="2000" dirty="0"/>
              <a:t>package doctor;</a:t>
            </a:r>
            <a:br>
              <a:rPr lang="en-US" sz="2000" dirty="0"/>
            </a:br>
            <a:r>
              <a:rPr lang="en-US" sz="2000" dirty="0"/>
              <a:t>import java.util.Scanner;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public class Doctor {</a:t>
            </a:r>
            <a:br>
              <a:rPr lang="en-US" sz="2000" dirty="0"/>
            </a:br>
            <a:r>
              <a:rPr lang="en-US" sz="2000" dirty="0"/>
              <a:t>   </a:t>
            </a:r>
            <a:br>
              <a:rPr lang="en-US" sz="2000" dirty="0"/>
            </a:br>
            <a:r>
              <a:rPr lang="en-US" sz="2000" dirty="0"/>
              <a:t>    public static void main(String[] args) {</a:t>
            </a:r>
            <a:br>
              <a:rPr lang="en-US" sz="2000" dirty="0"/>
            </a:br>
            <a:r>
              <a:rPr lang="en-US" sz="2000" dirty="0"/>
              <a:t>        Scanner in=new Scanner(System.in);</a:t>
            </a:r>
            <a:br>
              <a:rPr lang="en-US" sz="2000" dirty="0"/>
            </a:br>
            <a:r>
              <a:rPr lang="en-US" sz="2000" dirty="0"/>
              <a:t>       int fatherHigh;</a:t>
            </a:r>
            <a:br>
              <a:rPr lang="en-US" sz="2000" dirty="0"/>
            </a:br>
            <a:r>
              <a:rPr lang="en-US" sz="2000" dirty="0"/>
              <a:t>       int motherHigh;</a:t>
            </a:r>
            <a:br>
              <a:rPr lang="en-US" sz="2000" dirty="0"/>
            </a:br>
            <a:r>
              <a:rPr lang="en-US" sz="2000" dirty="0"/>
              <a:t>        int age=18;</a:t>
            </a:r>
            <a:br>
              <a:rPr lang="en-US" sz="2000" dirty="0"/>
            </a:br>
            <a:r>
              <a:rPr lang="en-US" sz="2000" dirty="0"/>
              <a:t>        int result;</a:t>
            </a:r>
            <a:br>
              <a:rPr lang="en-US" sz="2000" dirty="0"/>
            </a:br>
            <a:r>
              <a:rPr lang="en-US" sz="2000" dirty="0"/>
              <a:t>        </a:t>
            </a:r>
            <a:br>
              <a:rPr lang="en-US" sz="2000" dirty="0"/>
            </a:br>
            <a:r>
              <a:rPr lang="en-US" sz="2000" dirty="0"/>
              <a:t>       boolean xRay=true;</a:t>
            </a:r>
            <a:br>
              <a:rPr lang="en-US" sz="2000" dirty="0"/>
            </a:br>
            <a:r>
              <a:rPr lang="en-US" sz="2000" dirty="0"/>
              <a:t>       boolean blood=true;</a:t>
            </a:r>
          </a:p>
        </p:txBody>
      </p:sp>
    </p:spTree>
    <p:extLst>
      <p:ext uri="{BB962C8B-B14F-4D97-AF65-F5344CB8AC3E}">
        <p14:creationId xmlns:p14="http://schemas.microsoft.com/office/powerpoint/2010/main" val="10454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562600"/>
          </a:xfrm>
        </p:spPr>
        <p:txBody>
          <a:bodyPr>
            <a:noAutofit/>
          </a:bodyPr>
          <a:lstStyle/>
          <a:p>
            <a:r>
              <a:rPr lang="en-US" sz="1800" dirty="0"/>
              <a:t> System.out.println("please enter the length of your fatherHigh ");</a:t>
            </a:r>
            <a:br>
              <a:rPr lang="en-US" sz="1800" dirty="0"/>
            </a:br>
            <a:r>
              <a:rPr lang="en-US" sz="1800" dirty="0"/>
              <a:t>         fatherHigh=in.nextInt();</a:t>
            </a:r>
            <a:br>
              <a:rPr lang="en-US" sz="1800" dirty="0"/>
            </a:br>
            <a:r>
              <a:rPr lang="en-US" sz="1800" dirty="0"/>
              <a:t>        System.out.println("please enter the length of your motherHigh ");</a:t>
            </a:r>
            <a:br>
              <a:rPr lang="en-US" sz="1800" dirty="0"/>
            </a:br>
            <a:r>
              <a:rPr lang="en-US" sz="1800" dirty="0"/>
              <a:t>        motherHigh=in.nextInt();</a:t>
            </a:r>
            <a:br>
              <a:rPr lang="en-US" sz="1800" dirty="0"/>
            </a:br>
            <a:r>
              <a:rPr lang="en-US" sz="1800" dirty="0"/>
              <a:t>        System.out.println("please enter your age");</a:t>
            </a:r>
            <a:br>
              <a:rPr lang="en-US" sz="1800" dirty="0"/>
            </a:br>
            <a:r>
              <a:rPr lang="en-US" sz="1800" dirty="0"/>
              <a:t>         age=in.nextInt();</a:t>
            </a:r>
            <a:br>
              <a:rPr lang="en-US" sz="1800" dirty="0"/>
            </a:br>
            <a:r>
              <a:rPr lang="en-US" sz="1800" dirty="0"/>
              <a:t>        System.out.println("please enter your gender ");</a:t>
            </a:r>
            <a:br>
              <a:rPr lang="en-US" sz="1800" dirty="0"/>
            </a:br>
            <a:r>
              <a:rPr lang="en-US" sz="1800" dirty="0"/>
              <a:t>       String gender=in.next();</a:t>
            </a:r>
          </a:p>
        </p:txBody>
      </p:sp>
    </p:spTree>
    <p:extLst>
      <p:ext uri="{BB962C8B-B14F-4D97-AF65-F5344CB8AC3E}">
        <p14:creationId xmlns:p14="http://schemas.microsoft.com/office/powerpoint/2010/main" val="310000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2098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if(gender=="male"&amp;&amp;age&lt;18&amp;&amp;xRay==true&amp;&amp;blood==true){</a:t>
            </a:r>
          </a:p>
          <a:p>
            <a:r>
              <a:rPr lang="en-US" sz="2000" dirty="0"/>
              <a:t>          System.out.println("you can start treatment ");</a:t>
            </a:r>
          </a:p>
          <a:p>
            <a:r>
              <a:rPr lang="en-US" sz="2000" dirty="0"/>
              <a:t>         result=fatherHigh/2+motherHigh/2+13/2;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 </a:t>
            </a:r>
            <a:r>
              <a:rPr lang="en-US" sz="2000" dirty="0"/>
              <a:t>System.out.println("expected growth for you "+result+"cm"); </a:t>
            </a:r>
          </a:p>
          <a:p>
            <a:r>
              <a:rPr lang="en-US" sz="2000" dirty="0"/>
              <a:t>      }else if(gender=="male"&amp;&amp;age&gt;=18&amp;&amp;xRay==true&amp;&amp;blood==true){</a:t>
            </a:r>
          </a:p>
          <a:p>
            <a:r>
              <a:rPr lang="en-US" sz="2000" dirty="0"/>
              <a:t>        System.out.println("sorry stopped growth ");</a:t>
            </a:r>
          </a:p>
          <a:p>
            <a:r>
              <a:rPr lang="en-US" sz="2000" dirty="0"/>
              <a:t>          System.out.println("you have only one solution surgery");</a:t>
            </a:r>
          </a:p>
        </p:txBody>
      </p:sp>
    </p:spTree>
    <p:extLst>
      <p:ext uri="{BB962C8B-B14F-4D97-AF65-F5344CB8AC3E}">
        <p14:creationId xmlns:p14="http://schemas.microsoft.com/office/powerpoint/2010/main" val="394545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8229600" cy="55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9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KAR PC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28600"/>
            <a:ext cx="8726487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228600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 you have any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103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M.Salar rahim  .</vt:lpstr>
      <vt:lpstr>Endocrinologist</vt:lpstr>
      <vt:lpstr>package doctor; import java.util.Scanner;  public class Doctor {         public static void main(String[] args) {         Scanner in=new Scanner(System.in);        int fatherHigh;        int motherHigh;         int age=18;         int result;                 boolean xRay=true;        boolean blood=true;</vt:lpstr>
      <vt:lpstr> System.out.println("please enter the length of your fatherHigh ");          fatherHigh=in.nextInt();         System.out.println("please enter the length of your motherHigh ");         motherHigh=in.nextInt();         System.out.println("please enter your age");          age=in.nextInt();         System.out.println("please enter your gender ");        String gender=in.next();</vt:lpstr>
      <vt:lpstr> </vt:lpstr>
      <vt:lpstr>PowerPoint Presentation</vt:lpstr>
      <vt:lpstr>PowerPoint Presentation</vt:lpstr>
      <vt:lpstr>PowerPoint Presentation</vt:lpstr>
      <vt:lpstr>Do you have any question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M.Salar rahim</dc:title>
  <dc:creator>Maher</dc:creator>
  <cp:lastModifiedBy>Maher</cp:lastModifiedBy>
  <cp:revision>15</cp:revision>
  <dcterms:created xsi:type="dcterms:W3CDTF">2019-10-09T09:21:41Z</dcterms:created>
  <dcterms:modified xsi:type="dcterms:W3CDTF">2019-11-22T09:26:28Z</dcterms:modified>
</cp:coreProperties>
</file>