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DE003-5063-431E-8B95-17CE5C6658D8}" v="1" dt="2021-02-28T16:00:0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rine" userId="766645ad-b639-41f5-a9f6-bd0ff860c4a9" providerId="ADAL" clId="{D53DE003-5063-431E-8B95-17CE5C6658D8}"/>
    <pc:docChg chg="undo custSel addSld modSld">
      <pc:chgData name="Nisrine" userId="766645ad-b639-41f5-a9f6-bd0ff860c4a9" providerId="ADAL" clId="{D53DE003-5063-431E-8B95-17CE5C6658D8}" dt="2021-02-28T16:00:18.900" v="1273" actId="26606"/>
      <pc:docMkLst>
        <pc:docMk/>
      </pc:docMkLst>
      <pc:sldChg chg="modSp new mod">
        <pc:chgData name="Nisrine" userId="766645ad-b639-41f5-a9f6-bd0ff860c4a9" providerId="ADAL" clId="{D53DE003-5063-431E-8B95-17CE5C6658D8}" dt="2021-02-28T15:16:46.544" v="45" actId="313"/>
        <pc:sldMkLst>
          <pc:docMk/>
          <pc:sldMk cId="2920395369" sldId="256"/>
        </pc:sldMkLst>
        <pc:spChg chg="mod">
          <ac:chgData name="Nisrine" userId="766645ad-b639-41f5-a9f6-bd0ff860c4a9" providerId="ADAL" clId="{D53DE003-5063-431E-8B95-17CE5C6658D8}" dt="2021-02-28T15:16:23.148" v="25" actId="20577"/>
          <ac:spMkLst>
            <pc:docMk/>
            <pc:sldMk cId="2920395369" sldId="256"/>
            <ac:spMk id="2" creationId="{0D9B3FD2-21F1-4EA6-A5E8-38479C2C465E}"/>
          </ac:spMkLst>
        </pc:spChg>
        <pc:spChg chg="mod">
          <ac:chgData name="Nisrine" userId="766645ad-b639-41f5-a9f6-bd0ff860c4a9" providerId="ADAL" clId="{D53DE003-5063-431E-8B95-17CE5C6658D8}" dt="2021-02-28T15:16:46.544" v="45" actId="313"/>
          <ac:spMkLst>
            <pc:docMk/>
            <pc:sldMk cId="2920395369" sldId="256"/>
            <ac:spMk id="3" creationId="{A136621C-7D7D-4956-86E0-F201CC99EF14}"/>
          </ac:spMkLst>
        </pc:spChg>
      </pc:sldChg>
      <pc:sldChg chg="modSp new mod">
        <pc:chgData name="Nisrine" userId="766645ad-b639-41f5-a9f6-bd0ff860c4a9" providerId="ADAL" clId="{D53DE003-5063-431E-8B95-17CE5C6658D8}" dt="2021-02-28T15:53:12.340" v="1265" actId="20577"/>
        <pc:sldMkLst>
          <pc:docMk/>
          <pc:sldMk cId="3508899186" sldId="257"/>
        </pc:sldMkLst>
        <pc:spChg chg="mod">
          <ac:chgData name="Nisrine" userId="766645ad-b639-41f5-a9f6-bd0ff860c4a9" providerId="ADAL" clId="{D53DE003-5063-431E-8B95-17CE5C6658D8}" dt="2021-02-28T15:28:05.807" v="251" actId="313"/>
          <ac:spMkLst>
            <pc:docMk/>
            <pc:sldMk cId="3508899186" sldId="257"/>
            <ac:spMk id="2" creationId="{7BD2673C-31C0-40D3-B436-4DAAF68B1250}"/>
          </ac:spMkLst>
        </pc:spChg>
        <pc:spChg chg="mod">
          <ac:chgData name="Nisrine" userId="766645ad-b639-41f5-a9f6-bd0ff860c4a9" providerId="ADAL" clId="{D53DE003-5063-431E-8B95-17CE5C6658D8}" dt="2021-02-28T15:53:12.340" v="1265" actId="20577"/>
          <ac:spMkLst>
            <pc:docMk/>
            <pc:sldMk cId="3508899186" sldId="257"/>
            <ac:spMk id="3" creationId="{4A5D36D5-6C97-43E9-8C20-246B5600224F}"/>
          </ac:spMkLst>
        </pc:spChg>
      </pc:sldChg>
      <pc:sldChg chg="modSp new mod">
        <pc:chgData name="Nisrine" userId="766645ad-b639-41f5-a9f6-bd0ff860c4a9" providerId="ADAL" clId="{D53DE003-5063-431E-8B95-17CE5C6658D8}" dt="2021-02-28T15:36:29.128" v="893" actId="20577"/>
        <pc:sldMkLst>
          <pc:docMk/>
          <pc:sldMk cId="222514814" sldId="258"/>
        </pc:sldMkLst>
        <pc:spChg chg="mod">
          <ac:chgData name="Nisrine" userId="766645ad-b639-41f5-a9f6-bd0ff860c4a9" providerId="ADAL" clId="{D53DE003-5063-431E-8B95-17CE5C6658D8}" dt="2021-02-28T15:30:45.215" v="485" actId="20577"/>
          <ac:spMkLst>
            <pc:docMk/>
            <pc:sldMk cId="222514814" sldId="258"/>
            <ac:spMk id="2" creationId="{4FB84089-EE44-4213-A7B0-A68A2B2B50DF}"/>
          </ac:spMkLst>
        </pc:spChg>
        <pc:spChg chg="mod">
          <ac:chgData name="Nisrine" userId="766645ad-b639-41f5-a9f6-bd0ff860c4a9" providerId="ADAL" clId="{D53DE003-5063-431E-8B95-17CE5C6658D8}" dt="2021-02-28T15:36:29.128" v="893" actId="20577"/>
          <ac:spMkLst>
            <pc:docMk/>
            <pc:sldMk cId="222514814" sldId="258"/>
            <ac:spMk id="3" creationId="{BB844926-9ADC-42F4-B3BE-B226353305D9}"/>
          </ac:spMkLst>
        </pc:spChg>
      </pc:sldChg>
      <pc:sldChg chg="addSp delSp modSp new mod setBg">
        <pc:chgData name="Nisrine" userId="766645ad-b639-41f5-a9f6-bd0ff860c4a9" providerId="ADAL" clId="{D53DE003-5063-431E-8B95-17CE5C6658D8}" dt="2021-02-28T16:00:18.900" v="1273" actId="26606"/>
        <pc:sldMkLst>
          <pc:docMk/>
          <pc:sldMk cId="1004783911" sldId="259"/>
        </pc:sldMkLst>
        <pc:spChg chg="mod">
          <ac:chgData name="Nisrine" userId="766645ad-b639-41f5-a9f6-bd0ff860c4a9" providerId="ADAL" clId="{D53DE003-5063-431E-8B95-17CE5C6658D8}" dt="2021-02-28T16:00:18.900" v="1273" actId="26606"/>
          <ac:spMkLst>
            <pc:docMk/>
            <pc:sldMk cId="1004783911" sldId="259"/>
            <ac:spMk id="2" creationId="{615F8CD1-BB60-499D-A08F-D9614995018A}"/>
          </ac:spMkLst>
        </pc:spChg>
        <pc:spChg chg="del">
          <ac:chgData name="Nisrine" userId="766645ad-b639-41f5-a9f6-bd0ff860c4a9" providerId="ADAL" clId="{D53DE003-5063-431E-8B95-17CE5C6658D8}" dt="2021-02-28T16:00:06.387" v="1267" actId="931"/>
          <ac:spMkLst>
            <pc:docMk/>
            <pc:sldMk cId="1004783911" sldId="259"/>
            <ac:spMk id="3" creationId="{6AAE3ABB-23E8-41C7-A5C9-329658E85C2F}"/>
          </ac:spMkLst>
        </pc:spChg>
        <pc:spChg chg="add del">
          <ac:chgData name="Nisrine" userId="766645ad-b639-41f5-a9f6-bd0ff860c4a9" providerId="ADAL" clId="{D53DE003-5063-431E-8B95-17CE5C6658D8}" dt="2021-02-28T16:00:18.891" v="1272" actId="26606"/>
          <ac:spMkLst>
            <pc:docMk/>
            <pc:sldMk cId="1004783911" sldId="259"/>
            <ac:spMk id="9" creationId="{BFD83A5C-CC43-4475-8368-74B17C1685E5}"/>
          </ac:spMkLst>
        </pc:spChg>
        <pc:spChg chg="add del">
          <ac:chgData name="Nisrine" userId="766645ad-b639-41f5-a9f6-bd0ff860c4a9" providerId="ADAL" clId="{D53DE003-5063-431E-8B95-17CE5C6658D8}" dt="2021-02-28T16:00:18.891" v="1272" actId="26606"/>
          <ac:spMkLst>
            <pc:docMk/>
            <pc:sldMk cId="1004783911" sldId="259"/>
            <ac:spMk id="12" creationId="{EBF87945-A001-489F-9D9B-7D9435F0B9CA}"/>
          </ac:spMkLst>
        </pc:spChg>
        <pc:spChg chg="add">
          <ac:chgData name="Nisrine" userId="766645ad-b639-41f5-a9f6-bd0ff860c4a9" providerId="ADAL" clId="{D53DE003-5063-431E-8B95-17CE5C6658D8}" dt="2021-02-28T16:00:18.900" v="1273" actId="26606"/>
          <ac:spMkLst>
            <pc:docMk/>
            <pc:sldMk cId="1004783911" sldId="259"/>
            <ac:spMk id="14" creationId="{73DE2CFE-42F2-48F0-8706-5264E012B10C}"/>
          </ac:spMkLst>
        </pc:spChg>
        <pc:spChg chg="add">
          <ac:chgData name="Nisrine" userId="766645ad-b639-41f5-a9f6-bd0ff860c4a9" providerId="ADAL" clId="{D53DE003-5063-431E-8B95-17CE5C6658D8}" dt="2021-02-28T16:00:18.900" v="1273" actId="26606"/>
          <ac:spMkLst>
            <pc:docMk/>
            <pc:sldMk cId="1004783911" sldId="259"/>
            <ac:spMk id="15" creationId="{58915052-1712-4EC7-8B85-7066D4C024BB}"/>
          </ac:spMkLst>
        </pc:spChg>
        <pc:picChg chg="add mod">
          <ac:chgData name="Nisrine" userId="766645ad-b639-41f5-a9f6-bd0ff860c4a9" providerId="ADAL" clId="{D53DE003-5063-431E-8B95-17CE5C6658D8}" dt="2021-02-28T16:00:18.900" v="1273" actId="26606"/>
          <ac:picMkLst>
            <pc:docMk/>
            <pc:sldMk cId="1004783911" sldId="259"/>
            <ac:picMk id="5" creationId="{DEE2B537-F6C7-4C99-B822-1476FBEC87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515D0-5BEA-4CE5-ABDC-FEC3A4EF6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5C968-2179-4754-87FD-82B45FAA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9EF840-08E5-4115-B60D-8E190EB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0A4F0-2212-40CA-A6D8-FBEF5CF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36F42-C276-4379-A9BB-EFEF86EF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76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63F15-764D-4D59-930C-54AA953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8AA6A-18B3-4135-81BB-056582040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EAE15-BBEB-4C8B-9436-AD1CF066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25B7C-D077-47CE-AF5F-8FF35DDA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2AFADC-7F84-4A8D-8279-C4ED7D4F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52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01F248-89EE-4D0D-BBD2-431596C8F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7C9C22-09EE-45E6-A5A9-327305140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0E4308-02C5-43F8-93BA-B2CB99DA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2B6A3-F30E-4696-9B03-19C663E4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1C120-1717-4C12-AAD2-E8B65AAE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6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CDE3A-AC5E-44D5-961D-373A400B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AA030-9DA0-4E0B-AE40-06148D04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13483E-B1EE-43CD-9744-12B8CC62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CDD75-0B35-4DEB-A263-A7D73B5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D60A1F-6AA3-41CC-B5FB-C53AC54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B95FE-9E8F-4840-9E5E-F9866CD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2C7E4-5969-44E6-80E7-680E6AD4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22B5A-2C24-4D8B-BB30-5EC31407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A7181-0AE2-4683-A69D-BD6F25E1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289DE-E89B-4E3C-88A0-20BBB93A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7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ED3A7-D25B-486F-A6C6-BAE1707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3AC33-03BD-4EF8-AC06-A5E376CAC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53D374-B889-4EEB-BE5C-9DE30847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970383-BA05-4B0D-988A-9293BC73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E9FEEB-11BD-47C0-94D6-0486A689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F51B1-8760-49FC-BF75-1F6D2418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576B1-532A-4E50-8346-C5E9291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9702E7-53DB-4BC0-B236-DD8B5C80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FBDDA-706F-4F2A-8306-790D5C96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51311E-6BDC-4919-8E23-3CCF4D16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0C530-5CA0-4238-8C56-F1708691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11D6C7-F20A-47C4-8524-ED14C794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DAB8AA-4A39-44A1-B412-4392C4F8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65423-2682-4766-8267-B4EA3F20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6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47AC3-89E4-4AD8-B9C2-E5BE6AC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1BD3F0-4852-4918-A9E1-00C367FA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D39003-9767-4411-9D2C-61FD9C52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CFBB57-5B7C-4B9A-979F-D8DB1E0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928EFA-982A-4330-8231-51488019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384B1E-8E99-479F-8441-1DCB5C70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905F5-359A-440C-B27D-00DA189E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4E862-6850-4CE1-AC1A-E8E84512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DF8E8-4450-4CF5-8BAD-45346ADE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459ED-61DD-4F97-87FE-58687F6B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2CB00-A224-42A6-A94E-9996E120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C7B02F-310C-41F8-9197-E8A428AF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1420B3-FAF0-4410-BF10-E33E5A65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4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D7569-A2B3-4B63-8128-C65C9DE9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876EF7-ABE9-4B55-898D-C43710CA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FC990-D7BA-4453-9561-D058B43D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43BDB-FA9D-4063-9470-D65600F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2F4034-BD48-4D74-A10B-E1669259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3814C-2B56-4458-8CCF-6281BF2C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7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67EB8A-E49F-4DA7-B59D-2063CCED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5F580-A3E7-4EDB-938F-77C90A7B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3013B-CA0C-4157-AB8B-D8BF5F9D3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A9C6-CA47-419C-A4E4-29F53BD7E52B}" type="datetimeFigureOut">
              <a:rPr lang="fr-FR" smtClean="0"/>
              <a:t>28/02/2021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8FE85-3539-46BF-A946-D7333D01A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165E4-E6FE-4093-9950-BF730102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D9ED-8B74-457F-A273-4A006C591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B3FD2-21F1-4EA6-A5E8-38479C2C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Drones </a:t>
            </a:r>
            <a:r>
              <a:rPr lang="fr-FR" dirty="0" err="1"/>
              <a:t>Deliveries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36621C-7D7D-4956-86E0-F201CC99E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Académique</a:t>
            </a:r>
          </a:p>
        </p:txBody>
      </p:sp>
    </p:spTree>
    <p:extLst>
      <p:ext uri="{BB962C8B-B14F-4D97-AF65-F5344CB8AC3E}">
        <p14:creationId xmlns:p14="http://schemas.microsoft.com/office/powerpoint/2010/main" val="29203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4089-EE44-4213-A7B0-A68A2B2B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44926-9ADC-42F4-B3BE-B2263533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carte 2D prédéfini dans un espace deux dimensions avec des coordonnées. </a:t>
            </a:r>
          </a:p>
          <a:p>
            <a:r>
              <a:rPr lang="fr-FR" dirty="0"/>
              <a:t>Type de Produits qui ont des items avec un poids différents </a:t>
            </a:r>
          </a:p>
          <a:p>
            <a:r>
              <a:rPr lang="fr-FR" dirty="0"/>
              <a:t>Warehouse différents qui ont des items de type de produits différents, ils sont localises dans la carte. </a:t>
            </a:r>
          </a:p>
          <a:p>
            <a:r>
              <a:rPr lang="fr-FR" dirty="0"/>
              <a:t>Un ordre de commande par un client qui a de différents items de type de produit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1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2673C-31C0-40D3-B436-4DAAF68B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D36D5-6C97-43E9-8C20-246B5600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objective: minimiser le temps de livraison-&gt; trouver le court chemin. </a:t>
            </a:r>
          </a:p>
          <a:p>
            <a:r>
              <a:rPr lang="fr-FR" dirty="0"/>
              <a:t>Contraintes: 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map</a:t>
            </a:r>
            <a:r>
              <a:rPr lang="fr-FR" dirty="0"/>
              <a:t> prédéfini ne peut pas être dépassé, donc les routes doivent être inclues dans la carte prédéfini. </a:t>
            </a:r>
          </a:p>
          <a:p>
            <a:pPr lvl="1"/>
            <a:r>
              <a:rPr lang="fr-FR" dirty="0"/>
              <a:t>Le poids des produits qui seront assignés au drone doit être inferieur à la charge de drone</a:t>
            </a:r>
          </a:p>
          <a:p>
            <a:pPr lvl="1"/>
            <a:r>
              <a:rPr lang="fr-FR" dirty="0"/>
              <a:t>Pas de nouveau produit</a:t>
            </a:r>
          </a:p>
          <a:p>
            <a:pPr lvl="1"/>
            <a:r>
              <a:rPr lang="fr-FR" dirty="0"/>
              <a:t>Le nombre de produits disponible&gt;= le nombre total de produits des commandes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9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5F8CD1-BB60-499D-A08F-D9614995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endParaRPr lang="fr-FR" sz="320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58915052-1712-4EC7-8B85-7066D4C0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E2B537-F6C7-4C99-B822-1476FBEC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3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Drones Deliveries</vt:lpstr>
      <vt:lpstr>Données du problème</vt:lpstr>
      <vt:lpstr>Formulation du problème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Drones Deliveries</dc:title>
  <dc:creator>Nisrine HAMMOUT</dc:creator>
  <cp:lastModifiedBy>Nisrine HAMMOUT</cp:lastModifiedBy>
  <cp:revision>1</cp:revision>
  <dcterms:created xsi:type="dcterms:W3CDTF">2021-02-28T15:15:10Z</dcterms:created>
  <dcterms:modified xsi:type="dcterms:W3CDTF">2021-02-28T16:00:34Z</dcterms:modified>
</cp:coreProperties>
</file>