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jpeg" ContentType="image/jpeg"/>
  <Override PartName="/ppt/media/image23.png" ContentType="image/png"/>
  <Override PartName="/ppt/media/image28.jpeg" ContentType="image/jpeg"/>
  <Override PartName="/ppt/media/image8.jpeg" ContentType="image/jpeg"/>
  <Override PartName="/ppt/media/image17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9.jpeg" ContentType="image/jpeg"/>
  <Override PartName="/ppt/media/image5.png" ContentType="image/png"/>
  <Override PartName="/ppt/media/image22.jpeg" ContentType="image/jpeg"/>
  <Override PartName="/ppt/media/image16.jpeg" ContentType="image/jpeg"/>
  <Override PartName="/ppt/media/image1.jpeg" ContentType="image/jpeg"/>
  <Override PartName="/ppt/media/image18.jpeg" ContentType="image/jpeg"/>
  <Override PartName="/ppt/media/image24.jpeg" ContentType="image/jpeg"/>
  <Override PartName="/ppt/media/image4.jpeg" ContentType="image/jpeg"/>
  <Override PartName="/ppt/media/image3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20.jpeg" ContentType="image/jpeg"/>
  <Override PartName="/ppt/media/image27.jpeg" ContentType="image/jpeg"/>
  <Override PartName="/ppt/media/image7.jpeg" ContentType="image/jpeg"/>
  <Override PartName="/ppt/media/image15.png" ContentType="image/png"/>
  <Override PartName="/ppt/media/image6.png" ContentType="image/png"/>
  <Override PartName="/ppt/media/image14.jpeg" ContentType="image/jpe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285840" y="5857920"/>
            <a:ext cx="53186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Fps “Flight Planning System”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6360" cy="164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Presented  by :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Lamghari Younes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Saffar Léa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Marcel Yildiz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864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decided to use two navigation scheme as requested.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OCC: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07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2000" cy="34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the crew: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1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2000" cy="37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mock-ups: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our mock-ups, we decided to do it with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Invasion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Mr. Tekkal advices us.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 here’s the link for it 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https://invis.io/VW60KMLEY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our mock-ups, we have defined our necessary web services for loading data.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home page.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8" name="Shape 81" descr=""/>
          <p:cNvPicPr/>
          <p:nvPr/>
        </p:nvPicPr>
        <p:blipFill>
          <a:blip r:embed="rId2"/>
          <a:stretch/>
        </p:blipFill>
        <p:spPr>
          <a:xfrm>
            <a:off x="0" y="2571840"/>
            <a:ext cx="9142920" cy="39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page.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2" name="Table 4"/>
          <p:cNvGraphicFramePr/>
          <p:nvPr/>
        </p:nvGraphicFramePr>
        <p:xfrm>
          <a:off x="214200" y="2428920"/>
          <a:ext cx="8714880" cy="342828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flight page.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6" name="Table 4"/>
          <p:cNvGraphicFramePr/>
          <p:nvPr/>
        </p:nvGraphicFramePr>
        <p:xfrm>
          <a:off x="214200" y="2500200"/>
          <a:ext cx="8714880" cy="3428280"/>
        </p:xfrm>
        <a:graphic>
          <a:graphicData uri="http://schemas.openxmlformats.org/drawingml/2006/table">
            <a:tbl>
              <a:tblPr/>
              <a:tblGrid>
                <a:gridCol w="2904840"/>
                <a:gridCol w="2904840"/>
                <a:gridCol w="2905560"/>
              </a:tblGrid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flight 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flight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96336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flight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 algn="ctr">
              <a:lnSpc>
                <a:spcPct val="100000"/>
              </a:lnSpc>
            </a:pPr>
            <a:endParaRPr/>
          </a:p>
          <a:p>
            <a:pPr marL="343080" indent="-34200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marL="343080" indent="-342000" algn="ctr">
              <a:lnSpc>
                <a:spcPct val="100000"/>
              </a:lnSpc>
            </a:pPr>
            <a:endParaRPr/>
          </a:p>
          <a:p>
            <a:pPr marL="343080" indent="-34200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marL="343080" indent="-342000" algn="ctr">
              <a:lnSpc>
                <a:spcPct val="100000"/>
              </a:lnSpc>
            </a:pPr>
            <a:endParaRPr/>
          </a:p>
          <a:p>
            <a:pPr marL="343080" indent="-34200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will be also the support for our last presentation with you.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 First lesson</a:t>
            </a:r>
            <a:endParaRPr/>
          </a:p>
          <a:p>
            <a:pPr marL="343080" indent="-34200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II- Second lesson</a:t>
            </a:r>
            <a:endParaRPr/>
          </a:p>
          <a:p>
            <a:pPr marL="343080" indent="-34200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III- Third lessen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28760" y="1500120"/>
            <a:ext cx="8228520" cy="4524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 marL="457200" indent="-316440">
              <a:lnSpc>
                <a:spcPct val="100000"/>
              </a:lnSpc>
            </a:pPr>
            <a:endParaRPr/>
          </a:p>
          <a:p>
            <a:pPr marL="482760" indent="-34200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 marL="457200" indent="-31644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/>
          </a:p>
          <a:p>
            <a:pPr marL="457200" indent="-31644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 marL="457200" indent="-31644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457200" indent="-31644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/>
          </a:p>
          <a:p>
            <a:pPr marL="457200" indent="-316440">
              <a:lnSpc>
                <a:spcPct val="107000"/>
              </a:lnSpc>
            </a:pPr>
            <a:endParaRPr/>
          </a:p>
          <a:p>
            <a:pPr marL="457200" indent="-316440">
              <a:lnSpc>
                <a:spcPct val="107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 marL="457200" indent="-316440">
              <a:lnSpc>
                <a:spcPct val="107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/>
          </a:p>
          <a:p>
            <a:pPr marL="343080" indent="-342000">
              <a:lnSpc>
                <a:spcPct val="107000"/>
              </a:lnSpc>
            </a:pPr>
            <a:endParaRPr/>
          </a:p>
          <a:p>
            <a:pPr marL="457200" indent="-31644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8520" cy="49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/>
          </a:p>
          <a:p>
            <a:pPr marL="457200">
              <a:lnSpc>
                <a:spcPct val="100000"/>
              </a:lnSpc>
            </a:pPr>
            <a:r>
              <a:rPr i="1"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8760" y="1714320"/>
            <a:ext cx="8228520" cy="49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/>
          </a:p>
          <a:p>
            <a:pPr marL="457200" indent="-30384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457200" indent="-303840"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</a:pPr>
            <a:endParaRPr/>
          </a:p>
          <a:p>
            <a:pPr marL="457200" indent="-342000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71432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business subject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picture, we have all business subjects for our system with their definitions 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pic>
        <p:nvPicPr>
          <p:cNvPr id="94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5280" cy="39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1785960"/>
            <a:ext cx="8228520" cy="44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MVC model 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/>
          </a:p>
          <a:p>
            <a:pPr marL="343080" indent="-34200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MVC model for our system, it shows the various subsystem and relation between them 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Shape 78" descr=""/>
          <p:cNvPicPr/>
          <p:nvPr/>
        </p:nvPicPr>
        <p:blipFill>
          <a:blip r:embed="rId2"/>
          <a:stretch/>
        </p:blipFill>
        <p:spPr>
          <a:xfrm>
            <a:off x="928800" y="2357280"/>
            <a:ext cx="7057080" cy="414216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72160"/>
            <a:ext cx="784800" cy="284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28760" y="642960"/>
            <a:ext cx="825696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7060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736000" y="6309360"/>
            <a:ext cx="557100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23480" y="3291840"/>
            <a:ext cx="8929080" cy="2468880"/>
          </a:xfrm>
          <a:prstGeom prst="rect">
            <a:avLst/>
          </a:prstGeom>
          <a:ln>
            <a:noFill/>
          </a:ln>
        </p:spPr>
      </p:pic>
      <p:sp>
        <p:nvSpPr>
          <p:cNvPr id="103" name="TextShape 4"/>
          <p:cNvSpPr txBox="1"/>
          <p:nvPr/>
        </p:nvSpPr>
        <p:spPr>
          <a:xfrm>
            <a:off x="914400" y="2305440"/>
            <a:ext cx="727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Organization chart encompassing the four components of the system 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Application>LibreOffice/5.0.2.2$Linux_x86 LibreOffice_project/00m0$Build-2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2016-02-12T22:27:40Z</dcterms:modified>
  <cp:revision>901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