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6.jpeg" ContentType="image/jpeg"/>
  <Override PartName="/ppt/media/image25.jpeg" ContentType="image/jpeg"/>
  <Override PartName="/ppt/media/image24.png" ContentType="image/png"/>
  <Override PartName="/ppt/media/image23.jpeg" ContentType="image/jpeg"/>
  <Override PartName="/ppt/media/image28.jpeg" ContentType="image/jpeg"/>
  <Override PartName="/ppt/media/image8.jpeg" ContentType="image/jpeg"/>
  <Override PartName="/ppt/media/image27.jpeg" ContentType="image/jpeg"/>
  <Override PartName="/ppt/media/image7.jpeg" ContentType="image/jpeg"/>
  <Override PartName="/ppt/media/image2.png" ContentType="image/png"/>
  <Override PartName="/ppt/media/image22.png" ContentType="image/png"/>
  <Override PartName="/ppt/media/image29.jpeg" ContentType="image/jpeg"/>
  <Override PartName="/ppt/media/image9.jpeg" ContentType="image/jpeg"/>
  <Override PartName="/ppt/media/image6.png" ContentType="image/png"/>
  <Override PartName="/ppt/media/image10.jpeg" ContentType="image/jpeg"/>
  <Override PartName="/ppt/media/image14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5.jpeg" ContentType="image/jpeg"/>
  <Override PartName="/ppt/media/image1.jpeg" ContentType="image/jpeg"/>
  <Override PartName="/ppt/media/image21.jpeg" ContentType="image/jpeg"/>
  <Override PartName="/ppt/media/image16.png" ContentType="image/png"/>
  <Override PartName="/ppt/media/image17.jpeg" ContentType="image/jpeg"/>
  <Override PartName="/ppt/media/image18.png" ContentType="image/png"/>
  <Override PartName="/ppt/media/image4.jpeg" ContentType="image/jpeg"/>
  <Override PartName="/ppt/media/image3.png" ContentType="image/png"/>
  <Override PartName="/ppt/media/image19.jpeg" ContentType="image/jpe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285840" y="5857920"/>
            <a:ext cx="531756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haroni"/>
                <a:ea typeface="DejaVu Sans"/>
              </a:rPr>
              <a:t>Fps “Flight Planning System”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364000" y="5000760"/>
            <a:ext cx="3455280" cy="164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1643040" y="357120"/>
            <a:ext cx="5317560" cy="57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714320"/>
            <a:ext cx="8227440" cy="44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428760" y="642960"/>
            <a:ext cx="825588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5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Navigation schema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Shape 96" descr=""/>
          <p:cNvPicPr/>
          <p:nvPr/>
        </p:nvPicPr>
        <p:blipFill>
          <a:blip r:embed="rId2"/>
          <a:stretch/>
        </p:blipFill>
        <p:spPr>
          <a:xfrm>
            <a:off x="1440000" y="2175840"/>
            <a:ext cx="6550920" cy="379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714320"/>
            <a:ext cx="8227440" cy="44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428760" y="642960"/>
            <a:ext cx="825588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5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Prototyping and Mock-ups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535480" y="2313360"/>
            <a:ext cx="4230720" cy="317268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3369960" y="5670360"/>
            <a:ext cx="27561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</a:pPr>
            <a:r>
              <a:rPr lang="en-US" sz="16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https://invis.io/VW60KMLEY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28760" y="642960"/>
            <a:ext cx="825588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5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Web-Services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103120" y="1920240"/>
            <a:ext cx="4480560" cy="445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428760" y="642960"/>
            <a:ext cx="825588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5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Web-Services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9" name="Table 3"/>
          <p:cNvGraphicFramePr/>
          <p:nvPr/>
        </p:nvGraphicFramePr>
        <p:xfrm>
          <a:off x="214200" y="2428920"/>
          <a:ext cx="8714880" cy="3428280"/>
        </p:xfrm>
        <a:graphic>
          <a:graphicData uri="http://schemas.openxmlformats.org/drawingml/2006/table">
            <a:tbl>
              <a:tblPr/>
              <a:tblGrid>
                <a:gridCol w="2536560"/>
                <a:gridCol w="3178080"/>
                <a:gridCol w="3000600"/>
              </a:tblGrid>
              <a:tr h="1268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/{id}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 list of all details of the member 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</a:tr>
              <a:tr h="1115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 {id}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Modify details of member for the corresponding ID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  <a:tr h="10443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 {id}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a member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714320"/>
            <a:ext cx="8227440" cy="44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428760" y="642960"/>
            <a:ext cx="825588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5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Web-based Git repository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2377440" y="2652120"/>
            <a:ext cx="4388400" cy="292500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3583440" y="2122560"/>
            <a:ext cx="1993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Join us on GitHub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651760" y="5760720"/>
            <a:ext cx="3820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https://github.com/Medatik/Preplane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this following presentation, we are going to show you the procedure we attend to answer to your different questions during the course “ Génie logiciel avancée “.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shows the different steps that we followed to realize the project named “ Flight Planning System “ from the beginning to the end.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will be also the support for our last presentation with you.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28760" y="642960"/>
            <a:ext cx="825588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520">
              <a:lnSpc>
                <a:spcPct val="100000"/>
              </a:lnSpc>
              <a:buClr>
                <a:srgbClr val="000000"/>
              </a:buClr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28760" y="1500120"/>
            <a:ext cx="8227440" cy="452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presentation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: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Planning System is a software that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3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2760" indent="-34092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Index all the coming flight of the company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36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Matches crews and planes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36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primary used by the OCC (Operations Control Center)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3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Firstly we can mention some technical features  :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360">
              <a:lnSpc>
                <a:spcPct val="107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server implementation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360">
              <a:lnSpc>
                <a:spcPct val="107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360">
              <a:lnSpc>
                <a:spcPct val="107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containing the list of flights and users ( with their respective rights )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360">
              <a:lnSpc>
                <a:spcPct val="107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Email warning system for OCC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7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360">
              <a:lnSpc>
                <a:spcPct val="107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web responsive interface ( respecting REST ) with personalized display for OCC.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28760" y="1714320"/>
            <a:ext cx="8227440" cy="49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Users of the system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members of the occ is specializes in one fields of expertise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operations control crew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  <a:buClr>
                <a:srgbClr val="f3f3f3"/>
              </a:buClr>
              <a:buFont typeface="Calibri"/>
              <a:buChar char="•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dispatcher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i="1"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Manager, captain on the ground, meteorologist, aircraft technicien, air traffic control dispatcher.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 support specialist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paperwork for a flight plan "overflight”.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Ground operations coordinator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responsible of passengers.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operations coordinator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handles with gas, pilot, hangar,  fuel status, incoming, connecting, awaiting permits, updating schedule.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428760" y="642960"/>
            <a:ext cx="825588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520">
              <a:lnSpc>
                <a:spcPct val="100000"/>
              </a:lnSpc>
              <a:buClr>
                <a:srgbClr val="000000"/>
              </a:buClr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28760" y="1714320"/>
            <a:ext cx="8227440" cy="49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Users of the system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Operations duty officer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head problem solver.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Crew dispatcher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handle with the crew members.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dispatcher manager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manage the team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Acess level: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can changes the crews members &amp; departure and arrival time also departure and arrival airport.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Crew members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can see their next flights without changing the informations, they can also contact the OCC by email.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2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428760" y="642960"/>
            <a:ext cx="825588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520">
              <a:lnSpc>
                <a:spcPct val="100000"/>
              </a:lnSpc>
              <a:buClr>
                <a:srgbClr val="000000"/>
              </a:buClr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714320"/>
            <a:ext cx="8227440" cy="44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business subject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428760" y="642960"/>
            <a:ext cx="8255880" cy="78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520">
              <a:lnSpc>
                <a:spcPct val="100000"/>
              </a:lnSpc>
              <a:buClr>
                <a:srgbClr val="000000"/>
              </a:buClr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Conception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Shape 72" descr=""/>
          <p:cNvPicPr/>
          <p:nvPr/>
        </p:nvPicPr>
        <p:blipFill>
          <a:blip r:embed="rId2"/>
          <a:stretch/>
        </p:blipFill>
        <p:spPr>
          <a:xfrm>
            <a:off x="900000" y="2464920"/>
            <a:ext cx="6874200" cy="394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28760" y="1785960"/>
            <a:ext cx="8227440" cy="44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Shape 78" descr=""/>
          <p:cNvPicPr/>
          <p:nvPr/>
        </p:nvPicPr>
        <p:blipFill>
          <a:blip r:embed="rId2"/>
          <a:stretch/>
        </p:blipFill>
        <p:spPr>
          <a:xfrm>
            <a:off x="914400" y="2259720"/>
            <a:ext cx="7056000" cy="414108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428760" y="642960"/>
            <a:ext cx="8255880" cy="78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520">
              <a:lnSpc>
                <a:spcPct val="100000"/>
              </a:lnSpc>
              <a:buClr>
                <a:srgbClr val="000000"/>
              </a:buClr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428760" y="642960"/>
            <a:ext cx="825588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5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Organization chart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736000" y="6309360"/>
            <a:ext cx="55699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182880" y="2651760"/>
            <a:ext cx="8928000" cy="2467800"/>
          </a:xfrm>
          <a:prstGeom prst="rect">
            <a:avLst/>
          </a:prstGeom>
          <a:ln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914400" y="2305440"/>
            <a:ext cx="72723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714320"/>
            <a:ext cx="8227440" cy="44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0" y="6572160"/>
            <a:ext cx="783720" cy="283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428760" y="642960"/>
            <a:ext cx="825588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5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Navigation schema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Shape 90" descr=""/>
          <p:cNvPicPr/>
          <p:nvPr/>
        </p:nvPicPr>
        <p:blipFill>
          <a:blip r:embed="rId2"/>
          <a:stretch/>
        </p:blipFill>
        <p:spPr>
          <a:xfrm>
            <a:off x="1223280" y="2520000"/>
            <a:ext cx="6550920" cy="341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9652</TotalTime>
  <Application>LibreOffice/5.0.5.2$Linux_x86 LibreOffice_project/00m0$Build-2</Application>
  <Paragraphs>219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  <dc:language>fr-FR</dc:language>
  <dcterms:modified xsi:type="dcterms:W3CDTF">2016-02-19T12:47:08Z</dcterms:modified>
  <cp:revision>905</cp:revision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