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7"/>
    <p:sldMasterId id="2147483692" r:id="rId8"/>
    <p:sldMasterId id="2147483672" r:id="rId9"/>
    <p:sldMasterId id="2147483694" r:id="rId10"/>
    <p:sldMasterId id="2147483697" r:id="rId11"/>
  </p:sldMasterIdLst>
  <p:notesMasterIdLst>
    <p:notesMasterId r:id="rId14"/>
  </p:notesMasterIdLst>
  <p:handoutMasterIdLst>
    <p:handoutMasterId r:id="rId15"/>
  </p:handoutMasterIdLst>
  <p:sldIdLst>
    <p:sldId id="468" r:id="rId12"/>
    <p:sldId id="508" r:id="rId13"/>
  </p:sldIdLst>
  <p:sldSz cx="9144000" cy="6858000" type="screen4x3"/>
  <p:notesSz cx="10007600" cy="14363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5511" userDrawn="1">
          <p15:clr>
            <a:srgbClr val="A4A3A4"/>
          </p15:clr>
        </p15:guide>
        <p15:guide id="6" pos="181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pos="317" userDrawn="1">
          <p15:clr>
            <a:srgbClr val="A4A3A4"/>
          </p15:clr>
        </p15:guide>
        <p15:guide id="13" pos="476" userDrawn="1">
          <p15:clr>
            <a:srgbClr val="A4A3A4"/>
          </p15:clr>
        </p15:guide>
        <p15:guide id="14" pos="5760" userDrawn="1">
          <p15:clr>
            <a:srgbClr val="A4A3A4"/>
          </p15:clr>
        </p15:guide>
        <p15:guide id="15" userDrawn="1">
          <p15:clr>
            <a:srgbClr val="A4A3A4"/>
          </p15:clr>
        </p15:guide>
        <p15:guide id="16" orient="horz" pos="4178" userDrawn="1">
          <p15:clr>
            <a:srgbClr val="A4A3A4"/>
          </p15:clr>
        </p15:guide>
        <p15:guide id="17" pos="5647" userDrawn="1">
          <p15:clr>
            <a:srgbClr val="A4A3A4"/>
          </p15:clr>
        </p15:guide>
        <p15:guide id="18" pos="3039" userDrawn="1">
          <p15:clr>
            <a:srgbClr val="A4A3A4"/>
          </p15:clr>
        </p15:guide>
        <p15:guide id="19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5BB"/>
    <a:srgbClr val="808080"/>
    <a:srgbClr val="003F66"/>
    <a:srgbClr val="E60012"/>
    <a:srgbClr val="DDDDDD"/>
    <a:srgbClr val="002A66"/>
    <a:srgbClr val="CF1818"/>
    <a:srgbClr val="EAECEE"/>
    <a:srgbClr val="CC0000"/>
    <a:srgbClr val="ADADA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6481" autoAdjust="0"/>
  </p:normalViewPr>
  <p:slideViewPr>
    <p:cSldViewPr snapToGrid="0" showGuides="1">
      <p:cViewPr varScale="1">
        <p:scale>
          <a:sx n="99" d="100"/>
          <a:sy n="99" d="100"/>
        </p:scale>
        <p:origin x="1492" y="72"/>
      </p:cViewPr>
      <p:guideLst>
        <p:guide pos="5511"/>
        <p:guide pos="181"/>
        <p:guide orient="horz" pos="119"/>
        <p:guide orient="horz" pos="2160"/>
        <p:guide pos="2880"/>
        <p:guide pos="317"/>
        <p:guide pos="476"/>
        <p:guide pos="5760"/>
        <p:guide/>
        <p:guide orient="horz" pos="4178"/>
        <p:guide pos="5647"/>
        <p:guide pos="3039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68657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r">
              <a:defRPr sz="1800"/>
            </a:lvl1pPr>
          </a:lstStyle>
          <a:p>
            <a:fld id="{2EAA5521-74A0-4497-BD3C-B34596D79315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68657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r">
              <a:defRPr sz="1800"/>
            </a:lvl1pPr>
          </a:lstStyle>
          <a:p>
            <a:fld id="{DA3E434F-EFAF-4CC8-962E-737203C16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8657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75" y="1077913"/>
            <a:ext cx="718185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60" y="6822758"/>
            <a:ext cx="8006080" cy="6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8657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7A636EC-557D-4F00-BFDF-6F57ED43287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186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3788390"/>
            <a:ext cx="8353425" cy="9702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4836920"/>
            <a:ext cx="8353425" cy="12704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Presenter Name, Title</a:t>
            </a:r>
          </a:p>
          <a:p>
            <a:pPr lvl="0"/>
            <a:r>
              <a:rPr kumimoji="1" lang="en-US" altLang="ja-JP" dirty="0"/>
              <a:t>Department/Division</a:t>
            </a:r>
          </a:p>
          <a:p>
            <a:pPr lvl="0"/>
            <a:r>
              <a:rPr kumimoji="1" lang="en-US" altLang="ja-JP" dirty="0"/>
              <a:t>Date</a:t>
            </a:r>
          </a:p>
        </p:txBody>
      </p:sp>
      <p:pic>
        <p:nvPicPr>
          <p:cNvPr id="6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66" y="5918714"/>
            <a:ext cx="1335268" cy="6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03200" y="139700"/>
            <a:ext cx="8591550" cy="6492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266700" y="901700"/>
            <a:ext cx="4173538" cy="2489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592638" y="901700"/>
            <a:ext cx="4175125" cy="2489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266700" y="3543300"/>
            <a:ext cx="4173538" cy="2489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92638" y="3543300"/>
            <a:ext cx="4175125" cy="2489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B68809-CE04-497D-9E97-8ADCA23D6FF8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00282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4"/>
          <p:cNvSpPr>
            <a:spLocks noGrp="1"/>
          </p:cNvSpPr>
          <p:nvPr>
            <p:ph type="sldNum" sz="quarter" idx="13"/>
          </p:nvPr>
        </p:nvSpPr>
        <p:spPr>
          <a:xfrm>
            <a:off x="5791234" y="6462995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kumimoji="1" lang="en-US" altLang="ja-JP" dirty="0"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6745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8D252544-2AF4-4163-BB6E-87F474C2BE84}" type="slidenum">
              <a:rPr kumimoji="1" lang="ja-JP" altLang="en-US" smtClean="0">
                <a:solidFill>
                  <a:prstClr val="white"/>
                </a:solidFill>
                <a:ea typeface="HGS創英角ｺﾞｼｯｸUB" pitchFamily="50" charset="-128"/>
              </a:rPr>
              <a:pPr>
                <a:spcBef>
                  <a:spcPct val="0"/>
                </a:spcBef>
              </a:pPr>
              <a:t>‹#›</a:t>
            </a:fld>
            <a:endParaRPr kumimoji="1" lang="ja-JP" altLang="en-US" dirty="0">
              <a:solidFill>
                <a:prstClr val="white"/>
              </a:solidFill>
              <a:ea typeface="HGS創英角ｺﾞｼｯｸUB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kumimoji="1" lang="en-US" altLang="ja-JP" dirty="0"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99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 hasCustomPrompt="1"/>
          </p:nvPr>
        </p:nvSpPr>
        <p:spPr>
          <a:xfrm>
            <a:off x="3429000" y="2552700"/>
            <a:ext cx="5181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  <a:ea typeface="Meiryo UI" pitchFamily="50" charset="-128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altLang="ja-JP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EC/OC Presentation Title - Verdana 32pt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0" hasCustomPrompt="1"/>
          </p:nvPr>
        </p:nvSpPr>
        <p:spPr>
          <a:xfrm>
            <a:off x="4914900" y="4851400"/>
            <a:ext cx="3676650" cy="11811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>
                <a:latin typeface="Verdana" pitchFamily="34" charset="0"/>
                <a:ea typeface="Meiryo UI" pitchFamily="50" charset="-128"/>
                <a:cs typeface="Verdana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Presenter Name, Title</a:t>
            </a:r>
          </a:p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Department/Division</a:t>
            </a:r>
          </a:p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Date</a:t>
            </a:r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3"/>
          </p:nvPr>
        </p:nvSpPr>
        <p:spPr>
          <a:xfrm>
            <a:off x="5791234" y="6462995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70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3"/>
          </p:nvPr>
        </p:nvSpPr>
        <p:spPr>
          <a:xfrm>
            <a:off x="5791234" y="6462995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32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200" y="111405"/>
            <a:ext cx="8689280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sz="2000" b="1" i="0" baseline="0">
                <a:latin typeface="Verdana" panose="020B060403050404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338630" y="6475412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8D252544-2AF4-4163-BB6E-87F474C2BE8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1655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010" y="6563989"/>
            <a:ext cx="925983" cy="209354"/>
          </a:xfrm>
          <a:prstGeom prst="rect">
            <a:avLst/>
          </a:prstGeom>
        </p:spPr>
      </p:pic>
      <p:sp>
        <p:nvSpPr>
          <p:cNvPr id="8" name="Text Box 25"/>
          <p:cNvSpPr txBox="1">
            <a:spLocks noChangeArrowheads="1"/>
          </p:cNvSpPr>
          <p:nvPr userDrawn="1"/>
        </p:nvSpPr>
        <p:spPr bwMode="gray">
          <a:xfrm>
            <a:off x="250825" y="6538770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Line 29"/>
          <p:cNvSpPr>
            <a:spLocks noChangeShapeType="1"/>
          </p:cNvSpPr>
          <p:nvPr userDrawn="1"/>
        </p:nvSpPr>
        <p:spPr bwMode="auto">
          <a:xfrm>
            <a:off x="395288" y="1614578"/>
            <a:ext cx="835342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タイトル 1"/>
          <p:cNvSpPr txBox="1">
            <a:spLocks/>
          </p:cNvSpPr>
          <p:nvPr userDrawn="1"/>
        </p:nvSpPr>
        <p:spPr>
          <a:xfrm>
            <a:off x="250825" y="176400"/>
            <a:ext cx="8389938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ssan Pro Bold" panose="02000803050000020004" pitchFamily="50" charset="0"/>
                <a:ea typeface="ＭＳ Ｐゴシック"/>
              </a:rPr>
              <a:t>Today’s Expectation</a:t>
            </a:r>
          </a:p>
        </p:txBody>
      </p:sp>
    </p:spTree>
    <p:extLst>
      <p:ext uri="{BB962C8B-B14F-4D97-AF65-F5344CB8AC3E}">
        <p14:creationId xmlns:p14="http://schemas.microsoft.com/office/powerpoint/2010/main" val="47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188913"/>
            <a:ext cx="8569325" cy="509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11" name="テキスト プレースホルダー 15"/>
          <p:cNvSpPr>
            <a:spLocks noGrp="1"/>
          </p:cNvSpPr>
          <p:nvPr>
            <p:ph type="body" sz="quarter" idx="11" hasCustomPrompt="1"/>
          </p:nvPr>
        </p:nvSpPr>
        <p:spPr>
          <a:xfrm>
            <a:off x="303466" y="1016000"/>
            <a:ext cx="8553196" cy="4052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12" name="テキスト プレースホルダー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3466" y="1421257"/>
            <a:ext cx="8553196" cy="41516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45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52544-2AF4-4163-BB6E-87F474C2BE84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2"/>
          </p:nvPr>
        </p:nvSpPr>
        <p:spPr>
          <a:xfrm>
            <a:off x="442913" y="1600198"/>
            <a:ext cx="8272462" cy="45291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43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52544-2AF4-4163-BB6E-87F474C2BE84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L-CNTRL (表紙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5791234" y="6457948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4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ML-CNT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5791234" y="6457948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22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3"/>
          </p:nvPr>
        </p:nvSpPr>
        <p:spPr>
          <a:xfrm>
            <a:off x="5791234" y="6457948"/>
            <a:ext cx="834577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defRPr>
            </a:lvl1pPr>
          </a:lstStyle>
          <a:p>
            <a:fld id="{E3AD6E1F-E417-447E-B285-98840DCB6D6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7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>
          <a:xfrm flipH="1">
            <a:off x="-1" y="0"/>
            <a:ext cx="9144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15816" y="1576139"/>
            <a:ext cx="3337777" cy="754632"/>
          </a:xfrm>
          <a:prstGeom prst="rect">
            <a:avLst/>
          </a:prstGeom>
        </p:spPr>
      </p:pic>
      <p:sp>
        <p:nvSpPr>
          <p:cNvPr id="9" name="Alliance_Labeling"/>
          <p:cNvSpPr txBox="1"/>
          <p:nvPr userDrawn="1"/>
        </p:nvSpPr>
        <p:spPr>
          <a:xfrm>
            <a:off x="73470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 dirty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図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66" y="5918714"/>
            <a:ext cx="1335268" cy="6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pos="249" userDrawn="1">
          <p15:clr>
            <a:srgbClr val="F26B43"/>
          </p15:clr>
        </p15:guide>
        <p15:guide id="8" pos="551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Alliance_Labeling"/>
          <p:cNvSpPr txBox="1"/>
          <p:nvPr userDrawn="1"/>
        </p:nvSpPr>
        <p:spPr>
          <a:xfrm>
            <a:off x="73470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 dirty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88913"/>
            <a:ext cx="1239246" cy="6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010" y="6563989"/>
            <a:ext cx="925983" cy="209354"/>
          </a:xfrm>
          <a:prstGeom prst="rect">
            <a:avLst/>
          </a:prstGeom>
        </p:spPr>
      </p:pic>
      <p:sp>
        <p:nvSpPr>
          <p:cNvPr id="43" name="Text Box 25"/>
          <p:cNvSpPr txBox="1">
            <a:spLocks noChangeArrowheads="1"/>
          </p:cNvSpPr>
          <p:nvPr userDrawn="1"/>
        </p:nvSpPr>
        <p:spPr bwMode="gray">
          <a:xfrm>
            <a:off x="250825" y="6538770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Alliance_Labeling"/>
          <p:cNvSpPr txBox="1"/>
          <p:nvPr userDrawn="1"/>
        </p:nvSpPr>
        <p:spPr>
          <a:xfrm>
            <a:off x="73470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 dirty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図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88913"/>
            <a:ext cx="1239246" cy="6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317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640" userDrawn="1">
          <p15:clr>
            <a:srgbClr val="F26B43"/>
          </p15:clr>
        </p15:guide>
        <p15:guide id="7" pos="476" userDrawn="1">
          <p15:clr>
            <a:srgbClr val="F26B43"/>
          </p15:clr>
        </p15:guide>
        <p15:guide id="8" pos="5579" userDrawn="1">
          <p15:clr>
            <a:srgbClr val="F26B43"/>
          </p15:clr>
        </p15:guide>
        <p15:guide id="9" pos="54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>
          <a:xfrm flipH="1">
            <a:off x="-1" y="0"/>
            <a:ext cx="9144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Alliance_Labeling"/>
          <p:cNvSpPr txBox="1"/>
          <p:nvPr userDrawn="1"/>
        </p:nvSpPr>
        <p:spPr>
          <a:xfrm>
            <a:off x="73470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 dirty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図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88913"/>
            <a:ext cx="1239246" cy="6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0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760">
          <p15:clr>
            <a:srgbClr val="F26B43"/>
          </p15:clr>
        </p15:guide>
        <p15:guide id="4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249">
          <p15:clr>
            <a:srgbClr val="F26B43"/>
          </p15:clr>
        </p15:guide>
        <p15:guide id="8" pos="551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30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072188" y="6475412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Bef>
                <a:spcPct val="0"/>
              </a:spcBef>
            </a:pPr>
            <a:fld id="{8D252544-2AF4-4163-BB6E-87F474C2BE84}" type="slidenum">
              <a:rPr kumimoji="1" lang="ja-JP" altLang="en-US" smtClean="0">
                <a:solidFill>
                  <a:prstClr val="white"/>
                </a:solidFill>
                <a:ea typeface="HGS創英角ｺﾞｼｯｸUB" pitchFamily="50" charset="-128"/>
              </a:rPr>
              <a:pPr>
                <a:spcBef>
                  <a:spcPct val="0"/>
                </a:spcBef>
              </a:pPr>
              <a:t>‹#›</a:t>
            </a:fld>
            <a:endParaRPr kumimoji="1" lang="ja-JP" altLang="en-US" dirty="0">
              <a:solidFill>
                <a:prstClr val="white"/>
              </a:solidFill>
              <a:ea typeface="HGS創英角ｺﾞｼｯｸUB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674265" y="6472462"/>
            <a:ext cx="334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0"/>
              </a:spcBef>
            </a:pPr>
            <a:endParaRPr kumimoji="1" lang="en-US" altLang="ja-JP" dirty="0">
              <a:ea typeface="HGS創英角ｺﾞｼｯｸUB" pitchFamily="50" charset="-128"/>
            </a:endParaRPr>
          </a:p>
        </p:txBody>
      </p:sp>
      <p:sp>
        <p:nvSpPr>
          <p:cNvPr id="5" name="Alliance_Labeling"/>
          <p:cNvSpPr txBox="1"/>
          <p:nvPr userDrawn="1"/>
        </p:nvSpPr>
        <p:spPr>
          <a:xfrm>
            <a:off x="6957644" y="6555209"/>
            <a:ext cx="1398956" cy="226591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E60012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E60012"/>
                </a:solidFill>
                <a:latin typeface="Verdana" panose="020B0604030504040204" pitchFamily="34" charset="0"/>
              </a:rPr>
              <a:t>Nissan Restricted B</a:t>
            </a:r>
            <a:endParaRPr kumimoji="1" lang="ja-JP" altLang="en-US" sz="1000" b="0">
              <a:solidFill>
                <a:srgbClr val="E6001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395288" y="3487943"/>
            <a:ext cx="8353425" cy="970241"/>
          </a:xfrm>
        </p:spPr>
        <p:txBody>
          <a:bodyPr/>
          <a:lstStyle/>
          <a:p>
            <a:r>
              <a:rPr lang="en-US" altLang="ja-JP" dirty="0"/>
              <a:t>NA-2022-18917 Discussion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Global</a:t>
            </a:r>
            <a:r>
              <a:rPr lang="ja-JP" altLang="en-US" dirty="0"/>
              <a:t> </a:t>
            </a:r>
            <a:r>
              <a:rPr lang="en-US" altLang="ja-JP" dirty="0"/>
              <a:t>Compliance Office &lt;A2P&gt;</a:t>
            </a:r>
          </a:p>
          <a:p>
            <a:r>
              <a:rPr lang="en-US" altLang="ja-JP" dirty="0"/>
              <a:t>January</a:t>
            </a:r>
            <a:r>
              <a:rPr kumimoji="1" lang="en-US" altLang="ja-JP" dirty="0"/>
              <a:t> </a:t>
            </a:r>
            <a:r>
              <a:rPr lang="en-US" altLang="ja-JP" dirty="0"/>
              <a:t>17</a:t>
            </a:r>
            <a:r>
              <a:rPr kumimoji="1" lang="en-US" altLang="ja-JP" dirty="0"/>
              <a:t>, 2023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5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2800" kern="0" dirty="0">
                <a:latin typeface="Verdana" panose="020B0604030504040204" pitchFamily="34" charset="0"/>
                <a:ea typeface="Verdana" panose="020B0604030504040204" pitchFamily="34" charset="0"/>
              </a:rPr>
              <a:t>NNA Legal Update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57051" y="818607"/>
            <a:ext cx="8307978" cy="611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 defTabSz="903288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1pPr>
            <a:lvl2pPr marL="822325" indent="-277813" defTabSz="903288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2pPr>
            <a:lvl3pPr marL="1143000" indent="-228600" defTabSz="903288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3pPr>
            <a:lvl4pPr marL="1600200" indent="-228600" defTabSz="903288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4pPr>
            <a:lvl5pPr marL="2057400" indent="-228600" defTabSz="903288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5pPr>
            <a:lvl6pPr marL="2514600" indent="-228600" algn="ctr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6pPr>
            <a:lvl7pPr marL="2971800" indent="-228600" algn="ctr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7pPr>
            <a:lvl8pPr marL="3429000" indent="-228600" algn="ctr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8pPr>
            <a:lvl9pPr marL="3886200" indent="-228600" algn="ctr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9pPr>
          </a:lstStyle>
          <a:p>
            <a:pPr marL="0" indent="0" eaLnBrk="1" hangingPunct="1"/>
            <a:endParaRPr lang="en-US" altLang="ja-JP" sz="2000" dirty="0">
              <a:solidFill>
                <a:schemeClr val="tx1"/>
              </a:solidFill>
              <a:latin typeface="Nissan Pro Regular" panose="02000503030000020003" pitchFamily="50" charset="0"/>
              <a:ea typeface="ＭＳ Ｐゴシック" pitchFamily="50" charset="-128"/>
            </a:endParaRPr>
          </a:p>
          <a:p>
            <a:pPr marL="544512" lvl="1" indent="0" eaLnBrk="1" hangingPunct="1"/>
            <a:endParaRPr lang="en-US" altLang="ja-JP" sz="1800" dirty="0">
              <a:solidFill>
                <a:schemeClr val="tx1"/>
              </a:solidFill>
              <a:latin typeface="Nissan Pro Regular" panose="02000503030000020003" pitchFamily="50" charset="0"/>
              <a:ea typeface="ＭＳ Ｐゴシック" pitchFamily="50" charset="-128"/>
            </a:endParaRPr>
          </a:p>
          <a:p>
            <a:pPr marL="887412" lvl="1" indent="-342900" eaLnBrk="1" hangingPunct="1">
              <a:buFont typeface="Wingdings" panose="05000000000000000000" pitchFamily="2" charset="2"/>
              <a:buChar char="§"/>
            </a:pPr>
            <a:endParaRPr lang="en-US" altLang="ja-JP" sz="2000" dirty="0">
              <a:solidFill>
                <a:schemeClr val="tx1"/>
              </a:solidFill>
              <a:latin typeface="Nissan Pro Regular" panose="02000503030000020003" pitchFamily="50" charset="0"/>
              <a:ea typeface="ＭＳ Ｐゴシック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337" y="930795"/>
            <a:ext cx="83637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Background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ja-JP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>
              <a:buClr>
                <a:srgbClr val="1F497D"/>
              </a:buClr>
            </a:pPr>
            <a:endParaRPr lang="en-US" altLang="ja-JP" sz="1600" b="1" u="sng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1F497D"/>
              </a:buClr>
            </a:pPr>
            <a:r>
              <a:rPr lang="en-US" altLang="ja-JP" sz="1600" b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Status</a:t>
            </a:r>
            <a:endParaRPr kumimoji="1" lang="en-US" altLang="ja-JP" sz="12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en-US" altLang="ja-JP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§"/>
            </a:pPr>
            <a:endParaRPr lang="en-US" altLang="ja-JP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ja-JP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§"/>
            </a:pPr>
            <a:endParaRPr lang="en-US" altLang="ja-JP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58233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Expec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. Blank Slide with Pattern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ody_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dana_Meiryo 1">
      <a:majorFont>
        <a:latin typeface="Verdana"/>
        <a:ea typeface="Meiryo UI"/>
        <a:cs typeface="ＭＳ Ｐゴシック"/>
      </a:majorFont>
      <a:minorFont>
        <a:latin typeface="Verdana"/>
        <a:ea typeface="Meiryo UI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 kumimoji="1" sz="1400"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P_Nissan_DocumentType_TaxHT0 xmlns="http://schemas.microsoft.com/sharepoint/v3">
      <Terms xmlns="http://schemas.microsoft.com/office/infopath/2007/PartnerControls"/>
    </ACP_Nissan_DocumentType_TaxHT0>
    <ACP_Nissan_SecurityClassification_TaxHT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CU/NC</TermName>
          <TermId xmlns="http://schemas.microsoft.com/office/infopath/2007/PartnerControls">e41da57d-3dff-4267-98d4-5ef0a8afe73e</TermId>
        </TermInfo>
      </Terms>
    </ACP_Nissan_SecurityClassification_TaxHT0>
    <TaxCatchAll xmlns="152c0564-0d49-45bb-8ba5-6417696b9a04">
      <Value>4</Value>
    </TaxCatchAll>
    <ACP_Nissan_RelevantRegion_TaxHT0 xmlns="http://schemas.microsoft.com/sharepoint/v3">
      <Terms xmlns="http://schemas.microsoft.com/office/infopath/2007/PartnerControls"/>
    </ACP_Nissan_RelevantRegion_TaxHT0>
    <ACP_Nissan_ExpirationDate xmlns="http://schemas.microsoft.com/sharepoint/v3">2017-03-11T15:00:00+00:00</ACP_Nissan_ExpirationDate>
    <ACP_OwnerOrganization_TaxHT0 xmlns="http://schemas.microsoft.com/sharepoint/v3">
      <Terms xmlns="http://schemas.microsoft.com/office/infopath/2007/PartnerControls"/>
    </ACP_OwnerOrganization_TaxHT0>
    <_dlc_ExpireDate xmlns="http://schemas.microsoft.com/sharepoint/v3" xsi:nil="true"/>
    <_dlc_ExpireDateSaved xmlns="http://schemas.microsoft.com/sharepoint/v3" xsi:nil="true"/>
  </documentManagement>
</p:properties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  <Receiver>
    <Name>Content Type Event Receiver</Name>
    <Synchronization>Asynchronous</Synchronization>
    <Type>10503</Type>
    <SequenceNumber>1000</SequenceNumber>
    <Assembly>RNAlliance.SharePoint.ACP.Layers, Version=1.0.0.0, Culture=neutral, PublicKeyToken=e2530ddecd8f1478</Assembly>
    <Class>RNAlliance.SharePoint.ACP.Layers.Service.BaseCopyEventReceivers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日産ドキュメント" ma:contentTypeID="0x01010066E3D1BD537B466A9FB4715B858074E90086CBB1B2C534404481B05826C05EBC4F009895465AA9E16A41B49462F1BDC631F8" ma:contentTypeVersion="9" ma:contentTypeDescription="新たな日産ドキュメントを作成する" ma:contentTypeScope="" ma:versionID="6aab274fb81e2d67c78f7f5b68fb7bd7">
  <xsd:schema xmlns:xsd="http://www.w3.org/2001/XMLSchema" xmlns:xs="http://www.w3.org/2001/XMLSchema" xmlns:p="http://schemas.microsoft.com/office/2006/metadata/properties" xmlns:ns1="http://schemas.microsoft.com/sharepoint/v3" xmlns:ns2="152c0564-0d49-45bb-8ba5-6417696b9a04" targetNamespace="http://schemas.microsoft.com/office/2006/metadata/properties" ma:root="true" ma:fieldsID="bda8f631545edb419e11f14b15b63d70" ns1:_="" ns2:_="">
    <xsd:import namespace="http://schemas.microsoft.com/sharepoint/v3"/>
    <xsd:import namespace="152c0564-0d49-45bb-8ba5-6417696b9a04"/>
    <xsd:element name="properties">
      <xsd:complexType>
        <xsd:sequence>
          <xsd:element name="documentManagement">
            <xsd:complexType>
              <xsd:all>
                <xsd:element ref="ns1:ACP_OwnerOrganization_TaxHT0" minOccurs="0"/>
                <xsd:element ref="ns1:ACP_Nissan_SecurityClassification_TaxHT0" minOccurs="0"/>
                <xsd:element ref="ns1:ACP_Nissan_RelevantRegion_TaxHT0" minOccurs="0"/>
                <xsd:element ref="ns1:ACP_Nissan_DocumentType_TaxHT0" minOccurs="0"/>
                <xsd:element ref="ns1:ACP_Nissan_ExpirationDate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CP_OwnerOrganization_TaxHT0" ma:index="9" nillable="true" ma:taxonomy="true" ma:internalName="ACP_OwnerOrganization_TaxHT0" ma:taxonomyFieldName="ACP_OwnerOrganization" ma:displayName="オーナー組織" ma:fieldId="{b2f944ca-d7b4-479f-83be-7a711dbb0010}" ma:sspId="1736571d-8b46-4fd7-b792-14839aa316c5" ma:termSetId="71a8f656-dccb-4916-8370-91b3a5cc5b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P_Nissan_SecurityClassification_TaxHT0" ma:index="11" ma:taxonomy="true" ma:internalName="ACP_Nissan_SecurityClassification_TaxHT0" ma:taxonomyFieldName="ACP_Nissan_SecurityClassification" ma:displayName="セキュリティー種別" ma:default="3;#Nissan Internal|da527d2f-cad3-4246-88d2-b91777f1cb3c" ma:fieldId="{3f3274b0-7775-4066-bfad-38a3b5f1e0ce}" ma:sspId="1736571d-8b46-4fd7-b792-14839aa316c5" ma:termSetId="5d43c407-08a7-4565-bdc7-70bcedf34d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P_Nissan_RelevantRegion_TaxHT0" ma:index="13" nillable="true" ma:taxonomy="true" ma:internalName="ACP_Nissan_RelevantRegion_TaxHT0" ma:taxonomyFieldName="ACP_Nissan_RelevantRegion" ma:displayName="関連する地域" ma:fieldId="{9c01a997-07c2-45e3-8179-7a5d8c8bbf9e}" ma:sspId="1736571d-8b46-4fd7-b792-14839aa316c5" ma:termSetId="6eb6dce7-a04f-46a7-8abb-e66dc4338bc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P_Nissan_DocumentType_TaxHT0" ma:index="15" nillable="true" ma:taxonomy="true" ma:internalName="ACP_Nissan_DocumentType_TaxHT0" ma:taxonomyFieldName="ACP_Nissan_DocumentType" ma:displayName="ドキュメントの種類" ma:fieldId="{fed52740-247d-469f-a8ff-cc6bf7405441}" ma:sspId="1736571d-8b46-4fd7-b792-14839aa316c5" ma:termSetId="f2957656-ccb6-478a-924e-0bebbd447b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P_Nissan_ExpirationDate" ma:index="16" ma:displayName="期限切れ日" ma:description="期限切れ日" ma:format="DateOnly" ma:internalName="ACP_Nissan_ExpirationDate">
      <xsd:simpleType>
        <xsd:restriction base="dms:DateTime"/>
      </xsd:simpleType>
    </xsd:element>
    <xsd:element name="_dlc_Exempt" ma:index="17" nillable="true" ma:displayName="ポリシー適用除外" ma:hidden="true" ma:internalName="_dlc_Exempt" ma:readOnly="true">
      <xsd:simpleType>
        <xsd:restriction base="dms:Unknown"/>
      </xsd:simpleType>
    </xsd:element>
    <xsd:element name="_dlc_ExpireDateSaved" ma:index="18" nillable="true" ma:displayName="元の有効期限" ma:hidden="true" ma:internalName="_dlc_ExpireDateSaved" ma:readOnly="true">
      <xsd:simpleType>
        <xsd:restriction base="dms:DateTime"/>
      </xsd:simpleType>
    </xsd:element>
    <xsd:element name="_dlc_ExpireDate" ma:index="19" nillable="true" ma:displayName="期日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c0564-0d49-45bb-8ba5-6417696b9a0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description="" ma:hidden="true" ma:list="{9c8061ab-0aca-41bc-a5cd-319cbc9c66d9}" ma:internalName="TaxCatchAll" ma:showField="CatchAllData" ma:web="152c0564-0d49-45bb-8ba5-6417696b9a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p:Policy xmlns:p="office.server.policy" id="" local="true">
  <p:Name>Nissan Document</p:Name>
  <p:Description/>
  <p:Statement/>
  <p:PolicyItems>
    <p:PolicyItem featureId="Microsoft.Office.RecordsManagement.PolicyFeatures.Expiration" staticId="0x01010066E3D1BD537B466A9FB4715B858074E90086CBB1B2C534404481B05826C05EBC4F|473777199" UniqueId="b270402c-1f27-47c5-bb87-0b4d65c1d838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</number>
                  <property>ACP_Nissan_ExpirationDate</property>
                  <propertyId>4bc406d5-1b22-49b1-80b3-cf050a9f5d8d</propertyId>
                  <period>days</period>
                </formula>
                <action type="workflow" id="053622c7-a983-4e3a-aa26-b78b6dd68ad1"/>
              </data>
            </stages>
          </Schedule>
        </Schedules>
      </p:CustomData>
    </p:PolicyItem>
  </p:PolicyItems>
</p:Policy>
</file>

<file path=customXml/itemProps1.xml><?xml version="1.0" encoding="utf-8"?>
<ds:datastoreItem xmlns:ds="http://schemas.openxmlformats.org/officeDocument/2006/customXml" ds:itemID="{1FF7788A-C23C-465D-8064-A50C91A5D78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EDDF703-E9F5-456C-BB9E-9A3971734E1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52c0564-0d49-45bb-8ba5-6417696b9a0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370E2B-8CB6-4D46-8351-04447ECFBAD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A5A8EA1-2657-4EED-9EB9-E5679191A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52c0564-0d49-45bb-8ba5-6417696b9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C978CB5E-DCDF-4123-8B1F-4541C3EC9C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CAFABD48-7CD4-4864-8105-10998DCB48A3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33107</TotalTime>
  <Words>17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Nissan Pro Bold</vt:lpstr>
      <vt:lpstr>Nissan Pro Regular</vt:lpstr>
      <vt:lpstr>Verdana</vt:lpstr>
      <vt:lpstr>Wingdings</vt:lpstr>
      <vt:lpstr>Wingdings 2</vt:lpstr>
      <vt:lpstr>1. Cover Slide</vt:lpstr>
      <vt:lpstr>2. Expectation</vt:lpstr>
      <vt:lpstr>3. Blank Slide</vt:lpstr>
      <vt:lpstr>4. Blank Slide with Pattern</vt:lpstr>
      <vt:lpstr>Body_Master</vt:lpstr>
      <vt:lpstr>PowerPoint Presentation</vt:lpstr>
      <vt:lpstr>PowerPoint Presentation</vt:lpstr>
    </vt:vector>
  </TitlesOfParts>
  <Company>INFORMATION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TANGO, MAKIKO</dc:creator>
  <cp:keywords>Alliance;N-C;Nissan Confidential C</cp:keywords>
  <cp:lastModifiedBy>Scoggins, Bruce</cp:lastModifiedBy>
  <cp:revision>972</cp:revision>
  <cp:lastPrinted>2020-05-13T04:25:47Z</cp:lastPrinted>
  <dcterms:created xsi:type="dcterms:W3CDTF">2012-03-12T00:47:51Z</dcterms:created>
  <dcterms:modified xsi:type="dcterms:W3CDTF">2023-01-18T17:13:33Z</dcterms:modified>
  <cp:category>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2017-03-13T00:00:00Z</vt:lpwstr>
  </property>
  <property fmtid="{D5CDD505-2E9C-101B-9397-08002B2CF9AE}" pid="3" name="ItemRetentionFormula">
    <vt:lpwstr/>
  </property>
  <property fmtid="{D5CDD505-2E9C-101B-9397-08002B2CF9AE}" pid="4" name="_dlc_policyId">
    <vt:lpwstr>0x01010066E3D1BD537B466A9FB4715B858074E90086CBB1B2C534404481B05826C05EBC4F|473777199</vt:lpwstr>
  </property>
  <property fmtid="{D5CDD505-2E9C-101B-9397-08002B2CF9AE}" pid="5" name="ACP_Nissan_SecurityClassification">
    <vt:lpwstr>4;#CU/NC|e41da57d-3dff-4267-98d4-5ef0a8afe73e</vt:lpwstr>
  </property>
  <property fmtid="{D5CDD505-2E9C-101B-9397-08002B2CF9AE}" pid="6" name="ACP_Nissan_DocumentType">
    <vt:lpwstr/>
  </property>
  <property fmtid="{D5CDD505-2E9C-101B-9397-08002B2CF9AE}" pid="7" name="ACP_OwnerOrganization">
    <vt:lpwstr/>
  </property>
  <property fmtid="{D5CDD505-2E9C-101B-9397-08002B2CF9AE}" pid="8" name="ACP_Nissan_RelevantRegion">
    <vt:lpwstr/>
  </property>
  <property fmtid="{D5CDD505-2E9C-101B-9397-08002B2CF9AE}" pid="9" name="ContentTypeId">
    <vt:lpwstr>0x01010066E3D1BD537B466A9FB4715B858074E90086CBB1B2C534404481B05826C05EBC4F009895465AA9E16A41B49462F1BDC631F8</vt:lpwstr>
  </property>
  <property fmtid="{D5CDD505-2E9C-101B-9397-08002B2CF9AE}" pid="10" name="_dlc_ItemStageId">
    <vt:lpwstr>1</vt:lpwstr>
  </property>
  <property fmtid="{D5CDD505-2E9C-101B-9397-08002B2CF9AE}" pid="11" name="_dlc_LastRun">
    <vt:lpwstr>03/19/2017 01:29:10</vt:lpwstr>
  </property>
  <property fmtid="{D5CDD505-2E9C-101B-9397-08002B2CF9AE}" pid="12" name="_AdHocReviewCycleID">
    <vt:i4>23614969</vt:i4>
  </property>
  <property fmtid="{D5CDD505-2E9C-101B-9397-08002B2CF9AE}" pid="13" name="_NewReviewCycle">
    <vt:lpwstr/>
  </property>
  <property fmtid="{D5CDD505-2E9C-101B-9397-08002B2CF9AE}" pid="14" name="_EmailSubject">
    <vt:lpwstr>Test</vt:lpwstr>
  </property>
  <property fmtid="{D5CDD505-2E9C-101B-9397-08002B2CF9AE}" pid="15" name="_AuthorEmail">
    <vt:lpwstr>Bruce.Scoggins@nissan-usa.com</vt:lpwstr>
  </property>
  <property fmtid="{D5CDD505-2E9C-101B-9397-08002B2CF9AE}" pid="16" name="_AuthorEmailDisplayName">
    <vt:lpwstr>Scoggins, Bruce</vt:lpwstr>
  </property>
  <property fmtid="{D5CDD505-2E9C-101B-9397-08002B2CF9AE}" pid="17" name="_PreviousAdHocReviewCycleID">
    <vt:i4>-1458234061</vt:i4>
  </property>
</Properties>
</file>