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9" r:id="rId5"/>
    <p:sldId id="266" r:id="rId6"/>
    <p:sldId id="262" r:id="rId7"/>
    <p:sldId id="267" r:id="rId8"/>
    <p:sldId id="263" r:id="rId9"/>
    <p:sldId id="268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4BB463-C847-44C0-B3A2-63FCA69EB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E96D366-1CBA-43F8-96F5-74A76A05A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A723991-77C5-4833-821C-02D45325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B205-8E30-4255-B1A1-EE7F3DC382D5}" type="datetimeFigureOut">
              <a:rPr lang="en-ID" smtClean="0"/>
              <a:t>17/07/2021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F5AE645-FFB6-4544-B79F-2BEE0F13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DDDD798-7F1A-4DBB-B4DC-371A995B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F4FB-6EBF-4F39-BA7E-C3F0841DD6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630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F1658A-B8DA-43AE-B90A-00BBBC53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5FFBFA9-E68E-4482-B9CF-376009478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36861EC-5BFA-45BE-B7E3-64C2F986D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B205-8E30-4255-B1A1-EE7F3DC382D5}" type="datetimeFigureOut">
              <a:rPr lang="en-ID" smtClean="0"/>
              <a:t>17/07/2021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2001197-0101-43A3-9321-B5EF0D0D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737DCB-3342-4847-87B7-2B682BCD6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F4FB-6EBF-4F39-BA7E-C3F0841DD6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873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85FA942-8AC7-4846-AD3A-7791151B2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91AC05A-69A5-481A-8861-2393B923D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0D6C556-5720-42DB-8727-2209BC38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B205-8E30-4255-B1A1-EE7F3DC382D5}" type="datetimeFigureOut">
              <a:rPr lang="en-ID" smtClean="0"/>
              <a:t>17/07/2021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53FD032-C62C-4D76-A82D-5CC2C7938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B2F9BAA-8C33-4046-A913-B7222504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F4FB-6EBF-4F39-BA7E-C3F0841DD6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63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9D9C17-2712-450D-A99F-9668078A1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1B1E9F-4419-4265-8916-1FCB4E2D9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97FE49-59A9-4921-B9DB-BCDCF94C3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B205-8E30-4255-B1A1-EE7F3DC382D5}" type="datetimeFigureOut">
              <a:rPr lang="en-ID" smtClean="0"/>
              <a:t>17/07/2021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849E577-49D8-46C1-98A2-F96E4733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0DDD8E1-4481-41EB-BFAD-CB6435C79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F4FB-6EBF-4F39-BA7E-C3F0841DD6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44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0AC0F6-DA52-4BF8-A446-39E881BBA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DDDE562-9B3A-424F-8530-557041D1E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9AEB1EF-DD59-4DA7-8A1A-5227D9318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B205-8E30-4255-B1A1-EE7F3DC382D5}" type="datetimeFigureOut">
              <a:rPr lang="en-ID" smtClean="0"/>
              <a:t>17/07/2021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3DDE256-600F-4ED0-972B-83F559F2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0713C41-47B8-4B81-BCC9-D3A8CBB8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F4FB-6EBF-4F39-BA7E-C3F0841DD6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996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62E182-741E-4301-80D2-48DFB797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149556-C00F-434C-A552-EE94C9707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55CDA11-5F50-4799-BA49-064A70EA4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A14ADEB-CCAC-4BE8-B35B-A5A1F249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B205-8E30-4255-B1A1-EE7F3DC382D5}" type="datetimeFigureOut">
              <a:rPr lang="en-ID" smtClean="0"/>
              <a:t>17/07/2021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BAD27B7-A5CE-433E-BEE3-26FBBBE7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053FA4A-F9FA-443C-9952-AC210312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F4FB-6EBF-4F39-BA7E-C3F0841DD6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824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7B7FFE-D040-4039-A056-6230E69F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051F5FF-E4DE-44D1-969D-F6571285D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D13082B-A74C-42D9-A736-C533C6704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BB03C36-1E3F-460A-BE8A-D0878925C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EB860EF-843A-407B-A1CA-4284894B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70249B2-131C-450E-A8FE-327DF105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B205-8E30-4255-B1A1-EE7F3DC382D5}" type="datetimeFigureOut">
              <a:rPr lang="en-ID" smtClean="0"/>
              <a:t>17/07/2021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BDAE3B1-FB08-4FE6-BC61-430729D79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5D396BE-19CA-4FEB-919D-98C983C44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F4FB-6EBF-4F39-BA7E-C3F0841DD6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930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63C7D7-E86A-4624-ADC0-697EE9B9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960D5E7-6AF5-4DF5-AE65-2B0F09229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B205-8E30-4255-B1A1-EE7F3DC382D5}" type="datetimeFigureOut">
              <a:rPr lang="en-ID" smtClean="0"/>
              <a:t>17/07/2021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E8F4C64-DB79-4D7F-A672-C4C87B60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BC62C62-DF29-452C-831C-EC7BF8B5F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F4FB-6EBF-4F39-BA7E-C3F0841DD6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062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E3E78A9-381A-4C01-8A35-06D0932B0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B205-8E30-4255-B1A1-EE7F3DC382D5}" type="datetimeFigureOut">
              <a:rPr lang="en-ID" smtClean="0"/>
              <a:t>17/07/2021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A88CAB0-01C1-4EEB-86E1-CCBCD8B85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E875AB8-B0A6-4EFB-B346-1343CECC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F4FB-6EBF-4F39-BA7E-C3F0841DD6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205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E55B08-F6B8-4E2F-A9D7-76DDF946B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000416-B890-4516-A3BA-C752AEFB5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5535948-864B-4841-BAE2-1EA9EA5FB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AE28675-5C1E-40AB-9C99-161BCA30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B205-8E30-4255-B1A1-EE7F3DC382D5}" type="datetimeFigureOut">
              <a:rPr lang="en-ID" smtClean="0"/>
              <a:t>17/07/2021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63FA173-127E-4D97-8385-55AC820F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A35283C-72BA-4FC3-8F5B-163EA5B6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F4FB-6EBF-4F39-BA7E-C3F0841DD6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174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D47B1E-97DF-44F6-9B17-D821E996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04B4500-EBA4-4F95-8495-E6910D05A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9C2360C-F6DC-448A-A0D3-E7760FE9B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A7BAE9C-A71F-4FFB-971A-B9CEB603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B205-8E30-4255-B1A1-EE7F3DC382D5}" type="datetimeFigureOut">
              <a:rPr lang="en-ID" smtClean="0"/>
              <a:t>17/07/2021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0B83164-B658-4606-BC4D-1CA5CE2F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1E1B43D-C27B-4F2B-A665-A1E2D20F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F4FB-6EBF-4F39-BA7E-C3F0841DD6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9605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57CDC2C-E4AA-49D5-9CF8-05FFF586A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94CA1FB-C88B-4D8F-A526-5E5C7E7CE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74216BD-5FE7-48FE-BC37-04321CE7C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6B205-8E30-4255-B1A1-EE7F3DC382D5}" type="datetimeFigureOut">
              <a:rPr lang="en-ID" smtClean="0"/>
              <a:t>17/07/2021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9454422-5AA4-4684-A1F2-CEE655657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36EF48-64D1-4310-A0B1-F185D1020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4F4FB-6EBF-4F39-BA7E-C3F0841DD6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887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7E8853-EA08-4AAC-85A1-F39034721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848" y="1696295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Final Project </a:t>
            </a:r>
            <a:r>
              <a:rPr lang="en-US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n-US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Program </a:t>
            </a:r>
            <a:r>
              <a:rPr lang="en-US" sz="2400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Pejuang</a:t>
            </a:r>
            <a:r>
              <a:rPr lang="en-US" sz="2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Data 2.0</a:t>
            </a:r>
            <a:endParaRPr lang="en-ID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5DE1665-A6E4-4570-B699-1821DBD18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848" y="4175970"/>
            <a:ext cx="9144000" cy="551673"/>
          </a:xfrm>
        </p:spPr>
        <p:txBody>
          <a:bodyPr/>
          <a:lstStyle/>
          <a:p>
            <a:pPr algn="l"/>
            <a:r>
              <a:rPr lang="it-IT" b="1" dirty="0"/>
              <a:t>Kelompok 2</a:t>
            </a:r>
            <a:endParaRPr lang="en-ID" b="1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8666F3B4-3095-49E5-8CBB-75BAEEB5C4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451" y="6468753"/>
            <a:ext cx="5238838" cy="2335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1C82FAAD-B5EF-45FD-87DB-47AC04F247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63" y="200808"/>
            <a:ext cx="2196458" cy="501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B64564F-7B4B-4425-8B0A-064551CF47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79" y="200808"/>
            <a:ext cx="1332373" cy="5019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4625A7B-ABE2-4823-8749-44D5DC30567E}"/>
              </a:ext>
            </a:extLst>
          </p:cNvPr>
          <p:cNvSpPr txBox="1"/>
          <p:nvPr/>
        </p:nvSpPr>
        <p:spPr>
          <a:xfrm>
            <a:off x="227979" y="6284087"/>
            <a:ext cx="196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Kelas Dasar</a:t>
            </a:r>
            <a:endParaRPr lang="en-ID" b="1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786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7E8853-EA08-4AAC-85A1-F39034721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848" y="1161078"/>
            <a:ext cx="3885708" cy="38729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Penutup</a:t>
            </a:r>
            <a:endParaRPr lang="en-ID" sz="3200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8666F3B4-3095-49E5-8CBB-75BAEEB5C4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451" y="6468753"/>
            <a:ext cx="5238838" cy="2335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1C82FAAD-B5EF-45FD-87DB-47AC04F247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63" y="200808"/>
            <a:ext cx="2196458" cy="501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B64564F-7B4B-4425-8B0A-064551CF47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79" y="200808"/>
            <a:ext cx="1332373" cy="5019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4625A7B-ABE2-4823-8749-44D5DC30567E}"/>
              </a:ext>
            </a:extLst>
          </p:cNvPr>
          <p:cNvSpPr txBox="1"/>
          <p:nvPr/>
        </p:nvSpPr>
        <p:spPr>
          <a:xfrm>
            <a:off x="227979" y="6284087"/>
            <a:ext cx="196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Kelas Dasar</a:t>
            </a:r>
            <a:endParaRPr lang="en-ID" b="1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0337" y="1756611"/>
            <a:ext cx="10443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proses </a:t>
            </a:r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report kami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eksperimen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menyesuaikan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insight yang </a:t>
            </a:r>
            <a:r>
              <a:rPr lang="en-US" dirty="0" err="1" smtClean="0"/>
              <a:t>diberikan</a:t>
            </a:r>
            <a:r>
              <a:rPr lang="en-US" dirty="0" smtClean="0"/>
              <a:t>. </a:t>
            </a:r>
            <a:r>
              <a:rPr lang="en-US" dirty="0" err="1" smtClean="0"/>
              <a:t>Untuk</a:t>
            </a:r>
            <a:r>
              <a:rPr lang="en-US" dirty="0" smtClean="0"/>
              <a:t> insight, </a:t>
            </a: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coding kami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referensi</a:t>
            </a:r>
            <a:r>
              <a:rPr lang="en-US" dirty="0" smtClean="0"/>
              <a:t> lain agar data yang </a:t>
            </a:r>
            <a:r>
              <a:rPr lang="en-US" dirty="0" err="1" smtClean="0"/>
              <a:t>dihasilkan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data yang </a:t>
            </a:r>
            <a:r>
              <a:rPr lang="en-US" dirty="0" err="1" smtClean="0"/>
              <a:t>dibagikan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narasi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99584" y="3540798"/>
            <a:ext cx="153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7E8853-EA08-4AAC-85A1-F39034721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848" y="1161078"/>
            <a:ext cx="3885708" cy="38729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Anggota</a:t>
            </a:r>
            <a:r>
              <a:rPr lang="en-US" sz="32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Kelompok</a:t>
            </a:r>
            <a:endParaRPr lang="en-ID" sz="3200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8666F3B4-3095-49E5-8CBB-75BAEEB5C4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451" y="6468753"/>
            <a:ext cx="5238838" cy="2335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1C82FAAD-B5EF-45FD-87DB-47AC04F247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63" y="200808"/>
            <a:ext cx="2196458" cy="501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B64564F-7B4B-4425-8B0A-064551CF47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79" y="200808"/>
            <a:ext cx="1332373" cy="5019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4625A7B-ABE2-4823-8749-44D5DC30567E}"/>
              </a:ext>
            </a:extLst>
          </p:cNvPr>
          <p:cNvSpPr txBox="1"/>
          <p:nvPr/>
        </p:nvSpPr>
        <p:spPr>
          <a:xfrm>
            <a:off x="227979" y="6284087"/>
            <a:ext cx="196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Kelas Dasar</a:t>
            </a:r>
            <a:endParaRPr lang="en-ID" b="1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88ED097-B1A0-4219-B05E-176D2C54A9CB}"/>
              </a:ext>
            </a:extLst>
          </p:cNvPr>
          <p:cNvSpPr txBox="1"/>
          <p:nvPr/>
        </p:nvSpPr>
        <p:spPr>
          <a:xfrm>
            <a:off x="2791658" y="3596218"/>
            <a:ext cx="310392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Zulfatin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Nafisah</a:t>
            </a:r>
            <a:endParaRPr lang="en-ID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ctr"/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2015015025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20D10DD-204C-4E1D-9E0C-2604BE87983F}"/>
              </a:ext>
            </a:extLst>
          </p:cNvPr>
          <p:cNvSpPr txBox="1"/>
          <p:nvPr/>
        </p:nvSpPr>
        <p:spPr>
          <a:xfrm>
            <a:off x="6296418" y="3596218"/>
            <a:ext cx="310392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Firdos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Bahar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Sidik</a:t>
            </a:r>
            <a:endParaRPr lang="en-ID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ctr"/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2000015001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3036419B-F017-40F9-A277-C80BE5B8835B}"/>
              </a:ext>
            </a:extLst>
          </p:cNvPr>
          <p:cNvSpPr txBox="1"/>
          <p:nvPr/>
        </p:nvSpPr>
        <p:spPr>
          <a:xfrm>
            <a:off x="1110739" y="5696922"/>
            <a:ext cx="310392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i-FI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Nissa Syifa Yuni Sagita</a:t>
            </a:r>
          </a:p>
          <a:p>
            <a:pPr algn="ctr"/>
            <a:r>
              <a:rPr lang="fi-FI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1800015039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66FE13C-99F1-4396-A484-B126627E69B4}"/>
              </a:ext>
            </a:extLst>
          </p:cNvPr>
          <p:cNvSpPr txBox="1"/>
          <p:nvPr/>
        </p:nvSpPr>
        <p:spPr>
          <a:xfrm>
            <a:off x="4544037" y="5696922"/>
            <a:ext cx="310392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Royan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Agil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Nugroho</a:t>
            </a:r>
          </a:p>
          <a:p>
            <a:pPr algn="ctr"/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1800015040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810CEC84-8709-4F89-BEBB-EE33A9724920}"/>
              </a:ext>
            </a:extLst>
          </p:cNvPr>
          <p:cNvSpPr txBox="1"/>
          <p:nvPr/>
        </p:nvSpPr>
        <p:spPr>
          <a:xfrm>
            <a:off x="7977335" y="5740415"/>
            <a:ext cx="310392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Alif Hidayatun Nisa</a:t>
            </a: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1800015076</a:t>
            </a:r>
            <a:endParaRPr lang="en-ID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B3371E7D-159C-4D96-954A-72EABD00406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9" t="50417" r="30555" b="22915"/>
          <a:stretch/>
        </p:blipFill>
        <p:spPr>
          <a:xfrm>
            <a:off x="3429221" y="1703968"/>
            <a:ext cx="1828800" cy="1828800"/>
          </a:xfrm>
          <a:prstGeom prst="ellipse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C84F82E5-BF6C-465A-9055-8D51E2F5712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" t="6775" r="3502" b="16464"/>
          <a:stretch/>
        </p:blipFill>
        <p:spPr>
          <a:xfrm>
            <a:off x="6768805" y="1653544"/>
            <a:ext cx="1758315" cy="1942674"/>
          </a:xfrm>
          <a:prstGeom prst="ellipse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8F93E020-BE6D-43DF-A954-C3480075E02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t="7478" r="16667" b="39146"/>
          <a:stretch/>
        </p:blipFill>
        <p:spPr>
          <a:xfrm>
            <a:off x="1749722" y="3830370"/>
            <a:ext cx="1825959" cy="1825959"/>
          </a:xfrm>
          <a:prstGeom prst="ellipse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639DB5F-31AE-4638-B04D-DCB46288CC7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" t="17734" r="27271" b="37734"/>
          <a:stretch/>
        </p:blipFill>
        <p:spPr>
          <a:xfrm>
            <a:off x="5184646" y="3872751"/>
            <a:ext cx="1822708" cy="1822708"/>
          </a:xfrm>
          <a:prstGeom prst="ellipse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39FBFDFF-BFDB-42E9-95E3-581AED3BCC5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10" t="59157" r="31795" b="10625"/>
          <a:stretch/>
        </p:blipFill>
        <p:spPr>
          <a:xfrm>
            <a:off x="8500981" y="3830370"/>
            <a:ext cx="2056634" cy="190746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10881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7E8853-EA08-4AAC-85A1-F39034721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0352" y="818484"/>
            <a:ext cx="3885708" cy="387290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Preprocessing</a:t>
            </a:r>
            <a:endParaRPr lang="en-ID" sz="3200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8666F3B4-3095-49E5-8CBB-75BAEEB5C4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451" y="6468753"/>
            <a:ext cx="5238838" cy="2335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1C82FAAD-B5EF-45FD-87DB-47AC04F247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63" y="200808"/>
            <a:ext cx="2196458" cy="501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B64564F-7B4B-4425-8B0A-064551CF47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79" y="200808"/>
            <a:ext cx="1332373" cy="5019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4625A7B-ABE2-4823-8749-44D5DC30567E}"/>
              </a:ext>
            </a:extLst>
          </p:cNvPr>
          <p:cNvSpPr txBox="1"/>
          <p:nvPr/>
        </p:nvSpPr>
        <p:spPr>
          <a:xfrm>
            <a:off x="227979" y="6284087"/>
            <a:ext cx="196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Kelas Dasar</a:t>
            </a:r>
            <a:endParaRPr lang="en-ID" b="1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2426AED-8902-46C6-8414-537BB23054B2}"/>
              </a:ext>
            </a:extLst>
          </p:cNvPr>
          <p:cNvSpPr txBox="1"/>
          <p:nvPr/>
        </p:nvSpPr>
        <p:spPr>
          <a:xfrm>
            <a:off x="1209491" y="1321504"/>
            <a:ext cx="1033938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1.)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Mengimpor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library</a:t>
            </a:r>
          </a:p>
          <a:p>
            <a:pPr algn="just"/>
            <a:r>
              <a:rPr lang="en-ID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pPr algn="just"/>
            <a:r>
              <a:rPr lang="en-ID" dirty="0">
                <a:solidFill>
                  <a:srgbClr val="AF00DB"/>
                </a:solidFill>
                <a:latin typeface="Courier New" panose="02070309020205020404" pitchFamily="49" charset="0"/>
              </a:rPr>
              <a:t>	</a:t>
            </a:r>
            <a:r>
              <a:rPr lang="en-ID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pandas </a:t>
            </a:r>
            <a:r>
              <a:rPr lang="en-ID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pd</a:t>
            </a:r>
          </a:p>
          <a:p>
            <a:pPr algn="just"/>
            <a:r>
              <a:rPr lang="en-ID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	import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pPr algn="just"/>
            <a:r>
              <a:rPr lang="en-ID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	import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just"/>
            <a:r>
              <a:rPr lang="en-ID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	import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seaborn </a:t>
            </a:r>
            <a:r>
              <a:rPr lang="en-ID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</a:t>
            </a:r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just"/>
            <a:r>
              <a:rPr lang="en-ID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	import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plotly.express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px</a:t>
            </a:r>
          </a:p>
          <a:p>
            <a:pPr algn="just"/>
            <a:r>
              <a:rPr lang="en-ID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	from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plotnine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*</a:t>
            </a:r>
          </a:p>
          <a:p>
            <a:pPr algn="just"/>
            <a:r>
              <a:rPr lang="en-ID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	import</a:t>
            </a:r>
            <a:r>
              <a:rPr lang="en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D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plotnine</a:t>
            </a:r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just"/>
            <a:endParaRPr lang="en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just"/>
            <a:r>
              <a:rPr lang="en-ID" sz="18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2.) </a:t>
            </a:r>
            <a:r>
              <a:rPr lang="en-ID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Mengupload</a:t>
            </a:r>
            <a:r>
              <a:rPr lang="en-ID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dataset </a:t>
            </a:r>
            <a:r>
              <a:rPr lang="en-ID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angka</a:t>
            </a:r>
            <a:r>
              <a:rPr lang="en-ID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ID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konsumsi</a:t>
            </a:r>
            <a:r>
              <a:rPr lang="en-ID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ikan, </a:t>
            </a:r>
            <a:r>
              <a:rPr lang="en-ID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jumlah</a:t>
            </a:r>
            <a:r>
              <a:rPr lang="en-ID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ID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produksi</a:t>
            </a:r>
            <a:r>
              <a:rPr lang="en-ID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ID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benih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-ID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pembudidaya</a:t>
            </a:r>
            <a:r>
              <a:rPr lang="en-ID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ID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ikan</a:t>
            </a:r>
            <a:r>
              <a:rPr lang="en-ID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ID" sz="1800" b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nasional</a:t>
            </a:r>
            <a:r>
              <a:rPr lang="en-ID" dirty="0" smtClean="0">
                <a:solidFill>
                  <a:srgbClr val="0000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en-ID" sz="1800" b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produk</a:t>
            </a:r>
            <a:r>
              <a:rPr lang="en-ID" sz="1800" b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ID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olahan</a:t>
            </a:r>
            <a:r>
              <a:rPr lang="en-ID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ikan, </a:t>
            </a:r>
            <a:r>
              <a:rPr lang="en-ID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produksi</a:t>
            </a:r>
            <a:r>
              <a:rPr lang="en-ID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ID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budidaya</a:t>
            </a:r>
            <a:r>
              <a:rPr lang="en-ID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ID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nasional</a:t>
            </a:r>
            <a:r>
              <a:rPr lang="en-ID" dirty="0">
                <a:solidFill>
                  <a:srgbClr val="0000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, dan </a:t>
            </a:r>
            <a:r>
              <a:rPr lang="en-ID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produksi</a:t>
            </a:r>
            <a:r>
              <a:rPr lang="en-ID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ID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perlakuan</a:t>
            </a:r>
            <a:r>
              <a:rPr lang="en-ID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ikan </a:t>
            </a:r>
            <a:r>
              <a:rPr lang="en-ID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nasional</a:t>
            </a:r>
            <a:r>
              <a:rPr lang="en-ID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D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+mj-lt"/>
              <a:buAutoNum type="arabicPeriod" startAt="3"/>
            </a:pP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dataset.</a:t>
            </a:r>
          </a:p>
          <a:p>
            <a:pPr algn="just">
              <a:buFont typeface="+mj-lt"/>
              <a:buAutoNum type="arabicPeriod" startAt="3"/>
            </a:pP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report dan insight.</a:t>
            </a:r>
          </a:p>
          <a:p>
            <a:pPr algn="just">
              <a:buFont typeface="+mj-lt"/>
              <a:buAutoNum type="arabicPeriod" startAt="3"/>
            </a:pP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Visualisasi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Data.</a:t>
            </a:r>
          </a:p>
          <a:p>
            <a:pPr algn="just">
              <a:buFont typeface="+mj-lt"/>
              <a:buAutoNum type="arabicPeriod" startAt="3"/>
            </a:pP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Kesimpulan.</a:t>
            </a:r>
            <a:endParaRPr lang="en-ID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sz="1200" b="0" i="0" dirty="0"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206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7E8853-EA08-4AAC-85A1-F39034721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748" y="989628"/>
            <a:ext cx="3885708" cy="387290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Hasil </a:t>
            </a:r>
            <a:r>
              <a:rPr lang="en-US" sz="3200" b="1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Analisis</a:t>
            </a:r>
            <a:endParaRPr lang="en-ID" sz="3200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8666F3B4-3095-49E5-8CBB-75BAEEB5C4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451" y="6468753"/>
            <a:ext cx="5238838" cy="2335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1C82FAAD-B5EF-45FD-87DB-47AC04F247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63" y="200808"/>
            <a:ext cx="2196458" cy="501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B64564F-7B4B-4425-8B0A-064551CF47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79" y="200808"/>
            <a:ext cx="1332373" cy="5019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4625A7B-ABE2-4823-8749-44D5DC30567E}"/>
              </a:ext>
            </a:extLst>
          </p:cNvPr>
          <p:cNvSpPr txBox="1"/>
          <p:nvPr/>
        </p:nvSpPr>
        <p:spPr>
          <a:xfrm>
            <a:off x="227979" y="6284087"/>
            <a:ext cx="196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Kelas Dasar</a:t>
            </a:r>
            <a:endParaRPr lang="en-ID" b="1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B468EB5-849A-4F02-BEB8-3090BA75F3BC}"/>
              </a:ext>
            </a:extLst>
          </p:cNvPr>
          <p:cNvSpPr txBox="1"/>
          <p:nvPr/>
        </p:nvSpPr>
        <p:spPr>
          <a:xfrm>
            <a:off x="405031" y="1376918"/>
            <a:ext cx="1150961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b="1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 1:</a:t>
            </a:r>
          </a:p>
          <a:p>
            <a:pPr algn="just"/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ikan yang paling diminati di Indonesia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dirty="0" err="1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Jawab</a:t>
            </a:r>
            <a:r>
              <a:rPr lang="en-ID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D" dirty="0" err="1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ID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ikan</a:t>
            </a:r>
            <a:r>
              <a:rPr lang="en-ID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paling </a:t>
            </a:r>
            <a:r>
              <a:rPr lang="en-ID" dirty="0" err="1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diminati</a:t>
            </a:r>
            <a:r>
              <a:rPr lang="en-ID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Indonesia </a:t>
            </a:r>
            <a:r>
              <a:rPr lang="en-ID" dirty="0" err="1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rumput</a:t>
            </a:r>
            <a:r>
              <a:rPr lang="en-ID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laut</a:t>
            </a:r>
            <a:r>
              <a:rPr lang="en-ID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ID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provinsi</a:t>
            </a:r>
            <a:r>
              <a:rPr lang="en-ID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Sulawesi Selatan </a:t>
            </a:r>
            <a:r>
              <a:rPr lang="en-ID" dirty="0" err="1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2012 </a:t>
            </a:r>
            <a:r>
              <a:rPr lang="en-ID" dirty="0" err="1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volume </a:t>
            </a:r>
            <a:r>
              <a:rPr lang="en-ID" dirty="0" err="1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sebesar</a:t>
            </a:r>
            <a:r>
              <a:rPr lang="en-ID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2104446.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D" dirty="0" smtClean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b="1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 1:</a:t>
            </a: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Mengapa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yang paling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diminati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di Indonesia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Jawab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perbandingan</a:t>
            </a:r>
            <a:r>
              <a:rPr lang="en-US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Benih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Ikandiperoleh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b="0" i="0" dirty="0" err="1" smtClean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Ikan</a:t>
            </a:r>
            <a:r>
              <a:rPr lang="en-ID" b="0" i="0" dirty="0" smtClean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beku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termasuk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diminati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2005.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di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ikan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beku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Udang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Windu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sebanyak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Rumput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Laut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grafik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udang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windu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fluktuasi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bahkan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penurunan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signifikan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2005.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simpulkan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Rumput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Laut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budidaya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paling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diminati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Indonesia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dilihat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faktor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produksi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lingkungan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Sulawesi Selatan yang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mendukung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potensial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budidaya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laut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didalamnya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Rumput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Laut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Besarnya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produksi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rumput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laut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Sulawesi Selatan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disebabkan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oleh Sulawesi Selatan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produsen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Rumput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Laut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diekspor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luar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Indonesia dan juga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jalur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perdagangan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rumput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laut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sebelum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diekspor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dikirim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keperusahaan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Pulau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Jawa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D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5031" y="27832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63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7E8853-EA08-4AAC-85A1-F39034721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748" y="989628"/>
            <a:ext cx="3885708" cy="387290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Hasil </a:t>
            </a:r>
            <a:r>
              <a:rPr lang="en-US" sz="3200" b="1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Analisis</a:t>
            </a:r>
            <a:endParaRPr lang="en-ID" sz="3200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8666F3B4-3095-49E5-8CBB-75BAEEB5C4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451" y="6468753"/>
            <a:ext cx="5238838" cy="2335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1C82FAAD-B5EF-45FD-87DB-47AC04F247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63" y="200808"/>
            <a:ext cx="2196458" cy="501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B64564F-7B4B-4425-8B0A-064551CF47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79" y="200808"/>
            <a:ext cx="1332373" cy="5019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4625A7B-ABE2-4823-8749-44D5DC30567E}"/>
              </a:ext>
            </a:extLst>
          </p:cNvPr>
          <p:cNvSpPr txBox="1"/>
          <p:nvPr/>
        </p:nvSpPr>
        <p:spPr>
          <a:xfrm>
            <a:off x="227979" y="6284087"/>
            <a:ext cx="196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Kelas Dasar</a:t>
            </a:r>
            <a:endParaRPr lang="en-ID" b="1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B468EB5-849A-4F02-BEB8-3090BA75F3BC}"/>
              </a:ext>
            </a:extLst>
          </p:cNvPr>
          <p:cNvSpPr txBox="1"/>
          <p:nvPr/>
        </p:nvSpPr>
        <p:spPr>
          <a:xfrm>
            <a:off x="405031" y="1482773"/>
            <a:ext cx="1150961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b="1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 2</a:t>
            </a:r>
          </a:p>
          <a:p>
            <a:pPr algn="just"/>
            <a:r>
              <a:rPr lang="nn-N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nn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ikan apa yang paling banyak dibudidaya di Jawa Barat</a:t>
            </a:r>
            <a:r>
              <a:rPr lang="nn-N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D" dirty="0" smtClean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dirty="0" err="1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Jawab</a:t>
            </a:r>
            <a:r>
              <a:rPr lang="en-ID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yang paling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dibudidaya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di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Jawa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Barat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maspada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volume 176757.</a:t>
            </a:r>
          </a:p>
          <a:p>
            <a:pPr algn="just"/>
            <a:endParaRPr lang="en-ID" dirty="0" smtClean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b="1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 2:</a:t>
            </a: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budidaya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yang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volume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tertinggi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di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Jawa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Barat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D" dirty="0" smtClean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dirty="0" err="1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Jawab</a:t>
            </a:r>
            <a:r>
              <a:rPr lang="en-ID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D" dirty="0" err="1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Budidaya</a:t>
            </a:r>
            <a:r>
              <a:rPr lang="en-ID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ikan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Jawa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Barat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mas,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udang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nila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patin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kepiting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rumput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laut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kekerangan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lele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gurame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ikan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kakap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bandeng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kerapu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budidaya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ikan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report di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menyatakan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ikan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Mas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ikan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paling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dibudidaya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provinsi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Jawa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Barat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2012.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Produksi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Benih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diperoleh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budidaya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ikan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mas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dikolam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minapadi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karamba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diperoleh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referensi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lain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budidaya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ikan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mas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berkembang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pesat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kolam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biasa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di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sawah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waduk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sungai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air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deras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bahkan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dipelihara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keramba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perairan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Adapun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sentra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produksi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ikan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mas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Ciamis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Sukabumi,Tasikmalaya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Bogor,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Garut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Bandung,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Cianjur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Purwakarta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20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7E8853-EA08-4AAC-85A1-F39034721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848" y="1161078"/>
            <a:ext cx="3885708" cy="387290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Hasil </a:t>
            </a:r>
            <a:r>
              <a:rPr lang="en-US" sz="3200" b="1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Analisis</a:t>
            </a:r>
            <a:endParaRPr lang="en-ID" sz="3200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8666F3B4-3095-49E5-8CBB-75BAEEB5C4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451" y="6468753"/>
            <a:ext cx="5238838" cy="2335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1C82FAAD-B5EF-45FD-87DB-47AC04F247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63" y="200808"/>
            <a:ext cx="2196458" cy="501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B64564F-7B4B-4425-8B0A-064551CF47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79" y="200808"/>
            <a:ext cx="1332373" cy="5019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4625A7B-ABE2-4823-8749-44D5DC30567E}"/>
              </a:ext>
            </a:extLst>
          </p:cNvPr>
          <p:cNvSpPr txBox="1"/>
          <p:nvPr/>
        </p:nvSpPr>
        <p:spPr>
          <a:xfrm>
            <a:off x="227979" y="6284087"/>
            <a:ext cx="196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Kelas Dasar</a:t>
            </a:r>
            <a:endParaRPr lang="en-ID" b="1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B468EB5-849A-4F02-BEB8-3090BA75F3BC}"/>
              </a:ext>
            </a:extLst>
          </p:cNvPr>
          <p:cNvSpPr txBox="1"/>
          <p:nvPr/>
        </p:nvSpPr>
        <p:spPr>
          <a:xfrm>
            <a:off x="454407" y="2003603"/>
            <a:ext cx="1150961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b="1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 3</a:t>
            </a: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perairan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provinsi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perlakuan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yang paling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r>
              <a:rPr lang="en-US" dirty="0" err="1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Jawab</a:t>
            </a:r>
            <a:r>
              <a:rPr lang="en-US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provinsi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Sumatera Utara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perlakuan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budidaya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tertinggi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dipasarkan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volume  397518</a:t>
            </a:r>
          </a:p>
          <a:p>
            <a:pPr algn="just"/>
            <a:endParaRPr lang="en-US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 3</a:t>
            </a: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Mengapa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provinsi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perlakuan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yang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diperoleh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paling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 smtClean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Jawab</a:t>
            </a:r>
            <a:r>
              <a:rPr lang="en-US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b="0" i="0" dirty="0" err="1" smtClean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ID" b="0" i="0" dirty="0" smtClean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perlakuan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dipasarkan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segar,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perlakuan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2012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pengeringan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penggaraman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pemindangan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peragian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pengasapan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pembekuan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pengalengan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tepung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ikan dan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perlakuan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dataset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produksi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budidaya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nasional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diperoleh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2012 di Sumatera Utara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ikan yang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produksi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tertinggi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ikan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nila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Jika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korelasikan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perlakuan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ikan yang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produksi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tertinggi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relevan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Ikan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nila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dipasarkan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pengambilan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ikan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kolam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ataupun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budidaya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D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D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81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7E8853-EA08-4AAC-85A1-F39034721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848" y="1161078"/>
            <a:ext cx="3885708" cy="387290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Hasil </a:t>
            </a:r>
            <a:r>
              <a:rPr lang="en-US" sz="3200" b="1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Analisis</a:t>
            </a:r>
            <a:endParaRPr lang="en-ID" sz="3200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8666F3B4-3095-49E5-8CBB-75BAEEB5C4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451" y="6468753"/>
            <a:ext cx="5238838" cy="2335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1C82FAAD-B5EF-45FD-87DB-47AC04F247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63" y="200808"/>
            <a:ext cx="2196458" cy="501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B64564F-7B4B-4425-8B0A-064551CF47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79" y="200808"/>
            <a:ext cx="1332373" cy="5019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4625A7B-ABE2-4823-8749-44D5DC30567E}"/>
              </a:ext>
            </a:extLst>
          </p:cNvPr>
          <p:cNvSpPr txBox="1"/>
          <p:nvPr/>
        </p:nvSpPr>
        <p:spPr>
          <a:xfrm>
            <a:off x="227979" y="6284087"/>
            <a:ext cx="196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Kelas Dasar</a:t>
            </a:r>
            <a:endParaRPr lang="en-ID" b="1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B468EB5-849A-4F02-BEB8-3090BA75F3BC}"/>
              </a:ext>
            </a:extLst>
          </p:cNvPr>
          <p:cNvSpPr txBox="1"/>
          <p:nvPr/>
        </p:nvSpPr>
        <p:spPr>
          <a:xfrm>
            <a:off x="454407" y="2003603"/>
            <a:ext cx="1150961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b="1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 4</a:t>
            </a: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Wilayah Maluku - Papua,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Provinsi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yang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paling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D" dirty="0" smtClean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dirty="0" err="1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Jawab</a:t>
            </a:r>
            <a:r>
              <a:rPr lang="en-ID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Provinsi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Maluku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provinsi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olahan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beku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terbanyak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2005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volume 388217.</a:t>
            </a:r>
          </a:p>
          <a:p>
            <a:pPr algn="just"/>
            <a:endParaRPr lang="en-ID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b="1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 4</a:t>
            </a: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Kenapa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Wilayah Maluku - Papua,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Provinsi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Maluku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yang paling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D" dirty="0" smtClean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dirty="0" err="1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Jawab</a:t>
            </a:r>
            <a:r>
              <a:rPr lang="en-ID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D" dirty="0" err="1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ID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olahan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ikan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wilayah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Maluku - Papua,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Provinsi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olahan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ikan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paling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Provinsi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Maluku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volume 388.217. Hal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ditunjukkan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grafik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volume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olahan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ikan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2001-2011 paling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Provinsi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Maluku. Serta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faktor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mendukung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olahan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ikan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paling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Provinsi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Maluku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olahan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ikan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beku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perairan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laut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2005.</a:t>
            </a:r>
          </a:p>
        </p:txBody>
      </p:sp>
    </p:spTree>
    <p:extLst>
      <p:ext uri="{BB962C8B-B14F-4D97-AF65-F5344CB8AC3E}">
        <p14:creationId xmlns:p14="http://schemas.microsoft.com/office/powerpoint/2010/main" val="1387916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7E8853-EA08-4AAC-85A1-F39034721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848" y="1161078"/>
            <a:ext cx="3885708" cy="387290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Hasil </a:t>
            </a:r>
            <a:r>
              <a:rPr lang="en-US" sz="3200" b="1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Analisis</a:t>
            </a:r>
            <a:endParaRPr lang="en-ID" sz="3200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8666F3B4-3095-49E5-8CBB-75BAEEB5C4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451" y="6468753"/>
            <a:ext cx="5238838" cy="2335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1C82FAAD-B5EF-45FD-87DB-47AC04F247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63" y="200808"/>
            <a:ext cx="2196458" cy="501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B64564F-7B4B-4425-8B0A-064551CF47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79" y="200808"/>
            <a:ext cx="1332373" cy="5019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4625A7B-ABE2-4823-8749-44D5DC30567E}"/>
              </a:ext>
            </a:extLst>
          </p:cNvPr>
          <p:cNvSpPr txBox="1"/>
          <p:nvPr/>
        </p:nvSpPr>
        <p:spPr>
          <a:xfrm>
            <a:off x="227979" y="6284087"/>
            <a:ext cx="196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Kelas Dasar</a:t>
            </a:r>
            <a:endParaRPr lang="en-ID" b="1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B468EB5-849A-4F02-BEB8-3090BA75F3BC}"/>
              </a:ext>
            </a:extLst>
          </p:cNvPr>
          <p:cNvSpPr txBox="1"/>
          <p:nvPr/>
        </p:nvSpPr>
        <p:spPr>
          <a:xfrm>
            <a:off x="447675" y="1502688"/>
            <a:ext cx="1150961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b="1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 5</a:t>
            </a: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Sebutkan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3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Provinsi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yang paling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pembudidaya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nasional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ID" dirty="0" smtClean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dirty="0" err="1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Jawab</a:t>
            </a:r>
            <a:r>
              <a:rPr lang="en-ID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Jawa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Barat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727581.181818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Jawa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Tengah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485572.636364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Jawa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Timur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227836.636364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D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b="1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 5</a:t>
            </a: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Kenapa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Provinsi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Jawa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Barat,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Jawa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Tengah,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Jawa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paling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pembudidaya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nasional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2002-2012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D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dirty="0" err="1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Jawab</a:t>
            </a:r>
            <a:r>
              <a:rPr lang="en-ID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b="0" i="0" dirty="0" err="1" smtClean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ID" b="0" i="0" dirty="0" smtClean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pembudidaya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ikan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nasional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2002-2012, 3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Provinsi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paling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pembudidaya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ikan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nasional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Provinsi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Jawa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Barat,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Jawa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Tengah, dan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Jawa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Timur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rata-rata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budidaya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masing-masing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727581.181818, 485572.636364, 227836.636364. Hal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ditunjukkan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grafik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pembudidaya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ikan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nasional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2002-2012, 3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provinsi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memperoleh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pembudidaya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terbanyak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dibandingkan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provinsi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Serta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faktor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mendukung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pembudidaya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ikan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nasional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paling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Provinsi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Jawa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Barat,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Jawa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Tengah, dan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Jawa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Timur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2012.</a:t>
            </a:r>
          </a:p>
          <a:p>
            <a:pPr algn="just"/>
            <a:endParaRPr lang="en-ID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D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26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7E8853-EA08-4AAC-85A1-F39034721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848" y="1161078"/>
            <a:ext cx="3885708" cy="387290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Hasil </a:t>
            </a:r>
            <a:r>
              <a:rPr lang="en-US" sz="3200" b="1" dirty="0" err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Analisis</a:t>
            </a:r>
            <a:endParaRPr lang="en-ID" sz="3200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8666F3B4-3095-49E5-8CBB-75BAEEB5C4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451" y="6468753"/>
            <a:ext cx="5238838" cy="2335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1C82FAAD-B5EF-45FD-87DB-47AC04F247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63" y="200808"/>
            <a:ext cx="2196458" cy="501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B64564F-7B4B-4425-8B0A-064551CF47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79" y="200808"/>
            <a:ext cx="1332373" cy="5019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4625A7B-ABE2-4823-8749-44D5DC30567E}"/>
              </a:ext>
            </a:extLst>
          </p:cNvPr>
          <p:cNvSpPr txBox="1"/>
          <p:nvPr/>
        </p:nvSpPr>
        <p:spPr>
          <a:xfrm>
            <a:off x="227979" y="6284087"/>
            <a:ext cx="196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Kelas Dasar</a:t>
            </a:r>
            <a:endParaRPr lang="en-ID" b="1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B468EB5-849A-4F02-BEB8-3090BA75F3BC}"/>
              </a:ext>
            </a:extLst>
          </p:cNvPr>
          <p:cNvSpPr txBox="1"/>
          <p:nvPr/>
        </p:nvSpPr>
        <p:spPr>
          <a:xfrm>
            <a:off x="447675" y="2016093"/>
            <a:ext cx="1150961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b="1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 6</a:t>
            </a: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budidaya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yang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terbanyak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D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dirty="0" err="1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Jawab</a:t>
            </a:r>
            <a:r>
              <a:rPr lang="en-ID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budidaya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yang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terbanyak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Budidaya</a:t>
            </a:r>
            <a:r>
              <a:rPr lang="en-ID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kolam</a:t>
            </a:r>
            <a:r>
              <a:rPr lang="en-ID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ID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81339576</a:t>
            </a:r>
          </a:p>
          <a:p>
            <a:pPr algn="just"/>
            <a:endParaRPr lang="en-ID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b="1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 6</a:t>
            </a: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Kenapa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budidaya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terbanyak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D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dirty="0" err="1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Jawab</a:t>
            </a:r>
            <a:r>
              <a:rPr lang="en-ID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D" dirty="0" err="1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ID" dirty="0" smtClean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produksi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benih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2001-2012,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budidaya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terbanyak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budidaya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kolam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581.339.576. Hal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ditunjukkan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grafik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produksi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benih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2001-2012 paling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budidaya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kolam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Serta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faktor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mendukung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budidaya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kolam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paling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benih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ikan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2006.</a:t>
            </a:r>
          </a:p>
        </p:txBody>
      </p:sp>
    </p:spTree>
    <p:extLst>
      <p:ext uri="{BB962C8B-B14F-4D97-AF65-F5344CB8AC3E}">
        <p14:creationId xmlns:p14="http://schemas.microsoft.com/office/powerpoint/2010/main" val="34991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132</Words>
  <Application>Microsoft Office PowerPoint</Application>
  <PresentationFormat>Widescreen</PresentationFormat>
  <Paragraphs>112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Roboto</vt:lpstr>
      <vt:lpstr>Times New Roman</vt:lpstr>
      <vt:lpstr>Office Theme</vt:lpstr>
      <vt:lpstr>Final Project  Program Pejuang Data 2.0</vt:lpstr>
      <vt:lpstr>Anggota Kelompok</vt:lpstr>
      <vt:lpstr>Data Preprocessing</vt:lpstr>
      <vt:lpstr>Hasil Analisis</vt:lpstr>
      <vt:lpstr>Hasil Analisis</vt:lpstr>
      <vt:lpstr>Hasil Analisis</vt:lpstr>
      <vt:lpstr>Hasil Analisis</vt:lpstr>
      <vt:lpstr>Hasil Analisis</vt:lpstr>
      <vt:lpstr>Hasil Analisis</vt:lpstr>
      <vt:lpstr>Penutup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Joko Eliyanto</dc:creator>
  <cp:lastModifiedBy>Asus</cp:lastModifiedBy>
  <cp:revision>23</cp:revision>
  <dcterms:created xsi:type="dcterms:W3CDTF">2021-06-25T20:30:11Z</dcterms:created>
  <dcterms:modified xsi:type="dcterms:W3CDTF">2021-07-17T10:44:56Z</dcterms:modified>
</cp:coreProperties>
</file>