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9144000" cy="51435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8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648" autoAdjust="0"/>
  </p:normalViewPr>
  <p:slideViewPr>
    <p:cSldViewPr>
      <p:cViewPr>
        <p:scale>
          <a:sx n="100" d="100"/>
          <a:sy n="100" d="100"/>
        </p:scale>
        <p:origin x="946" y="1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9AA43C9E-C633-450B-8513-1A6C51D068A9}" type="datetimeFigureOut">
              <a:rPr lang="en-ID" smtClean="0"/>
              <a:t>12/06/2022</a:t>
            </a:fld>
            <a:endParaRPr lang="en-ID"/>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B09FAAD9-0CA0-4644-BE25-3DF9881C7C83}" type="slidenum">
              <a:rPr lang="en-ID" smtClean="0"/>
              <a:t>‹#›</a:t>
            </a:fld>
            <a:endParaRPr lang="en-ID"/>
          </a:p>
        </p:txBody>
      </p:sp>
    </p:spTree>
    <p:extLst>
      <p:ext uri="{BB962C8B-B14F-4D97-AF65-F5344CB8AC3E}">
        <p14:creationId xmlns:p14="http://schemas.microsoft.com/office/powerpoint/2010/main" val="2355705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B09FAAD9-0CA0-4644-BE25-3DF9881C7C83}" type="slidenum">
              <a:rPr lang="en-ID" smtClean="0"/>
              <a:t>6</a:t>
            </a:fld>
            <a:endParaRPr lang="en-ID"/>
          </a:p>
        </p:txBody>
      </p:sp>
    </p:spTree>
    <p:extLst>
      <p:ext uri="{BB962C8B-B14F-4D97-AF65-F5344CB8AC3E}">
        <p14:creationId xmlns:p14="http://schemas.microsoft.com/office/powerpoint/2010/main" val="2675399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478376" y="1235804"/>
            <a:ext cx="6187246" cy="1623060"/>
          </a:xfrm>
          <a:prstGeom prst="rect">
            <a:avLst/>
          </a:prstGeom>
        </p:spPr>
        <p:txBody>
          <a:bodyPr wrap="square" lIns="0" tIns="0" rIns="0" bIns="0">
            <a:spAutoFit/>
          </a:bodyPr>
          <a:lstStyle>
            <a:lvl1pPr>
              <a:defRPr sz="5250" b="0" i="0">
                <a:solidFill>
                  <a:srgbClr val="233944"/>
                </a:solidFill>
                <a:latin typeface="Microsoft Sans Serif"/>
                <a:cs typeface="Microsoft Sans Serif"/>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D9553E"/>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700" b="0" i="0">
                <a:solidFill>
                  <a:srgbClr val="AE7A51"/>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rgbClr val="AE7A51"/>
                </a:solidFill>
                <a:latin typeface="Microsoft Sans Serif"/>
                <a:cs typeface="Microsoft Sans Serif"/>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33944"/>
          </a:solidFill>
        </p:spPr>
        <p:txBody>
          <a:bodyPr wrap="square" lIns="0" tIns="0" rIns="0" bIns="0" rtlCol="0"/>
          <a:lstStyle/>
          <a:p>
            <a:endParaRPr/>
          </a:p>
        </p:txBody>
      </p:sp>
      <p:sp>
        <p:nvSpPr>
          <p:cNvPr id="17" name="bg object 17"/>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D9D9D9"/>
          </a:solidFill>
        </p:spPr>
        <p:txBody>
          <a:bodyPr wrap="square" lIns="0" tIns="0" rIns="0" bIns="0" rtlCol="0"/>
          <a:lstStyle/>
          <a:p>
            <a:endParaRPr/>
          </a:p>
        </p:txBody>
      </p:sp>
      <p:sp>
        <p:nvSpPr>
          <p:cNvPr id="18" name="bg object 18"/>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C4A15A"/>
          </a:solidFill>
        </p:spPr>
        <p:txBody>
          <a:bodyPr wrap="square" lIns="0" tIns="0" rIns="0" bIns="0" rtlCol="0"/>
          <a:lstStyle/>
          <a:p>
            <a:endParaRPr/>
          </a:p>
        </p:txBody>
      </p:sp>
      <p:pic>
        <p:nvPicPr>
          <p:cNvPr id="19" name="bg object 19"/>
          <p:cNvPicPr/>
          <p:nvPr/>
        </p:nvPicPr>
        <p:blipFill>
          <a:blip r:embed="rId2" cstate="print"/>
          <a:stretch>
            <a:fillRect/>
          </a:stretch>
        </p:blipFill>
        <p:spPr>
          <a:xfrm>
            <a:off x="0" y="0"/>
            <a:ext cx="9143999" cy="5143499"/>
          </a:xfrm>
          <a:prstGeom prst="rect">
            <a:avLst/>
          </a:prstGeom>
        </p:spPr>
      </p:pic>
      <p:sp>
        <p:nvSpPr>
          <p:cNvPr id="20" name="bg object 20"/>
          <p:cNvSpPr/>
          <p:nvPr/>
        </p:nvSpPr>
        <p:spPr>
          <a:xfrm>
            <a:off x="203224" y="206250"/>
            <a:ext cx="8737600" cy="4731385"/>
          </a:xfrm>
          <a:custGeom>
            <a:avLst/>
            <a:gdLst/>
            <a:ahLst/>
            <a:cxnLst/>
            <a:rect l="l" t="t" r="r" b="b"/>
            <a:pathLst>
              <a:path w="8737600" h="4731385">
                <a:moveTo>
                  <a:pt x="8737499" y="4730999"/>
                </a:moveTo>
                <a:lnTo>
                  <a:pt x="0" y="4730999"/>
                </a:lnTo>
                <a:lnTo>
                  <a:pt x="0" y="0"/>
                </a:lnTo>
                <a:lnTo>
                  <a:pt x="8737499" y="0"/>
                </a:lnTo>
                <a:lnTo>
                  <a:pt x="8737499" y="4730999"/>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700" b="0" i="0">
                <a:solidFill>
                  <a:srgbClr val="AE7A51"/>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0786B"/>
          </a:solidFill>
        </p:spPr>
        <p:txBody>
          <a:bodyPr wrap="square" lIns="0" tIns="0" rIns="0" bIns="0" rtlCol="0"/>
          <a:lstStyle/>
          <a:p>
            <a:endParaRPr/>
          </a:p>
        </p:txBody>
      </p:sp>
      <p:sp>
        <p:nvSpPr>
          <p:cNvPr id="17" name="bg object 17"/>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D9D9D9"/>
          </a:solidFill>
        </p:spPr>
        <p:txBody>
          <a:bodyPr wrap="square" lIns="0" tIns="0" rIns="0" bIns="0" rtlCol="0"/>
          <a:lstStyle/>
          <a:p>
            <a:endParaRPr/>
          </a:p>
        </p:txBody>
      </p:sp>
      <p:sp>
        <p:nvSpPr>
          <p:cNvPr id="18" name="bg object 18"/>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233944"/>
          </a:solidFill>
        </p:spPr>
        <p:txBody>
          <a:bodyPr wrap="square" lIns="0" tIns="0" rIns="0" bIns="0" rtlCol="0"/>
          <a:lstStyle/>
          <a:p>
            <a:endParaRPr/>
          </a:p>
        </p:txBody>
      </p:sp>
      <p:pic>
        <p:nvPicPr>
          <p:cNvPr id="19" name="bg object 19"/>
          <p:cNvPicPr/>
          <p:nvPr/>
        </p:nvPicPr>
        <p:blipFill>
          <a:blip r:embed="rId2" cstate="print"/>
          <a:stretch>
            <a:fillRect/>
          </a:stretch>
        </p:blipFill>
        <p:spPr>
          <a:xfrm>
            <a:off x="0" y="0"/>
            <a:ext cx="9143999" cy="5143499"/>
          </a:xfrm>
          <a:prstGeom prst="rect">
            <a:avLst/>
          </a:prstGeom>
        </p:spPr>
      </p:pic>
      <p:sp>
        <p:nvSpPr>
          <p:cNvPr id="20" name="bg object 20"/>
          <p:cNvSpPr/>
          <p:nvPr/>
        </p:nvSpPr>
        <p:spPr>
          <a:xfrm>
            <a:off x="203224" y="206250"/>
            <a:ext cx="8737600" cy="4731385"/>
          </a:xfrm>
          <a:custGeom>
            <a:avLst/>
            <a:gdLst/>
            <a:ahLst/>
            <a:cxnLst/>
            <a:rect l="l" t="t" r="r" b="b"/>
            <a:pathLst>
              <a:path w="8737600" h="4731385">
                <a:moveTo>
                  <a:pt x="8737499" y="4730999"/>
                </a:moveTo>
                <a:lnTo>
                  <a:pt x="0" y="4730999"/>
                </a:lnTo>
                <a:lnTo>
                  <a:pt x="0" y="0"/>
                </a:lnTo>
                <a:lnTo>
                  <a:pt x="8737499" y="0"/>
                </a:lnTo>
                <a:lnTo>
                  <a:pt x="8737499" y="4730999"/>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92175" y="904909"/>
            <a:ext cx="7359650" cy="848360"/>
          </a:xfrm>
          <a:prstGeom prst="rect">
            <a:avLst/>
          </a:prstGeom>
        </p:spPr>
        <p:txBody>
          <a:bodyPr wrap="square" lIns="0" tIns="0" rIns="0" bIns="0">
            <a:spAutoFit/>
          </a:bodyPr>
          <a:lstStyle>
            <a:lvl1pPr>
              <a:defRPr sz="2700" b="0" i="0">
                <a:solidFill>
                  <a:srgbClr val="AE7A51"/>
                </a:solidFill>
                <a:latin typeface="Microsoft Sans Serif"/>
                <a:cs typeface="Microsoft Sans Serif"/>
              </a:defRPr>
            </a:lvl1pPr>
          </a:lstStyle>
          <a:p>
            <a:endParaRPr/>
          </a:p>
        </p:txBody>
      </p:sp>
      <p:sp>
        <p:nvSpPr>
          <p:cNvPr id="3" name="Holder 3"/>
          <p:cNvSpPr>
            <a:spLocks noGrp="1"/>
          </p:cNvSpPr>
          <p:nvPr>
            <p:ph type="body" idx="1"/>
          </p:nvPr>
        </p:nvSpPr>
        <p:spPr>
          <a:xfrm>
            <a:off x="814387" y="849002"/>
            <a:ext cx="7253605" cy="339280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63EF4"/>
          </a:solidFill>
        </p:spPr>
        <p:txBody>
          <a:bodyPr wrap="square" lIns="0" tIns="0" rIns="0" bIns="0" rtlCol="0"/>
          <a:lstStyle/>
          <a:p>
            <a:endParaRPr/>
          </a:p>
        </p:txBody>
      </p:sp>
      <p:grpSp>
        <p:nvGrpSpPr>
          <p:cNvPr id="3" name="object 3"/>
          <p:cNvGrpSpPr/>
          <p:nvPr/>
        </p:nvGrpSpPr>
        <p:grpSpPr>
          <a:xfrm>
            <a:off x="0" y="0"/>
            <a:ext cx="9144564" cy="5143690"/>
            <a:chOff x="0" y="0"/>
            <a:chExt cx="9144564" cy="5143690"/>
          </a:xfrm>
        </p:grpSpPr>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5" name="object 5"/>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6" name="object 6"/>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7" name="object 7"/>
            <p:cNvPicPr/>
            <p:nvPr/>
          </p:nvPicPr>
          <p:blipFill>
            <a:blip r:embed="rId2" cstate="print"/>
            <a:stretch>
              <a:fillRect/>
            </a:stretch>
          </p:blipFill>
          <p:spPr>
            <a:xfrm>
              <a:off x="0" y="0"/>
              <a:ext cx="9143999" cy="5143499"/>
            </a:xfrm>
            <a:prstGeom prst="rect">
              <a:avLst/>
            </a:prstGeom>
          </p:spPr>
        </p:pic>
        <p:sp>
          <p:nvSpPr>
            <p:cNvPr id="8" name="object 8"/>
            <p:cNvSpPr/>
            <p:nvPr/>
          </p:nvSpPr>
          <p:spPr>
            <a:xfrm>
              <a:off x="203263" y="596"/>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a:p>
          </p:txBody>
        </p:sp>
        <p:sp>
          <p:nvSpPr>
            <p:cNvPr id="9" name="object 9"/>
            <p:cNvSpPr/>
            <p:nvPr/>
          </p:nvSpPr>
          <p:spPr>
            <a:xfrm>
              <a:off x="905383" y="596"/>
              <a:ext cx="2250440" cy="1044575"/>
            </a:xfrm>
            <a:custGeom>
              <a:avLst/>
              <a:gdLst/>
              <a:ahLst/>
              <a:cxnLst/>
              <a:rect l="l" t="t" r="r" b="b"/>
              <a:pathLst>
                <a:path w="2250440" h="1044575">
                  <a:moveTo>
                    <a:pt x="1741500" y="0"/>
                  </a:moveTo>
                  <a:lnTo>
                    <a:pt x="1599806" y="0"/>
                  </a:lnTo>
                  <a:lnTo>
                    <a:pt x="0" y="1044308"/>
                  </a:lnTo>
                  <a:lnTo>
                    <a:pt x="141706" y="1044308"/>
                  </a:lnTo>
                  <a:lnTo>
                    <a:pt x="1741500" y="0"/>
                  </a:lnTo>
                  <a:close/>
                </a:path>
                <a:path w="2250440" h="1044575">
                  <a:moveTo>
                    <a:pt x="1995932" y="0"/>
                  </a:moveTo>
                  <a:lnTo>
                    <a:pt x="1854225" y="0"/>
                  </a:lnTo>
                  <a:lnTo>
                    <a:pt x="254431" y="1044308"/>
                  </a:lnTo>
                  <a:lnTo>
                    <a:pt x="396138" y="1044308"/>
                  </a:lnTo>
                  <a:lnTo>
                    <a:pt x="1995932" y="0"/>
                  </a:lnTo>
                  <a:close/>
                </a:path>
                <a:path w="2250440" h="1044575">
                  <a:moveTo>
                    <a:pt x="2250363" y="0"/>
                  </a:moveTo>
                  <a:lnTo>
                    <a:pt x="2108657" y="0"/>
                  </a:lnTo>
                  <a:lnTo>
                    <a:pt x="508863" y="1044308"/>
                  </a:lnTo>
                  <a:lnTo>
                    <a:pt x="650570" y="1044308"/>
                  </a:lnTo>
                  <a:lnTo>
                    <a:pt x="2250363" y="0"/>
                  </a:lnTo>
                  <a:close/>
                </a:path>
              </a:pathLst>
            </a:custGeom>
            <a:solidFill>
              <a:srgbClr val="163EF4"/>
            </a:solidFill>
          </p:spPr>
          <p:txBody>
            <a:bodyPr wrap="square" lIns="0" tIns="0" rIns="0" bIns="0" rtlCol="0"/>
            <a:lstStyle/>
            <a:p>
              <a:endParaRPr/>
            </a:p>
          </p:txBody>
        </p:sp>
        <p:sp>
          <p:nvSpPr>
            <p:cNvPr id="10" name="object 10"/>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11" name="object 11"/>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12" name="object 12"/>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grpSp>
      <p:pic>
        <p:nvPicPr>
          <p:cNvPr id="15" name="object 15"/>
          <p:cNvPicPr/>
          <p:nvPr/>
        </p:nvPicPr>
        <p:blipFill>
          <a:blip r:embed="rId3" cstate="print"/>
          <a:stretch>
            <a:fillRect/>
          </a:stretch>
        </p:blipFill>
        <p:spPr>
          <a:xfrm>
            <a:off x="239900" y="251175"/>
            <a:ext cx="1307399" cy="354950"/>
          </a:xfrm>
          <a:prstGeom prst="rect">
            <a:avLst/>
          </a:prstGeom>
        </p:spPr>
      </p:pic>
      <p:sp>
        <p:nvSpPr>
          <p:cNvPr id="16" name="Rectangle 15"/>
          <p:cNvSpPr/>
          <p:nvPr/>
        </p:nvSpPr>
        <p:spPr>
          <a:xfrm>
            <a:off x="3040412" y="438150"/>
            <a:ext cx="2903188" cy="1862048"/>
          </a:xfrm>
          <a:prstGeom prst="rect">
            <a:avLst/>
          </a:prstGeom>
        </p:spPr>
        <p:txBody>
          <a:bodyPr wrap="square">
            <a:spAutoFit/>
          </a:bodyPr>
          <a:lstStyle/>
          <a:p>
            <a:pPr algn="ctr"/>
            <a:r>
              <a:rPr lang="en-US" sz="11500" b="1" dirty="0">
                <a:solidFill>
                  <a:srgbClr val="005800"/>
                </a:solidFill>
                <a:latin typeface="DFPOP1-W9" pitchFamily="1" charset="-128"/>
                <a:ea typeface="DFPOP1-W9" pitchFamily="1" charset="-128"/>
              </a:rPr>
              <a:t>W3C</a:t>
            </a:r>
            <a:endParaRPr lang="id-ID" sz="11500" b="1" dirty="0">
              <a:solidFill>
                <a:srgbClr val="005800"/>
              </a:solidFill>
              <a:latin typeface="DFPOP1-W9" pitchFamily="1" charset="-128"/>
              <a:ea typeface="DFPOP1-W9" pitchFamily="1" charset="-128"/>
            </a:endParaRPr>
          </a:p>
        </p:txBody>
      </p:sp>
      <p:grpSp>
        <p:nvGrpSpPr>
          <p:cNvPr id="17" name="Google Shape;1494;p50"/>
          <p:cNvGrpSpPr/>
          <p:nvPr/>
        </p:nvGrpSpPr>
        <p:grpSpPr>
          <a:xfrm>
            <a:off x="6086930" y="1987673"/>
            <a:ext cx="2676070" cy="2946277"/>
            <a:chOff x="5012600" y="1183100"/>
            <a:chExt cx="2357100" cy="2595100"/>
          </a:xfrm>
        </p:grpSpPr>
        <p:sp>
          <p:nvSpPr>
            <p:cNvPr id="18" name="Google Shape;1495;p50"/>
            <p:cNvSpPr/>
            <p:nvPr/>
          </p:nvSpPr>
          <p:spPr>
            <a:xfrm>
              <a:off x="7223200" y="3296725"/>
              <a:ext cx="125125" cy="141750"/>
            </a:xfrm>
            <a:custGeom>
              <a:avLst/>
              <a:gdLst/>
              <a:ahLst/>
              <a:cxnLst/>
              <a:rect l="l" t="t" r="r" b="b"/>
              <a:pathLst>
                <a:path w="5005" h="5670" extrusionOk="0">
                  <a:moveTo>
                    <a:pt x="4665" y="0"/>
                  </a:moveTo>
                  <a:lnTo>
                    <a:pt x="0" y="5330"/>
                  </a:lnTo>
                  <a:lnTo>
                    <a:pt x="380" y="5669"/>
                  </a:lnTo>
                  <a:lnTo>
                    <a:pt x="5004" y="285"/>
                  </a:lnTo>
                  <a:lnTo>
                    <a:pt x="4665" y="0"/>
                  </a:lnTo>
                  <a:close/>
                </a:path>
              </a:pathLst>
            </a:custGeom>
            <a:solidFill>
              <a:srgbClr val="5A2E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96;p50"/>
            <p:cNvSpPr/>
            <p:nvPr/>
          </p:nvSpPr>
          <p:spPr>
            <a:xfrm>
              <a:off x="5837150" y="1303125"/>
              <a:ext cx="823250" cy="993100"/>
            </a:xfrm>
            <a:custGeom>
              <a:avLst/>
              <a:gdLst/>
              <a:ahLst/>
              <a:cxnLst/>
              <a:rect l="l" t="t" r="r" b="b"/>
              <a:pathLst>
                <a:path w="32930" h="39724" extrusionOk="0">
                  <a:moveTo>
                    <a:pt x="26664" y="1"/>
                  </a:moveTo>
                  <a:lnTo>
                    <a:pt x="25836" y="3649"/>
                  </a:lnTo>
                  <a:lnTo>
                    <a:pt x="22310" y="2577"/>
                  </a:lnTo>
                  <a:lnTo>
                    <a:pt x="21795" y="5412"/>
                  </a:lnTo>
                  <a:lnTo>
                    <a:pt x="18608" y="3852"/>
                  </a:lnTo>
                  <a:lnTo>
                    <a:pt x="17699" y="7080"/>
                  </a:lnTo>
                  <a:lnTo>
                    <a:pt x="16112" y="5208"/>
                  </a:lnTo>
                  <a:lnTo>
                    <a:pt x="15204" y="8233"/>
                  </a:lnTo>
                  <a:lnTo>
                    <a:pt x="12858" y="7188"/>
                  </a:lnTo>
                  <a:lnTo>
                    <a:pt x="12424" y="9738"/>
                  </a:lnTo>
                  <a:lnTo>
                    <a:pt x="8518" y="8151"/>
                  </a:lnTo>
                  <a:lnTo>
                    <a:pt x="8708" y="10660"/>
                  </a:lnTo>
                  <a:lnTo>
                    <a:pt x="6456" y="9399"/>
                  </a:lnTo>
                  <a:lnTo>
                    <a:pt x="6972" y="12057"/>
                  </a:lnTo>
                  <a:lnTo>
                    <a:pt x="4870" y="14227"/>
                  </a:lnTo>
                  <a:lnTo>
                    <a:pt x="2957" y="14444"/>
                  </a:lnTo>
                  <a:lnTo>
                    <a:pt x="5019" y="16587"/>
                  </a:lnTo>
                  <a:lnTo>
                    <a:pt x="1967" y="17875"/>
                  </a:lnTo>
                  <a:lnTo>
                    <a:pt x="4002" y="19774"/>
                  </a:lnTo>
                  <a:lnTo>
                    <a:pt x="1588" y="21578"/>
                  </a:lnTo>
                  <a:lnTo>
                    <a:pt x="3608" y="23124"/>
                  </a:lnTo>
                  <a:lnTo>
                    <a:pt x="828" y="25429"/>
                  </a:lnTo>
                  <a:lnTo>
                    <a:pt x="3120" y="27138"/>
                  </a:lnTo>
                  <a:lnTo>
                    <a:pt x="570" y="27830"/>
                  </a:lnTo>
                  <a:lnTo>
                    <a:pt x="2835" y="29647"/>
                  </a:lnTo>
                  <a:lnTo>
                    <a:pt x="1" y="31681"/>
                  </a:lnTo>
                  <a:lnTo>
                    <a:pt x="2442" y="32902"/>
                  </a:lnTo>
                  <a:lnTo>
                    <a:pt x="177" y="34882"/>
                  </a:lnTo>
                  <a:lnTo>
                    <a:pt x="2103" y="35628"/>
                  </a:lnTo>
                  <a:lnTo>
                    <a:pt x="82" y="36536"/>
                  </a:lnTo>
                  <a:lnTo>
                    <a:pt x="1927" y="37079"/>
                  </a:lnTo>
                  <a:lnTo>
                    <a:pt x="4110" y="38123"/>
                  </a:lnTo>
                  <a:lnTo>
                    <a:pt x="6090" y="39723"/>
                  </a:lnTo>
                  <a:lnTo>
                    <a:pt x="6795" y="37187"/>
                  </a:lnTo>
                  <a:lnTo>
                    <a:pt x="9508" y="38557"/>
                  </a:lnTo>
                  <a:lnTo>
                    <a:pt x="10430" y="35234"/>
                  </a:lnTo>
                  <a:lnTo>
                    <a:pt x="12885" y="36550"/>
                  </a:lnTo>
                  <a:lnTo>
                    <a:pt x="13807" y="33688"/>
                  </a:lnTo>
                  <a:lnTo>
                    <a:pt x="17374" y="35004"/>
                  </a:lnTo>
                  <a:lnTo>
                    <a:pt x="18459" y="31559"/>
                  </a:lnTo>
                  <a:lnTo>
                    <a:pt x="22012" y="32834"/>
                  </a:lnTo>
                  <a:lnTo>
                    <a:pt x="23015" y="29837"/>
                  </a:lnTo>
                  <a:lnTo>
                    <a:pt x="26447" y="30718"/>
                  </a:lnTo>
                  <a:lnTo>
                    <a:pt x="26867" y="27721"/>
                  </a:lnTo>
                  <a:lnTo>
                    <a:pt x="29457" y="29254"/>
                  </a:lnTo>
                  <a:lnTo>
                    <a:pt x="29159" y="25755"/>
                  </a:lnTo>
                  <a:lnTo>
                    <a:pt x="32929" y="23273"/>
                  </a:lnTo>
                  <a:lnTo>
                    <a:pt x="29891" y="20818"/>
                  </a:lnTo>
                  <a:lnTo>
                    <a:pt x="32875" y="18784"/>
                  </a:lnTo>
                  <a:cubicBezTo>
                    <a:pt x="32875" y="18784"/>
                    <a:pt x="29376" y="17265"/>
                    <a:pt x="29878" y="17075"/>
                  </a:cubicBezTo>
                  <a:cubicBezTo>
                    <a:pt x="30380" y="16899"/>
                    <a:pt x="32468" y="14539"/>
                    <a:pt x="32468" y="14539"/>
                  </a:cubicBezTo>
                  <a:lnTo>
                    <a:pt x="29756" y="13047"/>
                  </a:lnTo>
                  <a:lnTo>
                    <a:pt x="32197" y="11216"/>
                  </a:lnTo>
                  <a:lnTo>
                    <a:pt x="29444" y="9250"/>
                  </a:lnTo>
                  <a:lnTo>
                    <a:pt x="32455" y="7324"/>
                  </a:lnTo>
                  <a:lnTo>
                    <a:pt x="29742" y="5588"/>
                  </a:lnTo>
                  <a:lnTo>
                    <a:pt x="32115" y="3784"/>
                  </a:lnTo>
                  <a:lnTo>
                    <a:pt x="30366" y="3554"/>
                  </a:lnTo>
                  <a:lnTo>
                    <a:pt x="28183" y="2130"/>
                  </a:lnTo>
                  <a:lnTo>
                    <a:pt x="26664" y="1"/>
                  </a:ln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97;p50"/>
            <p:cNvSpPr/>
            <p:nvPr/>
          </p:nvSpPr>
          <p:spPr>
            <a:xfrm>
              <a:off x="7136725" y="3011525"/>
              <a:ext cx="232975" cy="198100"/>
            </a:xfrm>
            <a:custGeom>
              <a:avLst/>
              <a:gdLst/>
              <a:ahLst/>
              <a:cxnLst/>
              <a:rect l="l" t="t" r="r" b="b"/>
              <a:pathLst>
                <a:path w="9319" h="7924" extrusionOk="0">
                  <a:moveTo>
                    <a:pt x="7976" y="1"/>
                  </a:moveTo>
                  <a:cubicBezTo>
                    <a:pt x="7081" y="1"/>
                    <a:pt x="6061" y="781"/>
                    <a:pt x="6131" y="2037"/>
                  </a:cubicBezTo>
                  <a:cubicBezTo>
                    <a:pt x="5276" y="6146"/>
                    <a:pt x="1" y="6174"/>
                    <a:pt x="1" y="6174"/>
                  </a:cubicBezTo>
                  <a:lnTo>
                    <a:pt x="14" y="7923"/>
                  </a:lnTo>
                  <a:cubicBezTo>
                    <a:pt x="22" y="7923"/>
                    <a:pt x="31" y="7923"/>
                    <a:pt x="39" y="7923"/>
                  </a:cubicBezTo>
                  <a:cubicBezTo>
                    <a:pt x="5607" y="7923"/>
                    <a:pt x="7297" y="3312"/>
                    <a:pt x="7297" y="3312"/>
                  </a:cubicBezTo>
                  <a:cubicBezTo>
                    <a:pt x="7297" y="3312"/>
                    <a:pt x="7520" y="3380"/>
                    <a:pt x="7815" y="3380"/>
                  </a:cubicBezTo>
                  <a:cubicBezTo>
                    <a:pt x="8416" y="3380"/>
                    <a:pt x="9318" y="3100"/>
                    <a:pt x="9264" y="1400"/>
                  </a:cubicBezTo>
                  <a:cubicBezTo>
                    <a:pt x="9229" y="426"/>
                    <a:pt x="8637" y="1"/>
                    <a:pt x="7976" y="1"/>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98;p50"/>
            <p:cNvSpPr/>
            <p:nvPr/>
          </p:nvSpPr>
          <p:spPr>
            <a:xfrm>
              <a:off x="7024850" y="3151950"/>
              <a:ext cx="144450" cy="75975"/>
            </a:xfrm>
            <a:custGeom>
              <a:avLst/>
              <a:gdLst/>
              <a:ahLst/>
              <a:cxnLst/>
              <a:rect l="l" t="t" r="r" b="b"/>
              <a:pathLst>
                <a:path w="5778" h="3039" extrusionOk="0">
                  <a:moveTo>
                    <a:pt x="5330" y="0"/>
                  </a:moveTo>
                  <a:lnTo>
                    <a:pt x="0" y="597"/>
                  </a:lnTo>
                  <a:lnTo>
                    <a:pt x="990" y="3038"/>
                  </a:lnTo>
                  <a:lnTo>
                    <a:pt x="5778" y="3038"/>
                  </a:lnTo>
                  <a:lnTo>
                    <a:pt x="5330" y="0"/>
                  </a:ln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99;p50"/>
            <p:cNvSpPr/>
            <p:nvPr/>
          </p:nvSpPr>
          <p:spPr>
            <a:xfrm>
              <a:off x="6638300" y="3209575"/>
              <a:ext cx="252650" cy="130875"/>
            </a:xfrm>
            <a:custGeom>
              <a:avLst/>
              <a:gdLst/>
              <a:ahLst/>
              <a:cxnLst/>
              <a:rect l="l" t="t" r="r" b="b"/>
              <a:pathLst>
                <a:path w="10106" h="5235" extrusionOk="0">
                  <a:moveTo>
                    <a:pt x="9034" y="1"/>
                  </a:moveTo>
                  <a:lnTo>
                    <a:pt x="2823" y="2713"/>
                  </a:lnTo>
                  <a:cubicBezTo>
                    <a:pt x="2352" y="2142"/>
                    <a:pt x="1874" y="1923"/>
                    <a:pt x="1614" y="1923"/>
                  </a:cubicBezTo>
                  <a:cubicBezTo>
                    <a:pt x="1282" y="1923"/>
                    <a:pt x="1306" y="2280"/>
                    <a:pt x="2158" y="2713"/>
                  </a:cubicBezTo>
                  <a:cubicBezTo>
                    <a:pt x="0" y="2994"/>
                    <a:pt x="249" y="3554"/>
                    <a:pt x="970" y="3554"/>
                  </a:cubicBezTo>
                  <a:cubicBezTo>
                    <a:pt x="1328" y="3554"/>
                    <a:pt x="1803" y="3417"/>
                    <a:pt x="2158" y="3039"/>
                  </a:cubicBezTo>
                  <a:lnTo>
                    <a:pt x="2158" y="3039"/>
                  </a:lnTo>
                  <a:cubicBezTo>
                    <a:pt x="1547" y="4104"/>
                    <a:pt x="1637" y="4798"/>
                    <a:pt x="1908" y="4798"/>
                  </a:cubicBezTo>
                  <a:cubicBezTo>
                    <a:pt x="2107" y="4798"/>
                    <a:pt x="2403" y="4426"/>
                    <a:pt x="2592" y="3554"/>
                  </a:cubicBezTo>
                  <a:cubicBezTo>
                    <a:pt x="2599" y="4690"/>
                    <a:pt x="2913" y="5235"/>
                    <a:pt x="3171" y="5235"/>
                  </a:cubicBezTo>
                  <a:cubicBezTo>
                    <a:pt x="3418" y="5235"/>
                    <a:pt x="3612" y="4734"/>
                    <a:pt x="3433" y="3771"/>
                  </a:cubicBezTo>
                  <a:cubicBezTo>
                    <a:pt x="5630" y="3093"/>
                    <a:pt x="7854" y="2510"/>
                    <a:pt x="10105" y="2049"/>
                  </a:cubicBezTo>
                  <a:lnTo>
                    <a:pt x="9034" y="1"/>
                  </a:ln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00;p50"/>
            <p:cNvSpPr/>
            <p:nvPr/>
          </p:nvSpPr>
          <p:spPr>
            <a:xfrm>
              <a:off x="6843800" y="3177725"/>
              <a:ext cx="111575" cy="100025"/>
            </a:xfrm>
            <a:custGeom>
              <a:avLst/>
              <a:gdLst/>
              <a:ahLst/>
              <a:cxnLst/>
              <a:rect l="l" t="t" r="r" b="b"/>
              <a:pathLst>
                <a:path w="4463" h="4001" extrusionOk="0">
                  <a:moveTo>
                    <a:pt x="4462" y="0"/>
                  </a:moveTo>
                  <a:lnTo>
                    <a:pt x="0" y="1275"/>
                  </a:lnTo>
                  <a:lnTo>
                    <a:pt x="895" y="4001"/>
                  </a:lnTo>
                  <a:lnTo>
                    <a:pt x="4096" y="3092"/>
                  </a:lnTo>
                  <a:lnTo>
                    <a:pt x="4462" y="0"/>
                  </a:ln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01;p50"/>
            <p:cNvSpPr/>
            <p:nvPr/>
          </p:nvSpPr>
          <p:spPr>
            <a:xfrm>
              <a:off x="6670200" y="3425950"/>
              <a:ext cx="116325" cy="141550"/>
            </a:xfrm>
            <a:custGeom>
              <a:avLst/>
              <a:gdLst/>
              <a:ahLst/>
              <a:cxnLst/>
              <a:rect l="l" t="t" r="r" b="b"/>
              <a:pathLst>
                <a:path w="4653" h="5662" extrusionOk="0">
                  <a:moveTo>
                    <a:pt x="2971" y="1"/>
                  </a:moveTo>
                  <a:cubicBezTo>
                    <a:pt x="2788" y="1"/>
                    <a:pt x="2597" y="36"/>
                    <a:pt x="2401" y="121"/>
                  </a:cubicBezTo>
                  <a:cubicBezTo>
                    <a:pt x="1167" y="663"/>
                    <a:pt x="1" y="5437"/>
                    <a:pt x="1831" y="5654"/>
                  </a:cubicBezTo>
                  <a:cubicBezTo>
                    <a:pt x="1877" y="5659"/>
                    <a:pt x="1921" y="5661"/>
                    <a:pt x="1963" y="5661"/>
                  </a:cubicBezTo>
                  <a:cubicBezTo>
                    <a:pt x="3275" y="5661"/>
                    <a:pt x="2961" y="3280"/>
                    <a:pt x="3920" y="3280"/>
                  </a:cubicBezTo>
                  <a:lnTo>
                    <a:pt x="4652" y="988"/>
                  </a:lnTo>
                  <a:cubicBezTo>
                    <a:pt x="4652" y="988"/>
                    <a:pt x="3933" y="1"/>
                    <a:pt x="2971" y="1"/>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02;p50"/>
            <p:cNvSpPr/>
            <p:nvPr/>
          </p:nvSpPr>
          <p:spPr>
            <a:xfrm>
              <a:off x="7177900" y="3551650"/>
              <a:ext cx="99875" cy="88725"/>
            </a:xfrm>
            <a:custGeom>
              <a:avLst/>
              <a:gdLst/>
              <a:ahLst/>
              <a:cxnLst/>
              <a:rect l="l" t="t" r="r" b="b"/>
              <a:pathLst>
                <a:path w="3995" h="3549" extrusionOk="0">
                  <a:moveTo>
                    <a:pt x="2787" y="1"/>
                  </a:moveTo>
                  <a:cubicBezTo>
                    <a:pt x="1754" y="1"/>
                    <a:pt x="0" y="1746"/>
                    <a:pt x="714" y="3501"/>
                  </a:cubicBezTo>
                  <a:cubicBezTo>
                    <a:pt x="748" y="3533"/>
                    <a:pt x="795" y="3549"/>
                    <a:pt x="852" y="3549"/>
                  </a:cubicBezTo>
                  <a:cubicBezTo>
                    <a:pt x="1585" y="3549"/>
                    <a:pt x="3995" y="1062"/>
                    <a:pt x="3290" y="219"/>
                  </a:cubicBezTo>
                  <a:cubicBezTo>
                    <a:pt x="3167" y="69"/>
                    <a:pt x="2991" y="1"/>
                    <a:pt x="2787"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03;p50"/>
            <p:cNvSpPr/>
            <p:nvPr/>
          </p:nvSpPr>
          <p:spPr>
            <a:xfrm>
              <a:off x="7176825" y="3552975"/>
              <a:ext cx="76225" cy="80450"/>
            </a:xfrm>
            <a:custGeom>
              <a:avLst/>
              <a:gdLst/>
              <a:ahLst/>
              <a:cxnLst/>
              <a:rect l="l" t="t" r="r" b="b"/>
              <a:pathLst>
                <a:path w="3049" h="3218" extrusionOk="0">
                  <a:moveTo>
                    <a:pt x="1751" y="1"/>
                  </a:moveTo>
                  <a:cubicBezTo>
                    <a:pt x="1004" y="1"/>
                    <a:pt x="1" y="1589"/>
                    <a:pt x="757" y="2173"/>
                  </a:cubicBezTo>
                  <a:cubicBezTo>
                    <a:pt x="757" y="2173"/>
                    <a:pt x="1150" y="2675"/>
                    <a:pt x="1502" y="3217"/>
                  </a:cubicBezTo>
                  <a:cubicBezTo>
                    <a:pt x="1570" y="2770"/>
                    <a:pt x="1841" y="1807"/>
                    <a:pt x="3048" y="1197"/>
                  </a:cubicBezTo>
                  <a:cubicBezTo>
                    <a:pt x="2750" y="912"/>
                    <a:pt x="2438" y="532"/>
                    <a:pt x="2126" y="179"/>
                  </a:cubicBezTo>
                  <a:cubicBezTo>
                    <a:pt x="2018" y="55"/>
                    <a:pt x="1889" y="1"/>
                    <a:pt x="1751" y="1"/>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04;p50"/>
            <p:cNvSpPr/>
            <p:nvPr/>
          </p:nvSpPr>
          <p:spPr>
            <a:xfrm>
              <a:off x="7214375" y="3571600"/>
              <a:ext cx="123525" cy="114700"/>
            </a:xfrm>
            <a:custGeom>
              <a:avLst/>
              <a:gdLst/>
              <a:ahLst/>
              <a:cxnLst/>
              <a:rect l="l" t="t" r="r" b="b"/>
              <a:pathLst>
                <a:path w="4941" h="4588" extrusionOk="0">
                  <a:moveTo>
                    <a:pt x="3834" y="1"/>
                  </a:moveTo>
                  <a:cubicBezTo>
                    <a:pt x="3453" y="1"/>
                    <a:pt x="3026" y="188"/>
                    <a:pt x="2672" y="614"/>
                  </a:cubicBezTo>
                  <a:cubicBezTo>
                    <a:pt x="2538" y="770"/>
                    <a:pt x="2398" y="836"/>
                    <a:pt x="2252" y="836"/>
                  </a:cubicBezTo>
                  <a:cubicBezTo>
                    <a:pt x="2028" y="836"/>
                    <a:pt x="1792" y="681"/>
                    <a:pt x="1546" y="452"/>
                  </a:cubicBezTo>
                  <a:cubicBezTo>
                    <a:pt x="1432" y="300"/>
                    <a:pt x="1275" y="231"/>
                    <a:pt x="1132" y="231"/>
                  </a:cubicBezTo>
                  <a:cubicBezTo>
                    <a:pt x="853" y="231"/>
                    <a:pt x="626" y="496"/>
                    <a:pt x="868" y="926"/>
                  </a:cubicBezTo>
                  <a:cubicBezTo>
                    <a:pt x="367" y="1279"/>
                    <a:pt x="55" y="1848"/>
                    <a:pt x="0" y="2459"/>
                  </a:cubicBezTo>
                  <a:cubicBezTo>
                    <a:pt x="217" y="2771"/>
                    <a:pt x="407" y="3110"/>
                    <a:pt x="543" y="3462"/>
                  </a:cubicBezTo>
                  <a:cubicBezTo>
                    <a:pt x="719" y="4018"/>
                    <a:pt x="1058" y="4588"/>
                    <a:pt x="1831" y="4588"/>
                  </a:cubicBezTo>
                  <a:cubicBezTo>
                    <a:pt x="2781" y="4588"/>
                    <a:pt x="4584" y="2486"/>
                    <a:pt x="4815" y="1238"/>
                  </a:cubicBezTo>
                  <a:cubicBezTo>
                    <a:pt x="4940" y="485"/>
                    <a:pt x="4447" y="1"/>
                    <a:pt x="3834" y="1"/>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05;p50"/>
            <p:cNvSpPr/>
            <p:nvPr/>
          </p:nvSpPr>
          <p:spPr>
            <a:xfrm>
              <a:off x="6750550" y="3367925"/>
              <a:ext cx="509625" cy="271250"/>
            </a:xfrm>
            <a:custGeom>
              <a:avLst/>
              <a:gdLst/>
              <a:ahLst/>
              <a:cxnLst/>
              <a:rect l="l" t="t" r="r" b="b"/>
              <a:pathLst>
                <a:path w="20385" h="10850" extrusionOk="0">
                  <a:moveTo>
                    <a:pt x="5371" y="0"/>
                  </a:moveTo>
                  <a:lnTo>
                    <a:pt x="4544" y="3147"/>
                  </a:lnTo>
                  <a:lnTo>
                    <a:pt x="1533" y="2333"/>
                  </a:lnTo>
                  <a:cubicBezTo>
                    <a:pt x="380" y="3459"/>
                    <a:pt x="1" y="5154"/>
                    <a:pt x="584" y="6673"/>
                  </a:cubicBezTo>
                  <a:lnTo>
                    <a:pt x="4530" y="7568"/>
                  </a:lnTo>
                  <a:cubicBezTo>
                    <a:pt x="4769" y="7611"/>
                    <a:pt x="5009" y="7632"/>
                    <a:pt x="5247" y="7632"/>
                  </a:cubicBezTo>
                  <a:cubicBezTo>
                    <a:pt x="6431" y="7632"/>
                    <a:pt x="7576" y="7112"/>
                    <a:pt x="8355" y="6198"/>
                  </a:cubicBezTo>
                  <a:lnTo>
                    <a:pt x="10647" y="3350"/>
                  </a:lnTo>
                  <a:lnTo>
                    <a:pt x="17808" y="10850"/>
                  </a:lnTo>
                  <a:cubicBezTo>
                    <a:pt x="17984" y="9358"/>
                    <a:pt x="18987" y="8083"/>
                    <a:pt x="20384" y="7568"/>
                  </a:cubicBezTo>
                  <a:lnTo>
                    <a:pt x="14064" y="0"/>
                  </a:ln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06;p50"/>
            <p:cNvSpPr/>
            <p:nvPr/>
          </p:nvSpPr>
          <p:spPr>
            <a:xfrm>
              <a:off x="6699025" y="2746800"/>
              <a:ext cx="397050" cy="420100"/>
            </a:xfrm>
            <a:custGeom>
              <a:avLst/>
              <a:gdLst/>
              <a:ahLst/>
              <a:cxnLst/>
              <a:rect l="l" t="t" r="r" b="b"/>
              <a:pathLst>
                <a:path w="15882" h="16804" extrusionOk="0">
                  <a:moveTo>
                    <a:pt x="7934" y="0"/>
                  </a:moveTo>
                  <a:cubicBezTo>
                    <a:pt x="3554" y="0"/>
                    <a:pt x="0" y="3770"/>
                    <a:pt x="0" y="8408"/>
                  </a:cubicBezTo>
                  <a:cubicBezTo>
                    <a:pt x="0" y="13047"/>
                    <a:pt x="3554" y="16803"/>
                    <a:pt x="7934" y="16803"/>
                  </a:cubicBezTo>
                  <a:cubicBezTo>
                    <a:pt x="12315" y="16803"/>
                    <a:pt x="15881" y="13047"/>
                    <a:pt x="15881" y="8408"/>
                  </a:cubicBezTo>
                  <a:cubicBezTo>
                    <a:pt x="15881" y="3770"/>
                    <a:pt x="12315" y="0"/>
                    <a:pt x="7934" y="0"/>
                  </a:cubicBezTo>
                  <a:close/>
                </a:path>
              </a:pathLst>
            </a:custGeom>
            <a:solidFill>
              <a:srgbClr val="5A2E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07;p50"/>
            <p:cNvSpPr/>
            <p:nvPr/>
          </p:nvSpPr>
          <p:spPr>
            <a:xfrm>
              <a:off x="6878375" y="3165600"/>
              <a:ext cx="228875" cy="240025"/>
            </a:xfrm>
            <a:custGeom>
              <a:avLst/>
              <a:gdLst/>
              <a:ahLst/>
              <a:cxnLst/>
              <a:rect l="l" t="t" r="r" b="b"/>
              <a:pathLst>
                <a:path w="9155" h="9601" extrusionOk="0">
                  <a:moveTo>
                    <a:pt x="4804" y="1"/>
                  </a:moveTo>
                  <a:cubicBezTo>
                    <a:pt x="4729" y="1"/>
                    <a:pt x="4656" y="4"/>
                    <a:pt x="4584" y="11"/>
                  </a:cubicBezTo>
                  <a:cubicBezTo>
                    <a:pt x="2428" y="187"/>
                    <a:pt x="340" y="3442"/>
                    <a:pt x="1" y="8148"/>
                  </a:cubicBezTo>
                  <a:cubicBezTo>
                    <a:pt x="10" y="8148"/>
                    <a:pt x="1773" y="9600"/>
                    <a:pt x="4482" y="9600"/>
                  </a:cubicBezTo>
                  <a:cubicBezTo>
                    <a:pt x="5837" y="9600"/>
                    <a:pt x="7428" y="9237"/>
                    <a:pt x="9155" y="8148"/>
                  </a:cubicBezTo>
                  <a:cubicBezTo>
                    <a:pt x="9046" y="6927"/>
                    <a:pt x="8884" y="5720"/>
                    <a:pt x="8639" y="4527"/>
                  </a:cubicBezTo>
                  <a:cubicBezTo>
                    <a:pt x="8151" y="2004"/>
                    <a:pt x="7758" y="1489"/>
                    <a:pt x="7500" y="1204"/>
                  </a:cubicBezTo>
                  <a:cubicBezTo>
                    <a:pt x="6776" y="430"/>
                    <a:pt x="5673" y="1"/>
                    <a:pt x="4804"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08;p50"/>
            <p:cNvSpPr/>
            <p:nvPr/>
          </p:nvSpPr>
          <p:spPr>
            <a:xfrm>
              <a:off x="6764125" y="2774925"/>
              <a:ext cx="457725" cy="401125"/>
            </a:xfrm>
            <a:custGeom>
              <a:avLst/>
              <a:gdLst/>
              <a:ahLst/>
              <a:cxnLst/>
              <a:rect l="l" t="t" r="r" b="b"/>
              <a:pathLst>
                <a:path w="18309" h="16045" extrusionOk="0">
                  <a:moveTo>
                    <a:pt x="9154" y="1"/>
                  </a:moveTo>
                  <a:cubicBezTo>
                    <a:pt x="4204" y="1"/>
                    <a:pt x="149" y="3934"/>
                    <a:pt x="0" y="8884"/>
                  </a:cubicBezTo>
                  <a:cubicBezTo>
                    <a:pt x="0" y="13929"/>
                    <a:pt x="4096" y="16044"/>
                    <a:pt x="9154" y="16044"/>
                  </a:cubicBezTo>
                  <a:cubicBezTo>
                    <a:pt x="14213" y="16044"/>
                    <a:pt x="18309" y="13929"/>
                    <a:pt x="18309" y="8884"/>
                  </a:cubicBezTo>
                  <a:lnTo>
                    <a:pt x="18295" y="8884"/>
                  </a:lnTo>
                  <a:cubicBezTo>
                    <a:pt x="18146" y="3934"/>
                    <a:pt x="14091" y="1"/>
                    <a:pt x="9154" y="1"/>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09;p50"/>
            <p:cNvSpPr/>
            <p:nvPr/>
          </p:nvSpPr>
          <p:spPr>
            <a:xfrm>
              <a:off x="6953300" y="3094300"/>
              <a:ext cx="79375" cy="115650"/>
            </a:xfrm>
            <a:custGeom>
              <a:avLst/>
              <a:gdLst/>
              <a:ahLst/>
              <a:cxnLst/>
              <a:rect l="l" t="t" r="r" b="b"/>
              <a:pathLst>
                <a:path w="3175" h="4626" extrusionOk="0">
                  <a:moveTo>
                    <a:pt x="1587" y="1"/>
                  </a:moveTo>
                  <a:cubicBezTo>
                    <a:pt x="720" y="1"/>
                    <a:pt x="1" y="1154"/>
                    <a:pt x="1" y="2591"/>
                  </a:cubicBezTo>
                  <a:cubicBezTo>
                    <a:pt x="1" y="4029"/>
                    <a:pt x="720" y="4626"/>
                    <a:pt x="1587" y="4626"/>
                  </a:cubicBezTo>
                  <a:cubicBezTo>
                    <a:pt x="2469" y="4626"/>
                    <a:pt x="3174" y="4015"/>
                    <a:pt x="3174" y="2591"/>
                  </a:cubicBezTo>
                  <a:cubicBezTo>
                    <a:pt x="3174" y="1154"/>
                    <a:pt x="2469" y="1"/>
                    <a:pt x="1587" y="1"/>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10;p50"/>
            <p:cNvSpPr/>
            <p:nvPr/>
          </p:nvSpPr>
          <p:spPr>
            <a:xfrm>
              <a:off x="6853625" y="2901175"/>
              <a:ext cx="150225" cy="139800"/>
            </a:xfrm>
            <a:custGeom>
              <a:avLst/>
              <a:gdLst/>
              <a:ahLst/>
              <a:cxnLst/>
              <a:rect l="l" t="t" r="r" b="b"/>
              <a:pathLst>
                <a:path w="6009" h="5592" extrusionOk="0">
                  <a:moveTo>
                    <a:pt x="2999" y="1"/>
                  </a:moveTo>
                  <a:cubicBezTo>
                    <a:pt x="1654" y="1"/>
                    <a:pt x="465" y="974"/>
                    <a:pt x="245" y="2355"/>
                  </a:cubicBezTo>
                  <a:cubicBezTo>
                    <a:pt x="1" y="3874"/>
                    <a:pt x="1031" y="5312"/>
                    <a:pt x="2564" y="5556"/>
                  </a:cubicBezTo>
                  <a:cubicBezTo>
                    <a:pt x="2714" y="5580"/>
                    <a:pt x="2863" y="5592"/>
                    <a:pt x="3010" y="5592"/>
                  </a:cubicBezTo>
                  <a:cubicBezTo>
                    <a:pt x="4355" y="5592"/>
                    <a:pt x="5544" y="4618"/>
                    <a:pt x="5764" y="3237"/>
                  </a:cubicBezTo>
                  <a:cubicBezTo>
                    <a:pt x="6008" y="1718"/>
                    <a:pt x="4978" y="281"/>
                    <a:pt x="3445" y="36"/>
                  </a:cubicBezTo>
                  <a:cubicBezTo>
                    <a:pt x="3295" y="12"/>
                    <a:pt x="3146" y="1"/>
                    <a:pt x="29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11;p50"/>
            <p:cNvSpPr/>
            <p:nvPr/>
          </p:nvSpPr>
          <p:spPr>
            <a:xfrm>
              <a:off x="7077050" y="2901225"/>
              <a:ext cx="153625" cy="139725"/>
            </a:xfrm>
            <a:custGeom>
              <a:avLst/>
              <a:gdLst/>
              <a:ahLst/>
              <a:cxnLst/>
              <a:rect l="l" t="t" r="r" b="b"/>
              <a:pathLst>
                <a:path w="6145" h="5589" extrusionOk="0">
                  <a:moveTo>
                    <a:pt x="3077" y="1"/>
                  </a:moveTo>
                  <a:cubicBezTo>
                    <a:pt x="1806" y="1"/>
                    <a:pt x="656" y="873"/>
                    <a:pt x="353" y="2164"/>
                  </a:cubicBezTo>
                  <a:cubicBezTo>
                    <a:pt x="1" y="3669"/>
                    <a:pt x="923" y="5161"/>
                    <a:pt x="2428" y="5513"/>
                  </a:cubicBezTo>
                  <a:cubicBezTo>
                    <a:pt x="2645" y="5564"/>
                    <a:pt x="2862" y="5588"/>
                    <a:pt x="3075" y="5588"/>
                  </a:cubicBezTo>
                  <a:cubicBezTo>
                    <a:pt x="4343" y="5588"/>
                    <a:pt x="5490" y="4727"/>
                    <a:pt x="5792" y="3438"/>
                  </a:cubicBezTo>
                  <a:cubicBezTo>
                    <a:pt x="6144" y="1933"/>
                    <a:pt x="5209" y="428"/>
                    <a:pt x="3717" y="75"/>
                  </a:cubicBezTo>
                  <a:cubicBezTo>
                    <a:pt x="3502" y="25"/>
                    <a:pt x="3288" y="1"/>
                    <a:pt x="3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12;p50"/>
            <p:cNvSpPr/>
            <p:nvPr/>
          </p:nvSpPr>
          <p:spPr>
            <a:xfrm>
              <a:off x="6860075" y="2901400"/>
              <a:ext cx="137325" cy="114950"/>
            </a:xfrm>
            <a:custGeom>
              <a:avLst/>
              <a:gdLst/>
              <a:ahLst/>
              <a:cxnLst/>
              <a:rect l="l" t="t" r="r" b="b"/>
              <a:pathLst>
                <a:path w="5493" h="4598" extrusionOk="0">
                  <a:moveTo>
                    <a:pt x="2740" y="0"/>
                  </a:moveTo>
                  <a:cubicBezTo>
                    <a:pt x="1221" y="0"/>
                    <a:pt x="0" y="1017"/>
                    <a:pt x="0" y="2292"/>
                  </a:cubicBezTo>
                  <a:cubicBezTo>
                    <a:pt x="0" y="3567"/>
                    <a:pt x="1221" y="4598"/>
                    <a:pt x="2740" y="4598"/>
                  </a:cubicBezTo>
                  <a:cubicBezTo>
                    <a:pt x="4259" y="4598"/>
                    <a:pt x="5493" y="3567"/>
                    <a:pt x="5493" y="2292"/>
                  </a:cubicBezTo>
                  <a:cubicBezTo>
                    <a:pt x="5493" y="1017"/>
                    <a:pt x="4259" y="0"/>
                    <a:pt x="274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13;p50"/>
            <p:cNvSpPr/>
            <p:nvPr/>
          </p:nvSpPr>
          <p:spPr>
            <a:xfrm>
              <a:off x="7084850" y="2901400"/>
              <a:ext cx="137350" cy="114950"/>
            </a:xfrm>
            <a:custGeom>
              <a:avLst/>
              <a:gdLst/>
              <a:ahLst/>
              <a:cxnLst/>
              <a:rect l="l" t="t" r="r" b="b"/>
              <a:pathLst>
                <a:path w="5494" h="4598" extrusionOk="0">
                  <a:moveTo>
                    <a:pt x="2740" y="0"/>
                  </a:moveTo>
                  <a:cubicBezTo>
                    <a:pt x="1221" y="0"/>
                    <a:pt x="1" y="1017"/>
                    <a:pt x="1" y="2292"/>
                  </a:cubicBezTo>
                  <a:cubicBezTo>
                    <a:pt x="1" y="3567"/>
                    <a:pt x="1221" y="4598"/>
                    <a:pt x="2740" y="4598"/>
                  </a:cubicBezTo>
                  <a:cubicBezTo>
                    <a:pt x="4259" y="4598"/>
                    <a:pt x="5493" y="3567"/>
                    <a:pt x="5493" y="2292"/>
                  </a:cubicBezTo>
                  <a:cubicBezTo>
                    <a:pt x="5493" y="1017"/>
                    <a:pt x="4259" y="0"/>
                    <a:pt x="274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14;p50"/>
            <p:cNvSpPr/>
            <p:nvPr/>
          </p:nvSpPr>
          <p:spPr>
            <a:xfrm>
              <a:off x="6804475" y="3042425"/>
              <a:ext cx="168850" cy="127175"/>
            </a:xfrm>
            <a:custGeom>
              <a:avLst/>
              <a:gdLst/>
              <a:ahLst/>
              <a:cxnLst/>
              <a:rect l="l" t="t" r="r" b="b"/>
              <a:pathLst>
                <a:path w="6754" h="5087" extrusionOk="0">
                  <a:moveTo>
                    <a:pt x="2862" y="1"/>
                  </a:moveTo>
                  <a:cubicBezTo>
                    <a:pt x="1329" y="1"/>
                    <a:pt x="81" y="1181"/>
                    <a:pt x="0" y="2713"/>
                  </a:cubicBezTo>
                  <a:cubicBezTo>
                    <a:pt x="1126" y="3947"/>
                    <a:pt x="2753" y="4721"/>
                    <a:pt x="4665" y="5087"/>
                  </a:cubicBezTo>
                  <a:cubicBezTo>
                    <a:pt x="6754" y="3378"/>
                    <a:pt x="5547" y="1"/>
                    <a:pt x="2862" y="1"/>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15;p50"/>
            <p:cNvSpPr/>
            <p:nvPr/>
          </p:nvSpPr>
          <p:spPr>
            <a:xfrm>
              <a:off x="7115100" y="3042350"/>
              <a:ext cx="101325" cy="102175"/>
            </a:xfrm>
            <a:custGeom>
              <a:avLst/>
              <a:gdLst/>
              <a:ahLst/>
              <a:cxnLst/>
              <a:rect l="l" t="t" r="r" b="b"/>
              <a:pathLst>
                <a:path w="4053" h="4087" extrusionOk="0">
                  <a:moveTo>
                    <a:pt x="3584" y="0"/>
                  </a:moveTo>
                  <a:cubicBezTo>
                    <a:pt x="3550" y="0"/>
                    <a:pt x="3517" y="2"/>
                    <a:pt x="3483" y="4"/>
                  </a:cubicBezTo>
                  <a:cubicBezTo>
                    <a:pt x="3477" y="4"/>
                    <a:pt x="3470" y="4"/>
                    <a:pt x="3464" y="4"/>
                  </a:cubicBezTo>
                  <a:cubicBezTo>
                    <a:pt x="1373" y="4"/>
                    <a:pt x="1" y="2193"/>
                    <a:pt x="893" y="4086"/>
                  </a:cubicBezTo>
                  <a:cubicBezTo>
                    <a:pt x="2466" y="3232"/>
                    <a:pt x="3605" y="1903"/>
                    <a:pt x="4053" y="58"/>
                  </a:cubicBezTo>
                  <a:cubicBezTo>
                    <a:pt x="3897" y="25"/>
                    <a:pt x="3740" y="0"/>
                    <a:pt x="3584" y="0"/>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16;p50"/>
            <p:cNvSpPr/>
            <p:nvPr/>
          </p:nvSpPr>
          <p:spPr>
            <a:xfrm>
              <a:off x="6686475" y="2953275"/>
              <a:ext cx="110900" cy="110550"/>
            </a:xfrm>
            <a:custGeom>
              <a:avLst/>
              <a:gdLst/>
              <a:ahLst/>
              <a:cxnLst/>
              <a:rect l="l" t="t" r="r" b="b"/>
              <a:pathLst>
                <a:path w="4436" h="4422" extrusionOk="0">
                  <a:moveTo>
                    <a:pt x="1736" y="0"/>
                  </a:moveTo>
                  <a:cubicBezTo>
                    <a:pt x="516" y="0"/>
                    <a:pt x="41" y="977"/>
                    <a:pt x="41" y="2184"/>
                  </a:cubicBezTo>
                  <a:cubicBezTo>
                    <a:pt x="0" y="3404"/>
                    <a:pt x="991" y="4421"/>
                    <a:pt x="2211" y="4421"/>
                  </a:cubicBezTo>
                  <a:cubicBezTo>
                    <a:pt x="3445" y="4421"/>
                    <a:pt x="4435" y="3404"/>
                    <a:pt x="4395" y="2184"/>
                  </a:cubicBezTo>
                  <a:cubicBezTo>
                    <a:pt x="4395" y="977"/>
                    <a:pt x="2943" y="0"/>
                    <a:pt x="1736" y="0"/>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17;p50"/>
            <p:cNvSpPr/>
            <p:nvPr/>
          </p:nvSpPr>
          <p:spPr>
            <a:xfrm>
              <a:off x="6680300" y="2674175"/>
              <a:ext cx="543275" cy="367050"/>
            </a:xfrm>
            <a:custGeom>
              <a:avLst/>
              <a:gdLst/>
              <a:ahLst/>
              <a:cxnLst/>
              <a:rect l="l" t="t" r="r" b="b"/>
              <a:pathLst>
                <a:path w="21731" h="14682" extrusionOk="0">
                  <a:moveTo>
                    <a:pt x="10938" y="1"/>
                  </a:moveTo>
                  <a:cubicBezTo>
                    <a:pt x="9275" y="1"/>
                    <a:pt x="6677" y="1829"/>
                    <a:pt x="6649" y="3217"/>
                  </a:cubicBezTo>
                  <a:cubicBezTo>
                    <a:pt x="6643" y="3217"/>
                    <a:pt x="6637" y="3217"/>
                    <a:pt x="6631" y="3217"/>
                  </a:cubicBezTo>
                  <a:cubicBezTo>
                    <a:pt x="4227" y="3217"/>
                    <a:pt x="1" y="11450"/>
                    <a:pt x="4465" y="11924"/>
                  </a:cubicBezTo>
                  <a:cubicBezTo>
                    <a:pt x="4465" y="11924"/>
                    <a:pt x="4357" y="14487"/>
                    <a:pt x="5374" y="14677"/>
                  </a:cubicBezTo>
                  <a:cubicBezTo>
                    <a:pt x="5391" y="14680"/>
                    <a:pt x="5408" y="14681"/>
                    <a:pt x="5425" y="14681"/>
                  </a:cubicBezTo>
                  <a:cubicBezTo>
                    <a:pt x="6407" y="14681"/>
                    <a:pt x="6486" y="9727"/>
                    <a:pt x="6486" y="9727"/>
                  </a:cubicBezTo>
                  <a:cubicBezTo>
                    <a:pt x="6486" y="9727"/>
                    <a:pt x="7896" y="8886"/>
                    <a:pt x="8086" y="6838"/>
                  </a:cubicBezTo>
                  <a:cubicBezTo>
                    <a:pt x="11594" y="8280"/>
                    <a:pt x="13647" y="8761"/>
                    <a:pt x="14824" y="8761"/>
                  </a:cubicBezTo>
                  <a:cubicBezTo>
                    <a:pt x="17179" y="8761"/>
                    <a:pt x="16034" y="6838"/>
                    <a:pt x="16034" y="6838"/>
                  </a:cubicBezTo>
                  <a:lnTo>
                    <a:pt x="16034" y="6838"/>
                  </a:lnTo>
                  <a:cubicBezTo>
                    <a:pt x="16034" y="6838"/>
                    <a:pt x="17542" y="7489"/>
                    <a:pt x="18924" y="7489"/>
                  </a:cubicBezTo>
                  <a:cubicBezTo>
                    <a:pt x="19789" y="7489"/>
                    <a:pt x="20605" y="7234"/>
                    <a:pt x="20970" y="6404"/>
                  </a:cubicBezTo>
                  <a:cubicBezTo>
                    <a:pt x="21731" y="3696"/>
                    <a:pt x="18144" y="675"/>
                    <a:pt x="14536" y="675"/>
                  </a:cubicBezTo>
                  <a:cubicBezTo>
                    <a:pt x="13770" y="675"/>
                    <a:pt x="13003" y="811"/>
                    <a:pt x="12277" y="1115"/>
                  </a:cubicBezTo>
                  <a:cubicBezTo>
                    <a:pt x="12161" y="318"/>
                    <a:pt x="11631" y="1"/>
                    <a:pt x="10938" y="1"/>
                  </a:cubicBezTo>
                  <a:close/>
                </a:path>
              </a:pathLst>
            </a:custGeom>
            <a:solidFill>
              <a:srgbClr val="5A2E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18;p50"/>
            <p:cNvSpPr/>
            <p:nvPr/>
          </p:nvSpPr>
          <p:spPr>
            <a:xfrm>
              <a:off x="6853975" y="2787125"/>
              <a:ext cx="93600" cy="88275"/>
            </a:xfrm>
            <a:custGeom>
              <a:avLst/>
              <a:gdLst/>
              <a:ahLst/>
              <a:cxnLst/>
              <a:rect l="l" t="t" r="r" b="b"/>
              <a:pathLst>
                <a:path w="3744" h="3531" extrusionOk="0">
                  <a:moveTo>
                    <a:pt x="2089" y="1"/>
                  </a:moveTo>
                  <a:lnTo>
                    <a:pt x="0" y="1045"/>
                  </a:lnTo>
                  <a:cubicBezTo>
                    <a:pt x="0" y="1045"/>
                    <a:pt x="1237" y="3531"/>
                    <a:pt x="2387" y="3531"/>
                  </a:cubicBezTo>
                  <a:cubicBezTo>
                    <a:pt x="2442" y="3531"/>
                    <a:pt x="2496" y="3525"/>
                    <a:pt x="2550" y="3513"/>
                  </a:cubicBezTo>
                  <a:cubicBezTo>
                    <a:pt x="3743" y="3269"/>
                    <a:pt x="2089" y="1"/>
                    <a:pt x="2089" y="1"/>
                  </a:cubicBezTo>
                  <a:close/>
                </a:path>
              </a:pathLst>
            </a:custGeom>
            <a:solidFill>
              <a:srgbClr val="5A2E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19;p50"/>
            <p:cNvSpPr/>
            <p:nvPr/>
          </p:nvSpPr>
          <p:spPr>
            <a:xfrm>
              <a:off x="6915325" y="2768150"/>
              <a:ext cx="163450" cy="105475"/>
            </a:xfrm>
            <a:custGeom>
              <a:avLst/>
              <a:gdLst/>
              <a:ahLst/>
              <a:cxnLst/>
              <a:rect l="l" t="t" r="r" b="b"/>
              <a:pathLst>
                <a:path w="6538" h="4219" extrusionOk="0">
                  <a:moveTo>
                    <a:pt x="1" y="0"/>
                  </a:moveTo>
                  <a:lnTo>
                    <a:pt x="1" y="0"/>
                  </a:lnTo>
                  <a:cubicBezTo>
                    <a:pt x="326" y="109"/>
                    <a:pt x="638" y="231"/>
                    <a:pt x="950" y="353"/>
                  </a:cubicBezTo>
                  <a:cubicBezTo>
                    <a:pt x="1262" y="475"/>
                    <a:pt x="1574" y="597"/>
                    <a:pt x="1886" y="733"/>
                  </a:cubicBezTo>
                  <a:cubicBezTo>
                    <a:pt x="2523" y="977"/>
                    <a:pt x="3120" y="1289"/>
                    <a:pt x="3703" y="1641"/>
                  </a:cubicBezTo>
                  <a:cubicBezTo>
                    <a:pt x="3839" y="1723"/>
                    <a:pt x="3974" y="1831"/>
                    <a:pt x="4096" y="1940"/>
                  </a:cubicBezTo>
                  <a:cubicBezTo>
                    <a:pt x="4219" y="2035"/>
                    <a:pt x="4327" y="2157"/>
                    <a:pt x="4395" y="2306"/>
                  </a:cubicBezTo>
                  <a:cubicBezTo>
                    <a:pt x="4408" y="2333"/>
                    <a:pt x="4422" y="2374"/>
                    <a:pt x="4422" y="2414"/>
                  </a:cubicBezTo>
                  <a:cubicBezTo>
                    <a:pt x="4436" y="2442"/>
                    <a:pt x="4449" y="2496"/>
                    <a:pt x="4449" y="2537"/>
                  </a:cubicBezTo>
                  <a:cubicBezTo>
                    <a:pt x="4463" y="2631"/>
                    <a:pt x="4490" y="2713"/>
                    <a:pt x="4544" y="2794"/>
                  </a:cubicBezTo>
                  <a:cubicBezTo>
                    <a:pt x="4639" y="2943"/>
                    <a:pt x="4775" y="3065"/>
                    <a:pt x="4937" y="3147"/>
                  </a:cubicBezTo>
                  <a:cubicBezTo>
                    <a:pt x="5249" y="3296"/>
                    <a:pt x="5561" y="3418"/>
                    <a:pt x="5887" y="3527"/>
                  </a:cubicBezTo>
                  <a:cubicBezTo>
                    <a:pt x="6049" y="3594"/>
                    <a:pt x="6199" y="3676"/>
                    <a:pt x="6321" y="3784"/>
                  </a:cubicBezTo>
                  <a:cubicBezTo>
                    <a:pt x="6443" y="3893"/>
                    <a:pt x="6524" y="4042"/>
                    <a:pt x="6538" y="4218"/>
                  </a:cubicBezTo>
                  <a:cubicBezTo>
                    <a:pt x="6538" y="4123"/>
                    <a:pt x="6524" y="4042"/>
                    <a:pt x="6497" y="3961"/>
                  </a:cubicBezTo>
                  <a:cubicBezTo>
                    <a:pt x="6456" y="3879"/>
                    <a:pt x="6416" y="3811"/>
                    <a:pt x="6348" y="3757"/>
                  </a:cubicBezTo>
                  <a:cubicBezTo>
                    <a:pt x="6226" y="3635"/>
                    <a:pt x="6077" y="3540"/>
                    <a:pt x="5914" y="3472"/>
                  </a:cubicBezTo>
                  <a:cubicBezTo>
                    <a:pt x="5602" y="3350"/>
                    <a:pt x="5290" y="3215"/>
                    <a:pt x="4992" y="3052"/>
                  </a:cubicBezTo>
                  <a:cubicBezTo>
                    <a:pt x="4856" y="2971"/>
                    <a:pt x="4747" y="2862"/>
                    <a:pt x="4653" y="2726"/>
                  </a:cubicBezTo>
                  <a:cubicBezTo>
                    <a:pt x="4612" y="2659"/>
                    <a:pt x="4585" y="2591"/>
                    <a:pt x="4571" y="2523"/>
                  </a:cubicBezTo>
                  <a:cubicBezTo>
                    <a:pt x="4571" y="2469"/>
                    <a:pt x="4571" y="2442"/>
                    <a:pt x="4558" y="2401"/>
                  </a:cubicBezTo>
                  <a:cubicBezTo>
                    <a:pt x="4544" y="2347"/>
                    <a:pt x="4544" y="2306"/>
                    <a:pt x="4517" y="2252"/>
                  </a:cubicBezTo>
                  <a:cubicBezTo>
                    <a:pt x="4449" y="2089"/>
                    <a:pt x="4327" y="1953"/>
                    <a:pt x="4191" y="1831"/>
                  </a:cubicBezTo>
                  <a:cubicBezTo>
                    <a:pt x="4069" y="1709"/>
                    <a:pt x="3934" y="1614"/>
                    <a:pt x="3785" y="1519"/>
                  </a:cubicBezTo>
                  <a:cubicBezTo>
                    <a:pt x="3201" y="1167"/>
                    <a:pt x="2578" y="868"/>
                    <a:pt x="1940" y="624"/>
                  </a:cubicBezTo>
                  <a:cubicBezTo>
                    <a:pt x="1303" y="380"/>
                    <a:pt x="652" y="177"/>
                    <a:pt x="1"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20;p50"/>
            <p:cNvSpPr/>
            <p:nvPr/>
          </p:nvSpPr>
          <p:spPr>
            <a:xfrm>
              <a:off x="6952300" y="2761700"/>
              <a:ext cx="197675" cy="63100"/>
            </a:xfrm>
            <a:custGeom>
              <a:avLst/>
              <a:gdLst/>
              <a:ahLst/>
              <a:cxnLst/>
              <a:rect l="l" t="t" r="r" b="b"/>
              <a:pathLst>
                <a:path w="7907" h="2524" extrusionOk="0">
                  <a:moveTo>
                    <a:pt x="0" y="1"/>
                  </a:moveTo>
                  <a:lnTo>
                    <a:pt x="0" y="1"/>
                  </a:lnTo>
                  <a:cubicBezTo>
                    <a:pt x="353" y="69"/>
                    <a:pt x="705" y="136"/>
                    <a:pt x="1058" y="204"/>
                  </a:cubicBezTo>
                  <a:cubicBezTo>
                    <a:pt x="1397" y="272"/>
                    <a:pt x="1750" y="340"/>
                    <a:pt x="2089" y="421"/>
                  </a:cubicBezTo>
                  <a:cubicBezTo>
                    <a:pt x="2428" y="516"/>
                    <a:pt x="2767" y="598"/>
                    <a:pt x="3106" y="706"/>
                  </a:cubicBezTo>
                  <a:cubicBezTo>
                    <a:pt x="3445" y="801"/>
                    <a:pt x="3770" y="937"/>
                    <a:pt x="4069" y="1113"/>
                  </a:cubicBezTo>
                  <a:cubicBezTo>
                    <a:pt x="4218" y="1181"/>
                    <a:pt x="4340" y="1289"/>
                    <a:pt x="4435" y="1438"/>
                  </a:cubicBezTo>
                  <a:cubicBezTo>
                    <a:pt x="4543" y="1601"/>
                    <a:pt x="4692" y="1723"/>
                    <a:pt x="4882" y="1791"/>
                  </a:cubicBezTo>
                  <a:cubicBezTo>
                    <a:pt x="5221" y="1913"/>
                    <a:pt x="5574" y="1981"/>
                    <a:pt x="5927" y="2008"/>
                  </a:cubicBezTo>
                  <a:cubicBezTo>
                    <a:pt x="6279" y="2049"/>
                    <a:pt x="6632" y="2062"/>
                    <a:pt x="6984" y="2116"/>
                  </a:cubicBezTo>
                  <a:cubicBezTo>
                    <a:pt x="7161" y="2130"/>
                    <a:pt x="7323" y="2171"/>
                    <a:pt x="7500" y="2225"/>
                  </a:cubicBezTo>
                  <a:cubicBezTo>
                    <a:pt x="7663" y="2266"/>
                    <a:pt x="7812" y="2374"/>
                    <a:pt x="7907" y="2523"/>
                  </a:cubicBezTo>
                  <a:cubicBezTo>
                    <a:pt x="7825" y="2361"/>
                    <a:pt x="7676" y="2238"/>
                    <a:pt x="7513" y="2184"/>
                  </a:cubicBezTo>
                  <a:cubicBezTo>
                    <a:pt x="7337" y="2130"/>
                    <a:pt x="7174" y="2076"/>
                    <a:pt x="6998" y="2049"/>
                  </a:cubicBezTo>
                  <a:cubicBezTo>
                    <a:pt x="6645" y="1981"/>
                    <a:pt x="6293" y="1954"/>
                    <a:pt x="5940" y="1899"/>
                  </a:cubicBezTo>
                  <a:cubicBezTo>
                    <a:pt x="5601" y="1872"/>
                    <a:pt x="5262" y="1791"/>
                    <a:pt x="4923" y="1669"/>
                  </a:cubicBezTo>
                  <a:cubicBezTo>
                    <a:pt x="4774" y="1615"/>
                    <a:pt x="4638" y="1506"/>
                    <a:pt x="4557" y="1371"/>
                  </a:cubicBezTo>
                  <a:cubicBezTo>
                    <a:pt x="4448" y="1208"/>
                    <a:pt x="4313" y="1072"/>
                    <a:pt x="4150" y="991"/>
                  </a:cubicBezTo>
                  <a:cubicBezTo>
                    <a:pt x="3825" y="814"/>
                    <a:pt x="3485" y="679"/>
                    <a:pt x="3146" y="584"/>
                  </a:cubicBezTo>
                  <a:cubicBezTo>
                    <a:pt x="2807" y="475"/>
                    <a:pt x="2455" y="394"/>
                    <a:pt x="2116" y="326"/>
                  </a:cubicBezTo>
                  <a:cubicBezTo>
                    <a:pt x="1410" y="177"/>
                    <a:pt x="705" y="69"/>
                    <a:pt x="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21;p50"/>
            <p:cNvSpPr/>
            <p:nvPr/>
          </p:nvSpPr>
          <p:spPr>
            <a:xfrm>
              <a:off x="6972625" y="2740475"/>
              <a:ext cx="200075" cy="41250"/>
            </a:xfrm>
            <a:custGeom>
              <a:avLst/>
              <a:gdLst/>
              <a:ahLst/>
              <a:cxnLst/>
              <a:rect l="l" t="t" r="r" b="b"/>
              <a:pathLst>
                <a:path w="8003" h="1650" extrusionOk="0">
                  <a:moveTo>
                    <a:pt x="1680" y="1"/>
                  </a:moveTo>
                  <a:cubicBezTo>
                    <a:pt x="1116" y="1"/>
                    <a:pt x="554" y="44"/>
                    <a:pt x="1" y="131"/>
                  </a:cubicBezTo>
                  <a:cubicBezTo>
                    <a:pt x="353" y="104"/>
                    <a:pt x="706" y="90"/>
                    <a:pt x="1059" y="90"/>
                  </a:cubicBezTo>
                  <a:cubicBezTo>
                    <a:pt x="1205" y="85"/>
                    <a:pt x="1351" y="81"/>
                    <a:pt x="1497" y="81"/>
                  </a:cubicBezTo>
                  <a:cubicBezTo>
                    <a:pt x="1703" y="81"/>
                    <a:pt x="1910" y="88"/>
                    <a:pt x="2116" y="104"/>
                  </a:cubicBezTo>
                  <a:cubicBezTo>
                    <a:pt x="2455" y="117"/>
                    <a:pt x="2808" y="172"/>
                    <a:pt x="3147" y="253"/>
                  </a:cubicBezTo>
                  <a:cubicBezTo>
                    <a:pt x="3310" y="294"/>
                    <a:pt x="3459" y="348"/>
                    <a:pt x="3608" y="443"/>
                  </a:cubicBezTo>
                  <a:cubicBezTo>
                    <a:pt x="3649" y="456"/>
                    <a:pt x="3676" y="484"/>
                    <a:pt x="3717" y="511"/>
                  </a:cubicBezTo>
                  <a:lnTo>
                    <a:pt x="3812" y="592"/>
                  </a:lnTo>
                  <a:cubicBezTo>
                    <a:pt x="3879" y="660"/>
                    <a:pt x="3961" y="714"/>
                    <a:pt x="4042" y="755"/>
                  </a:cubicBezTo>
                  <a:cubicBezTo>
                    <a:pt x="4359" y="852"/>
                    <a:pt x="4676" y="906"/>
                    <a:pt x="5003" y="906"/>
                  </a:cubicBezTo>
                  <a:cubicBezTo>
                    <a:pt x="5040" y="906"/>
                    <a:pt x="5077" y="905"/>
                    <a:pt x="5114" y="904"/>
                  </a:cubicBezTo>
                  <a:lnTo>
                    <a:pt x="6171" y="918"/>
                  </a:lnTo>
                  <a:cubicBezTo>
                    <a:pt x="6510" y="918"/>
                    <a:pt x="6863" y="958"/>
                    <a:pt x="7202" y="1053"/>
                  </a:cubicBezTo>
                  <a:cubicBezTo>
                    <a:pt x="7365" y="1094"/>
                    <a:pt x="7528" y="1162"/>
                    <a:pt x="7663" y="1257"/>
                  </a:cubicBezTo>
                  <a:cubicBezTo>
                    <a:pt x="7812" y="1365"/>
                    <a:pt x="7921" y="1501"/>
                    <a:pt x="8002" y="1650"/>
                  </a:cubicBezTo>
                  <a:cubicBezTo>
                    <a:pt x="7853" y="1324"/>
                    <a:pt x="7568" y="1080"/>
                    <a:pt x="7216" y="985"/>
                  </a:cubicBezTo>
                  <a:cubicBezTo>
                    <a:pt x="6877" y="877"/>
                    <a:pt x="6524" y="823"/>
                    <a:pt x="6171" y="809"/>
                  </a:cubicBezTo>
                  <a:cubicBezTo>
                    <a:pt x="5805" y="782"/>
                    <a:pt x="5453" y="796"/>
                    <a:pt x="5114" y="782"/>
                  </a:cubicBezTo>
                  <a:cubicBezTo>
                    <a:pt x="4761" y="782"/>
                    <a:pt x="4422" y="728"/>
                    <a:pt x="4096" y="619"/>
                  </a:cubicBezTo>
                  <a:cubicBezTo>
                    <a:pt x="4015" y="592"/>
                    <a:pt x="3947" y="551"/>
                    <a:pt x="3893" y="497"/>
                  </a:cubicBezTo>
                  <a:lnTo>
                    <a:pt x="3785" y="402"/>
                  </a:lnTo>
                  <a:cubicBezTo>
                    <a:pt x="3757" y="375"/>
                    <a:pt x="3717" y="348"/>
                    <a:pt x="3676" y="321"/>
                  </a:cubicBezTo>
                  <a:cubicBezTo>
                    <a:pt x="3513" y="239"/>
                    <a:pt x="3337" y="172"/>
                    <a:pt x="3161" y="131"/>
                  </a:cubicBezTo>
                  <a:cubicBezTo>
                    <a:pt x="2822" y="50"/>
                    <a:pt x="2455" y="9"/>
                    <a:pt x="2103" y="9"/>
                  </a:cubicBezTo>
                  <a:cubicBezTo>
                    <a:pt x="1962" y="4"/>
                    <a:pt x="1821" y="1"/>
                    <a:pt x="168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22;p50"/>
            <p:cNvSpPr/>
            <p:nvPr/>
          </p:nvSpPr>
          <p:spPr>
            <a:xfrm>
              <a:off x="7113000" y="2788500"/>
              <a:ext cx="76975" cy="41375"/>
            </a:xfrm>
            <a:custGeom>
              <a:avLst/>
              <a:gdLst/>
              <a:ahLst/>
              <a:cxnLst/>
              <a:rect l="l" t="t" r="r" b="b"/>
              <a:pathLst>
                <a:path w="3079" h="1655" extrusionOk="0">
                  <a:moveTo>
                    <a:pt x="0" y="0"/>
                  </a:moveTo>
                  <a:cubicBezTo>
                    <a:pt x="150" y="27"/>
                    <a:pt x="285" y="82"/>
                    <a:pt x="434" y="122"/>
                  </a:cubicBezTo>
                  <a:cubicBezTo>
                    <a:pt x="584" y="163"/>
                    <a:pt x="733" y="204"/>
                    <a:pt x="882" y="244"/>
                  </a:cubicBezTo>
                  <a:cubicBezTo>
                    <a:pt x="1167" y="339"/>
                    <a:pt x="1452" y="434"/>
                    <a:pt x="1736" y="556"/>
                  </a:cubicBezTo>
                  <a:cubicBezTo>
                    <a:pt x="2021" y="665"/>
                    <a:pt x="2292" y="800"/>
                    <a:pt x="2550" y="963"/>
                  </a:cubicBezTo>
                  <a:cubicBezTo>
                    <a:pt x="2672" y="1044"/>
                    <a:pt x="2781" y="1139"/>
                    <a:pt x="2889" y="1248"/>
                  </a:cubicBezTo>
                  <a:cubicBezTo>
                    <a:pt x="2984" y="1356"/>
                    <a:pt x="3052" y="1506"/>
                    <a:pt x="3065" y="1655"/>
                  </a:cubicBezTo>
                  <a:cubicBezTo>
                    <a:pt x="3079" y="1492"/>
                    <a:pt x="3025" y="1343"/>
                    <a:pt x="2943" y="1207"/>
                  </a:cubicBezTo>
                  <a:cubicBezTo>
                    <a:pt x="2848" y="1072"/>
                    <a:pt x="2740" y="963"/>
                    <a:pt x="2618" y="868"/>
                  </a:cubicBezTo>
                  <a:cubicBezTo>
                    <a:pt x="2360" y="678"/>
                    <a:pt x="2089" y="529"/>
                    <a:pt x="1791" y="421"/>
                  </a:cubicBezTo>
                  <a:cubicBezTo>
                    <a:pt x="1506" y="299"/>
                    <a:pt x="1207" y="217"/>
                    <a:pt x="909" y="149"/>
                  </a:cubicBezTo>
                  <a:cubicBezTo>
                    <a:pt x="611" y="68"/>
                    <a:pt x="299" y="14"/>
                    <a:pt x="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23;p50"/>
            <p:cNvSpPr/>
            <p:nvPr/>
          </p:nvSpPr>
          <p:spPr>
            <a:xfrm>
              <a:off x="6886175" y="2787125"/>
              <a:ext cx="38675" cy="55300"/>
            </a:xfrm>
            <a:custGeom>
              <a:avLst/>
              <a:gdLst/>
              <a:ahLst/>
              <a:cxnLst/>
              <a:rect l="l" t="t" r="r" b="b"/>
              <a:pathLst>
                <a:path w="1547" h="2212" extrusionOk="0">
                  <a:moveTo>
                    <a:pt x="0" y="1"/>
                  </a:moveTo>
                  <a:cubicBezTo>
                    <a:pt x="163" y="177"/>
                    <a:pt x="326" y="340"/>
                    <a:pt x="475" y="516"/>
                  </a:cubicBezTo>
                  <a:cubicBezTo>
                    <a:pt x="611" y="679"/>
                    <a:pt x="760" y="855"/>
                    <a:pt x="896" y="1032"/>
                  </a:cubicBezTo>
                  <a:cubicBezTo>
                    <a:pt x="1045" y="1208"/>
                    <a:pt x="1167" y="1398"/>
                    <a:pt x="1289" y="1588"/>
                  </a:cubicBezTo>
                  <a:cubicBezTo>
                    <a:pt x="1397" y="1778"/>
                    <a:pt x="1492" y="1981"/>
                    <a:pt x="1547" y="2212"/>
                  </a:cubicBezTo>
                  <a:cubicBezTo>
                    <a:pt x="1547" y="1967"/>
                    <a:pt x="1479" y="1737"/>
                    <a:pt x="1384" y="1533"/>
                  </a:cubicBezTo>
                  <a:cubicBezTo>
                    <a:pt x="1275" y="1316"/>
                    <a:pt x="1153" y="1113"/>
                    <a:pt x="1004" y="937"/>
                  </a:cubicBezTo>
                  <a:cubicBezTo>
                    <a:pt x="868" y="760"/>
                    <a:pt x="706" y="584"/>
                    <a:pt x="543" y="435"/>
                  </a:cubicBezTo>
                  <a:cubicBezTo>
                    <a:pt x="367" y="272"/>
                    <a:pt x="190" y="123"/>
                    <a:pt x="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24;p50"/>
            <p:cNvSpPr/>
            <p:nvPr/>
          </p:nvSpPr>
          <p:spPr>
            <a:xfrm>
              <a:off x="6858700" y="2787125"/>
              <a:ext cx="32250" cy="54950"/>
            </a:xfrm>
            <a:custGeom>
              <a:avLst/>
              <a:gdLst/>
              <a:ahLst/>
              <a:cxnLst/>
              <a:rect l="l" t="t" r="r" b="b"/>
              <a:pathLst>
                <a:path w="1290" h="2198" extrusionOk="0">
                  <a:moveTo>
                    <a:pt x="1" y="1"/>
                  </a:moveTo>
                  <a:cubicBezTo>
                    <a:pt x="15" y="218"/>
                    <a:pt x="42" y="448"/>
                    <a:pt x="109" y="652"/>
                  </a:cubicBezTo>
                  <a:cubicBezTo>
                    <a:pt x="164" y="869"/>
                    <a:pt x="245" y="1072"/>
                    <a:pt x="354" y="1276"/>
                  </a:cubicBezTo>
                  <a:cubicBezTo>
                    <a:pt x="448" y="1479"/>
                    <a:pt x="584" y="1655"/>
                    <a:pt x="733" y="1832"/>
                  </a:cubicBezTo>
                  <a:cubicBezTo>
                    <a:pt x="896" y="1981"/>
                    <a:pt x="1072" y="2117"/>
                    <a:pt x="1289" y="2198"/>
                  </a:cubicBezTo>
                  <a:cubicBezTo>
                    <a:pt x="1113" y="2076"/>
                    <a:pt x="950" y="1913"/>
                    <a:pt x="815" y="1750"/>
                  </a:cubicBezTo>
                  <a:cubicBezTo>
                    <a:pt x="693" y="1574"/>
                    <a:pt x="584" y="1398"/>
                    <a:pt x="476" y="1208"/>
                  </a:cubicBezTo>
                  <a:cubicBezTo>
                    <a:pt x="381" y="1018"/>
                    <a:pt x="299" y="815"/>
                    <a:pt x="218" y="625"/>
                  </a:cubicBezTo>
                  <a:cubicBezTo>
                    <a:pt x="177" y="516"/>
                    <a:pt x="150" y="408"/>
                    <a:pt x="109" y="313"/>
                  </a:cubicBezTo>
                  <a:cubicBezTo>
                    <a:pt x="69" y="218"/>
                    <a:pt x="42" y="109"/>
                    <a:pt x="1"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25;p50"/>
            <p:cNvSpPr/>
            <p:nvPr/>
          </p:nvSpPr>
          <p:spPr>
            <a:xfrm>
              <a:off x="6886175" y="2806800"/>
              <a:ext cx="26800" cy="55625"/>
            </a:xfrm>
            <a:custGeom>
              <a:avLst/>
              <a:gdLst/>
              <a:ahLst/>
              <a:cxnLst/>
              <a:rect l="l" t="t" r="r" b="b"/>
              <a:pathLst>
                <a:path w="1072" h="2225" extrusionOk="0">
                  <a:moveTo>
                    <a:pt x="0" y="1"/>
                  </a:moveTo>
                  <a:cubicBezTo>
                    <a:pt x="190" y="380"/>
                    <a:pt x="380" y="746"/>
                    <a:pt x="570" y="1099"/>
                  </a:cubicBezTo>
                  <a:cubicBezTo>
                    <a:pt x="760" y="1465"/>
                    <a:pt x="923" y="1845"/>
                    <a:pt x="1072" y="2225"/>
                  </a:cubicBezTo>
                  <a:cubicBezTo>
                    <a:pt x="1018" y="1804"/>
                    <a:pt x="896" y="1411"/>
                    <a:pt x="692" y="1045"/>
                  </a:cubicBezTo>
                  <a:cubicBezTo>
                    <a:pt x="597" y="855"/>
                    <a:pt x="502" y="665"/>
                    <a:pt x="380" y="502"/>
                  </a:cubicBezTo>
                  <a:cubicBezTo>
                    <a:pt x="272" y="326"/>
                    <a:pt x="136" y="163"/>
                    <a:pt x="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26;p50"/>
            <p:cNvSpPr/>
            <p:nvPr/>
          </p:nvSpPr>
          <p:spPr>
            <a:xfrm>
              <a:off x="6791925" y="2829850"/>
              <a:ext cx="56975" cy="58675"/>
            </a:xfrm>
            <a:custGeom>
              <a:avLst/>
              <a:gdLst/>
              <a:ahLst/>
              <a:cxnLst/>
              <a:rect l="l" t="t" r="r" b="b"/>
              <a:pathLst>
                <a:path w="2279" h="2347" extrusionOk="0">
                  <a:moveTo>
                    <a:pt x="2279" y="1"/>
                  </a:moveTo>
                  <a:lnTo>
                    <a:pt x="2279" y="1"/>
                  </a:lnTo>
                  <a:cubicBezTo>
                    <a:pt x="2211" y="123"/>
                    <a:pt x="2129" y="258"/>
                    <a:pt x="2062" y="367"/>
                  </a:cubicBezTo>
                  <a:cubicBezTo>
                    <a:pt x="1994" y="489"/>
                    <a:pt x="1912" y="611"/>
                    <a:pt x="1831" y="719"/>
                  </a:cubicBezTo>
                  <a:cubicBezTo>
                    <a:pt x="1682" y="950"/>
                    <a:pt x="1506" y="1167"/>
                    <a:pt x="1329" y="1370"/>
                  </a:cubicBezTo>
                  <a:cubicBezTo>
                    <a:pt x="1139" y="1574"/>
                    <a:pt x="936" y="1764"/>
                    <a:pt x="719" y="1926"/>
                  </a:cubicBezTo>
                  <a:cubicBezTo>
                    <a:pt x="488" y="2089"/>
                    <a:pt x="244" y="2225"/>
                    <a:pt x="0" y="2347"/>
                  </a:cubicBezTo>
                  <a:cubicBezTo>
                    <a:pt x="271" y="2279"/>
                    <a:pt x="543" y="2171"/>
                    <a:pt x="787" y="2021"/>
                  </a:cubicBezTo>
                  <a:cubicBezTo>
                    <a:pt x="1017" y="1859"/>
                    <a:pt x="1234" y="1682"/>
                    <a:pt x="1424" y="1465"/>
                  </a:cubicBezTo>
                  <a:cubicBezTo>
                    <a:pt x="1614" y="1248"/>
                    <a:pt x="1790" y="1018"/>
                    <a:pt x="1940" y="774"/>
                  </a:cubicBezTo>
                  <a:cubicBezTo>
                    <a:pt x="2075" y="530"/>
                    <a:pt x="2197" y="272"/>
                    <a:pt x="2279"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27;p50"/>
            <p:cNvSpPr/>
            <p:nvPr/>
          </p:nvSpPr>
          <p:spPr>
            <a:xfrm>
              <a:off x="6794625" y="2793250"/>
              <a:ext cx="39025" cy="56975"/>
            </a:xfrm>
            <a:custGeom>
              <a:avLst/>
              <a:gdLst/>
              <a:ahLst/>
              <a:cxnLst/>
              <a:rect l="l" t="t" r="r" b="b"/>
              <a:pathLst>
                <a:path w="1561" h="2279" extrusionOk="0">
                  <a:moveTo>
                    <a:pt x="1560" y="0"/>
                  </a:moveTo>
                  <a:cubicBezTo>
                    <a:pt x="1343" y="122"/>
                    <a:pt x="1154" y="271"/>
                    <a:pt x="977" y="420"/>
                  </a:cubicBezTo>
                  <a:cubicBezTo>
                    <a:pt x="787" y="583"/>
                    <a:pt x="625" y="746"/>
                    <a:pt x="475" y="936"/>
                  </a:cubicBezTo>
                  <a:cubicBezTo>
                    <a:pt x="313" y="1126"/>
                    <a:pt x="191" y="1329"/>
                    <a:pt x="109" y="1560"/>
                  </a:cubicBezTo>
                  <a:cubicBezTo>
                    <a:pt x="14" y="1790"/>
                    <a:pt x="1" y="2034"/>
                    <a:pt x="69" y="2278"/>
                  </a:cubicBezTo>
                  <a:cubicBezTo>
                    <a:pt x="55" y="2034"/>
                    <a:pt x="96" y="1804"/>
                    <a:pt x="204" y="1600"/>
                  </a:cubicBezTo>
                  <a:cubicBezTo>
                    <a:pt x="313" y="1383"/>
                    <a:pt x="435" y="1193"/>
                    <a:pt x="584" y="1017"/>
                  </a:cubicBezTo>
                  <a:cubicBezTo>
                    <a:pt x="733" y="841"/>
                    <a:pt x="882" y="665"/>
                    <a:pt x="1045" y="502"/>
                  </a:cubicBezTo>
                  <a:cubicBezTo>
                    <a:pt x="1221" y="326"/>
                    <a:pt x="1384" y="176"/>
                    <a:pt x="156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28;p50"/>
            <p:cNvSpPr/>
            <p:nvPr/>
          </p:nvSpPr>
          <p:spPr>
            <a:xfrm>
              <a:off x="6759375" y="2802725"/>
              <a:ext cx="25100" cy="85800"/>
            </a:xfrm>
            <a:custGeom>
              <a:avLst/>
              <a:gdLst/>
              <a:ahLst/>
              <a:cxnLst/>
              <a:rect l="l" t="t" r="r" b="b"/>
              <a:pathLst>
                <a:path w="1004" h="3432" extrusionOk="0">
                  <a:moveTo>
                    <a:pt x="990" y="1"/>
                  </a:moveTo>
                  <a:cubicBezTo>
                    <a:pt x="611" y="475"/>
                    <a:pt x="312" y="1018"/>
                    <a:pt x="136" y="1615"/>
                  </a:cubicBezTo>
                  <a:cubicBezTo>
                    <a:pt x="41" y="1913"/>
                    <a:pt x="0" y="2225"/>
                    <a:pt x="0" y="2523"/>
                  </a:cubicBezTo>
                  <a:cubicBezTo>
                    <a:pt x="0" y="2835"/>
                    <a:pt x="68" y="3147"/>
                    <a:pt x="190" y="3432"/>
                  </a:cubicBezTo>
                  <a:cubicBezTo>
                    <a:pt x="122" y="3134"/>
                    <a:pt x="95" y="2835"/>
                    <a:pt x="109" y="2537"/>
                  </a:cubicBezTo>
                  <a:cubicBezTo>
                    <a:pt x="136" y="2238"/>
                    <a:pt x="190" y="1940"/>
                    <a:pt x="285" y="1655"/>
                  </a:cubicBezTo>
                  <a:cubicBezTo>
                    <a:pt x="366" y="1371"/>
                    <a:pt x="475" y="1086"/>
                    <a:pt x="597" y="801"/>
                  </a:cubicBezTo>
                  <a:cubicBezTo>
                    <a:pt x="651" y="665"/>
                    <a:pt x="719" y="530"/>
                    <a:pt x="787" y="394"/>
                  </a:cubicBezTo>
                  <a:cubicBezTo>
                    <a:pt x="855" y="258"/>
                    <a:pt x="923" y="123"/>
                    <a:pt x="1004"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29;p50"/>
            <p:cNvSpPr/>
            <p:nvPr/>
          </p:nvSpPr>
          <p:spPr>
            <a:xfrm>
              <a:off x="6921775" y="2712200"/>
              <a:ext cx="129550" cy="29525"/>
            </a:xfrm>
            <a:custGeom>
              <a:avLst/>
              <a:gdLst/>
              <a:ahLst/>
              <a:cxnLst/>
              <a:rect l="l" t="t" r="r" b="b"/>
              <a:pathLst>
                <a:path w="5182" h="1181" extrusionOk="0">
                  <a:moveTo>
                    <a:pt x="3852" y="1"/>
                  </a:moveTo>
                  <a:cubicBezTo>
                    <a:pt x="3391" y="14"/>
                    <a:pt x="2943" y="69"/>
                    <a:pt x="2496" y="163"/>
                  </a:cubicBezTo>
                  <a:cubicBezTo>
                    <a:pt x="2048" y="272"/>
                    <a:pt x="1628" y="408"/>
                    <a:pt x="1207" y="584"/>
                  </a:cubicBezTo>
                  <a:cubicBezTo>
                    <a:pt x="787" y="747"/>
                    <a:pt x="380" y="950"/>
                    <a:pt x="0" y="1181"/>
                  </a:cubicBezTo>
                  <a:cubicBezTo>
                    <a:pt x="204" y="1086"/>
                    <a:pt x="421" y="991"/>
                    <a:pt x="624" y="909"/>
                  </a:cubicBezTo>
                  <a:cubicBezTo>
                    <a:pt x="828" y="828"/>
                    <a:pt x="1045" y="747"/>
                    <a:pt x="1248" y="679"/>
                  </a:cubicBezTo>
                  <a:cubicBezTo>
                    <a:pt x="1669" y="530"/>
                    <a:pt x="2103" y="408"/>
                    <a:pt x="2537" y="299"/>
                  </a:cubicBezTo>
                  <a:cubicBezTo>
                    <a:pt x="2971" y="204"/>
                    <a:pt x="3405" y="136"/>
                    <a:pt x="3852" y="109"/>
                  </a:cubicBezTo>
                  <a:cubicBezTo>
                    <a:pt x="3945" y="104"/>
                    <a:pt x="4039" y="101"/>
                    <a:pt x="4132" y="101"/>
                  </a:cubicBezTo>
                  <a:cubicBezTo>
                    <a:pt x="4486" y="101"/>
                    <a:pt x="4838" y="140"/>
                    <a:pt x="5181" y="204"/>
                  </a:cubicBezTo>
                  <a:cubicBezTo>
                    <a:pt x="4747" y="69"/>
                    <a:pt x="4300" y="1"/>
                    <a:pt x="3852"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30;p50"/>
            <p:cNvSpPr/>
            <p:nvPr/>
          </p:nvSpPr>
          <p:spPr>
            <a:xfrm>
              <a:off x="6899050" y="2695800"/>
              <a:ext cx="58700" cy="40175"/>
            </a:xfrm>
            <a:custGeom>
              <a:avLst/>
              <a:gdLst/>
              <a:ahLst/>
              <a:cxnLst/>
              <a:rect l="l" t="t" r="r" b="b"/>
              <a:pathLst>
                <a:path w="2348" h="1607" extrusionOk="0">
                  <a:moveTo>
                    <a:pt x="2040" y="0"/>
                  </a:moveTo>
                  <a:cubicBezTo>
                    <a:pt x="1888" y="0"/>
                    <a:pt x="1739" y="25"/>
                    <a:pt x="1601" y="74"/>
                  </a:cubicBezTo>
                  <a:cubicBezTo>
                    <a:pt x="1357" y="169"/>
                    <a:pt x="1140" y="291"/>
                    <a:pt x="937" y="453"/>
                  </a:cubicBezTo>
                  <a:cubicBezTo>
                    <a:pt x="747" y="616"/>
                    <a:pt x="570" y="792"/>
                    <a:pt x="408" y="982"/>
                  </a:cubicBezTo>
                  <a:cubicBezTo>
                    <a:pt x="245" y="1186"/>
                    <a:pt x="109" y="1389"/>
                    <a:pt x="1" y="1606"/>
                  </a:cubicBezTo>
                  <a:cubicBezTo>
                    <a:pt x="164" y="1416"/>
                    <a:pt x="326" y="1240"/>
                    <a:pt x="489" y="1064"/>
                  </a:cubicBezTo>
                  <a:cubicBezTo>
                    <a:pt x="665" y="887"/>
                    <a:pt x="842" y="725"/>
                    <a:pt x="1032" y="562"/>
                  </a:cubicBezTo>
                  <a:cubicBezTo>
                    <a:pt x="1208" y="413"/>
                    <a:pt x="1411" y="277"/>
                    <a:pt x="1642" y="182"/>
                  </a:cubicBezTo>
                  <a:cubicBezTo>
                    <a:pt x="1859" y="74"/>
                    <a:pt x="2103" y="33"/>
                    <a:pt x="2347" y="33"/>
                  </a:cubicBezTo>
                  <a:cubicBezTo>
                    <a:pt x="2244" y="11"/>
                    <a:pt x="2141" y="0"/>
                    <a:pt x="204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31;p50"/>
            <p:cNvSpPr/>
            <p:nvPr/>
          </p:nvSpPr>
          <p:spPr>
            <a:xfrm>
              <a:off x="7068250" y="2731750"/>
              <a:ext cx="68500" cy="9975"/>
            </a:xfrm>
            <a:custGeom>
              <a:avLst/>
              <a:gdLst/>
              <a:ahLst/>
              <a:cxnLst/>
              <a:rect l="l" t="t" r="r" b="b"/>
              <a:pathLst>
                <a:path w="2740" h="399" extrusionOk="0">
                  <a:moveTo>
                    <a:pt x="1204" y="0"/>
                  </a:moveTo>
                  <a:cubicBezTo>
                    <a:pt x="1029" y="0"/>
                    <a:pt x="861" y="13"/>
                    <a:pt x="692" y="32"/>
                  </a:cubicBezTo>
                  <a:cubicBezTo>
                    <a:pt x="448" y="60"/>
                    <a:pt x="217" y="100"/>
                    <a:pt x="0" y="168"/>
                  </a:cubicBezTo>
                  <a:cubicBezTo>
                    <a:pt x="122" y="161"/>
                    <a:pt x="238" y="161"/>
                    <a:pt x="351" y="161"/>
                  </a:cubicBezTo>
                  <a:cubicBezTo>
                    <a:pt x="465" y="161"/>
                    <a:pt x="577" y="161"/>
                    <a:pt x="692" y="155"/>
                  </a:cubicBezTo>
                  <a:cubicBezTo>
                    <a:pt x="807" y="148"/>
                    <a:pt x="926" y="144"/>
                    <a:pt x="1043" y="144"/>
                  </a:cubicBezTo>
                  <a:cubicBezTo>
                    <a:pt x="1160" y="144"/>
                    <a:pt x="1275" y="148"/>
                    <a:pt x="1384" y="155"/>
                  </a:cubicBezTo>
                  <a:cubicBezTo>
                    <a:pt x="1614" y="168"/>
                    <a:pt x="1845" y="195"/>
                    <a:pt x="2062" y="222"/>
                  </a:cubicBezTo>
                  <a:cubicBezTo>
                    <a:pt x="2292" y="263"/>
                    <a:pt x="2523" y="317"/>
                    <a:pt x="2740" y="399"/>
                  </a:cubicBezTo>
                  <a:cubicBezTo>
                    <a:pt x="2550" y="263"/>
                    <a:pt x="2333" y="168"/>
                    <a:pt x="2102" y="114"/>
                  </a:cubicBezTo>
                  <a:cubicBezTo>
                    <a:pt x="1872" y="46"/>
                    <a:pt x="1628" y="19"/>
                    <a:pt x="1397" y="5"/>
                  </a:cubicBezTo>
                  <a:cubicBezTo>
                    <a:pt x="1332" y="2"/>
                    <a:pt x="1267" y="0"/>
                    <a:pt x="1204"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32;p50"/>
            <p:cNvSpPr/>
            <p:nvPr/>
          </p:nvSpPr>
          <p:spPr>
            <a:xfrm>
              <a:off x="7035025" y="2965825"/>
              <a:ext cx="40700" cy="55950"/>
            </a:xfrm>
            <a:custGeom>
              <a:avLst/>
              <a:gdLst/>
              <a:ahLst/>
              <a:cxnLst/>
              <a:rect l="l" t="t" r="r" b="b"/>
              <a:pathLst>
                <a:path w="1628" h="2238" extrusionOk="0">
                  <a:moveTo>
                    <a:pt x="163" y="0"/>
                  </a:moveTo>
                  <a:lnTo>
                    <a:pt x="163" y="0"/>
                  </a:lnTo>
                  <a:cubicBezTo>
                    <a:pt x="68" y="163"/>
                    <a:pt x="14" y="353"/>
                    <a:pt x="0" y="529"/>
                  </a:cubicBezTo>
                  <a:cubicBezTo>
                    <a:pt x="14" y="583"/>
                    <a:pt x="27" y="637"/>
                    <a:pt x="54" y="678"/>
                  </a:cubicBezTo>
                  <a:cubicBezTo>
                    <a:pt x="95" y="719"/>
                    <a:pt x="136" y="746"/>
                    <a:pt x="176" y="759"/>
                  </a:cubicBezTo>
                  <a:cubicBezTo>
                    <a:pt x="248" y="790"/>
                    <a:pt x="319" y="805"/>
                    <a:pt x="390" y="805"/>
                  </a:cubicBezTo>
                  <a:cubicBezTo>
                    <a:pt x="414" y="805"/>
                    <a:pt x="438" y="804"/>
                    <a:pt x="461" y="800"/>
                  </a:cubicBezTo>
                  <a:cubicBezTo>
                    <a:pt x="638" y="800"/>
                    <a:pt x="814" y="814"/>
                    <a:pt x="990" y="827"/>
                  </a:cubicBezTo>
                  <a:cubicBezTo>
                    <a:pt x="1153" y="841"/>
                    <a:pt x="1302" y="936"/>
                    <a:pt x="1383" y="1071"/>
                  </a:cubicBezTo>
                  <a:cubicBezTo>
                    <a:pt x="1465" y="1221"/>
                    <a:pt x="1478" y="1383"/>
                    <a:pt x="1424" y="1546"/>
                  </a:cubicBezTo>
                  <a:cubicBezTo>
                    <a:pt x="1356" y="1695"/>
                    <a:pt x="1234" y="1817"/>
                    <a:pt x="1085" y="1885"/>
                  </a:cubicBezTo>
                  <a:cubicBezTo>
                    <a:pt x="936" y="1980"/>
                    <a:pt x="773" y="2048"/>
                    <a:pt x="610" y="2102"/>
                  </a:cubicBezTo>
                  <a:cubicBezTo>
                    <a:pt x="434" y="2156"/>
                    <a:pt x="258" y="2197"/>
                    <a:pt x="95" y="2238"/>
                  </a:cubicBezTo>
                  <a:cubicBezTo>
                    <a:pt x="448" y="2238"/>
                    <a:pt x="814" y="2156"/>
                    <a:pt x="1153" y="2007"/>
                  </a:cubicBezTo>
                  <a:cubicBezTo>
                    <a:pt x="1329" y="1912"/>
                    <a:pt x="1465" y="1777"/>
                    <a:pt x="1560" y="1600"/>
                  </a:cubicBezTo>
                  <a:cubicBezTo>
                    <a:pt x="1628" y="1410"/>
                    <a:pt x="1614" y="1193"/>
                    <a:pt x="1506" y="1017"/>
                  </a:cubicBezTo>
                  <a:cubicBezTo>
                    <a:pt x="1451" y="922"/>
                    <a:pt x="1383" y="854"/>
                    <a:pt x="1289" y="800"/>
                  </a:cubicBezTo>
                  <a:cubicBezTo>
                    <a:pt x="1207" y="759"/>
                    <a:pt x="1112" y="719"/>
                    <a:pt x="1017" y="705"/>
                  </a:cubicBezTo>
                  <a:cubicBezTo>
                    <a:pt x="922" y="698"/>
                    <a:pt x="831" y="695"/>
                    <a:pt x="739" y="695"/>
                  </a:cubicBezTo>
                  <a:cubicBezTo>
                    <a:pt x="648" y="695"/>
                    <a:pt x="556" y="698"/>
                    <a:pt x="461" y="705"/>
                  </a:cubicBezTo>
                  <a:cubicBezTo>
                    <a:pt x="437" y="709"/>
                    <a:pt x="414" y="711"/>
                    <a:pt x="389" y="711"/>
                  </a:cubicBezTo>
                  <a:cubicBezTo>
                    <a:pt x="331" y="711"/>
                    <a:pt x="271" y="701"/>
                    <a:pt x="204" y="692"/>
                  </a:cubicBezTo>
                  <a:cubicBezTo>
                    <a:pt x="136" y="678"/>
                    <a:pt x="82" y="610"/>
                    <a:pt x="68" y="529"/>
                  </a:cubicBezTo>
                  <a:cubicBezTo>
                    <a:pt x="68" y="353"/>
                    <a:pt x="95" y="176"/>
                    <a:pt x="163"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33;p50"/>
            <p:cNvSpPr/>
            <p:nvPr/>
          </p:nvSpPr>
          <p:spPr>
            <a:xfrm>
              <a:off x="6975000" y="3046500"/>
              <a:ext cx="102075" cy="42250"/>
            </a:xfrm>
            <a:custGeom>
              <a:avLst/>
              <a:gdLst/>
              <a:ahLst/>
              <a:cxnLst/>
              <a:rect l="l" t="t" r="r" b="b"/>
              <a:pathLst>
                <a:path w="4083" h="1690" extrusionOk="0">
                  <a:moveTo>
                    <a:pt x="652" y="1"/>
                  </a:moveTo>
                  <a:lnTo>
                    <a:pt x="652" y="1"/>
                  </a:lnTo>
                  <a:cubicBezTo>
                    <a:pt x="652" y="1"/>
                    <a:pt x="1" y="1465"/>
                    <a:pt x="1804" y="1669"/>
                  </a:cubicBezTo>
                  <a:cubicBezTo>
                    <a:pt x="1925" y="1683"/>
                    <a:pt x="2039" y="1690"/>
                    <a:pt x="2147" y="1690"/>
                  </a:cubicBezTo>
                  <a:cubicBezTo>
                    <a:pt x="3681" y="1690"/>
                    <a:pt x="4083" y="353"/>
                    <a:pt x="4083" y="353"/>
                  </a:cubicBezTo>
                  <a:lnTo>
                    <a:pt x="652" y="1"/>
                  </a:ln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34;p50"/>
            <p:cNvSpPr/>
            <p:nvPr/>
          </p:nvSpPr>
          <p:spPr>
            <a:xfrm>
              <a:off x="6988575" y="3046500"/>
              <a:ext cx="79025" cy="18675"/>
            </a:xfrm>
            <a:custGeom>
              <a:avLst/>
              <a:gdLst/>
              <a:ahLst/>
              <a:cxnLst/>
              <a:rect l="l" t="t" r="r" b="b"/>
              <a:pathLst>
                <a:path w="3161" h="747" extrusionOk="0">
                  <a:moveTo>
                    <a:pt x="109" y="1"/>
                  </a:moveTo>
                  <a:cubicBezTo>
                    <a:pt x="54" y="136"/>
                    <a:pt x="14" y="286"/>
                    <a:pt x="0" y="435"/>
                  </a:cubicBezTo>
                  <a:lnTo>
                    <a:pt x="2997" y="747"/>
                  </a:lnTo>
                  <a:lnTo>
                    <a:pt x="3160" y="313"/>
                  </a:lnTo>
                  <a:lnTo>
                    <a:pt x="1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35;p50"/>
            <p:cNvSpPr/>
            <p:nvPr/>
          </p:nvSpPr>
          <p:spPr>
            <a:xfrm>
              <a:off x="6993325" y="3068200"/>
              <a:ext cx="55625" cy="20625"/>
            </a:xfrm>
            <a:custGeom>
              <a:avLst/>
              <a:gdLst/>
              <a:ahLst/>
              <a:cxnLst/>
              <a:rect l="l" t="t" r="r" b="b"/>
              <a:pathLst>
                <a:path w="2225" h="825" extrusionOk="0">
                  <a:moveTo>
                    <a:pt x="899" y="1"/>
                  </a:moveTo>
                  <a:cubicBezTo>
                    <a:pt x="575" y="1"/>
                    <a:pt x="259" y="110"/>
                    <a:pt x="0" y="313"/>
                  </a:cubicBezTo>
                  <a:cubicBezTo>
                    <a:pt x="163" y="543"/>
                    <a:pt x="502" y="733"/>
                    <a:pt x="1071" y="801"/>
                  </a:cubicBezTo>
                  <a:cubicBezTo>
                    <a:pt x="1184" y="816"/>
                    <a:pt x="1296" y="824"/>
                    <a:pt x="1408" y="824"/>
                  </a:cubicBezTo>
                  <a:cubicBezTo>
                    <a:pt x="1687" y="824"/>
                    <a:pt x="1963" y="776"/>
                    <a:pt x="2224" y="679"/>
                  </a:cubicBezTo>
                  <a:cubicBezTo>
                    <a:pt x="1967" y="285"/>
                    <a:pt x="1560" y="41"/>
                    <a:pt x="1099" y="14"/>
                  </a:cubicBezTo>
                  <a:cubicBezTo>
                    <a:pt x="1032" y="5"/>
                    <a:pt x="966" y="1"/>
                    <a:pt x="899"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36;p50"/>
            <p:cNvSpPr/>
            <p:nvPr/>
          </p:nvSpPr>
          <p:spPr>
            <a:xfrm>
              <a:off x="7241825" y="3578350"/>
              <a:ext cx="86500" cy="107950"/>
            </a:xfrm>
            <a:custGeom>
              <a:avLst/>
              <a:gdLst/>
              <a:ahLst/>
              <a:cxnLst/>
              <a:rect l="l" t="t" r="r" b="b"/>
              <a:pathLst>
                <a:path w="3460" h="4318" extrusionOk="0">
                  <a:moveTo>
                    <a:pt x="3210" y="0"/>
                  </a:moveTo>
                  <a:cubicBezTo>
                    <a:pt x="3031" y="0"/>
                    <a:pt x="2852" y="49"/>
                    <a:pt x="2686" y="141"/>
                  </a:cubicBezTo>
                  <a:cubicBezTo>
                    <a:pt x="2456" y="290"/>
                    <a:pt x="2266" y="466"/>
                    <a:pt x="2117" y="697"/>
                  </a:cubicBezTo>
                  <a:cubicBezTo>
                    <a:pt x="1791" y="1131"/>
                    <a:pt x="1588" y="1619"/>
                    <a:pt x="1344" y="2080"/>
                  </a:cubicBezTo>
                  <a:cubicBezTo>
                    <a:pt x="1276" y="2189"/>
                    <a:pt x="1208" y="2297"/>
                    <a:pt x="1140" y="2406"/>
                  </a:cubicBezTo>
                  <a:cubicBezTo>
                    <a:pt x="1059" y="2514"/>
                    <a:pt x="977" y="2596"/>
                    <a:pt x="869" y="2663"/>
                  </a:cubicBezTo>
                  <a:cubicBezTo>
                    <a:pt x="652" y="2826"/>
                    <a:pt x="462" y="3016"/>
                    <a:pt x="299" y="3219"/>
                  </a:cubicBezTo>
                  <a:cubicBezTo>
                    <a:pt x="204" y="3328"/>
                    <a:pt x="137" y="3436"/>
                    <a:pt x="82" y="3559"/>
                  </a:cubicBezTo>
                  <a:cubicBezTo>
                    <a:pt x="14" y="3694"/>
                    <a:pt x="1" y="3843"/>
                    <a:pt x="42" y="3979"/>
                  </a:cubicBezTo>
                  <a:cubicBezTo>
                    <a:pt x="109" y="4101"/>
                    <a:pt x="218" y="4196"/>
                    <a:pt x="354" y="4237"/>
                  </a:cubicBezTo>
                  <a:cubicBezTo>
                    <a:pt x="476" y="4277"/>
                    <a:pt x="611" y="4304"/>
                    <a:pt x="733" y="4318"/>
                  </a:cubicBezTo>
                  <a:cubicBezTo>
                    <a:pt x="611" y="4291"/>
                    <a:pt x="489" y="4250"/>
                    <a:pt x="367" y="4196"/>
                  </a:cubicBezTo>
                  <a:cubicBezTo>
                    <a:pt x="109" y="4128"/>
                    <a:pt x="1" y="3816"/>
                    <a:pt x="164" y="3599"/>
                  </a:cubicBezTo>
                  <a:cubicBezTo>
                    <a:pt x="218" y="3491"/>
                    <a:pt x="299" y="3382"/>
                    <a:pt x="381" y="3287"/>
                  </a:cubicBezTo>
                  <a:cubicBezTo>
                    <a:pt x="557" y="3097"/>
                    <a:pt x="747" y="2921"/>
                    <a:pt x="950" y="2758"/>
                  </a:cubicBezTo>
                  <a:cubicBezTo>
                    <a:pt x="1005" y="2718"/>
                    <a:pt x="1059" y="2691"/>
                    <a:pt x="1113" y="2636"/>
                  </a:cubicBezTo>
                  <a:cubicBezTo>
                    <a:pt x="1154" y="2582"/>
                    <a:pt x="1208" y="2541"/>
                    <a:pt x="1249" y="2487"/>
                  </a:cubicBezTo>
                  <a:cubicBezTo>
                    <a:pt x="1330" y="2379"/>
                    <a:pt x="1398" y="2257"/>
                    <a:pt x="1466" y="2148"/>
                  </a:cubicBezTo>
                  <a:cubicBezTo>
                    <a:pt x="1710" y="1673"/>
                    <a:pt x="1913" y="1185"/>
                    <a:pt x="2198" y="751"/>
                  </a:cubicBezTo>
                  <a:cubicBezTo>
                    <a:pt x="2334" y="534"/>
                    <a:pt x="2510" y="344"/>
                    <a:pt x="2727" y="195"/>
                  </a:cubicBezTo>
                  <a:cubicBezTo>
                    <a:pt x="2897" y="78"/>
                    <a:pt x="3093" y="19"/>
                    <a:pt x="3294" y="19"/>
                  </a:cubicBezTo>
                  <a:cubicBezTo>
                    <a:pt x="3349" y="19"/>
                    <a:pt x="3404" y="24"/>
                    <a:pt x="3459" y="32"/>
                  </a:cubicBezTo>
                  <a:cubicBezTo>
                    <a:pt x="3377" y="11"/>
                    <a:pt x="3294" y="0"/>
                    <a:pt x="321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37;p50"/>
            <p:cNvSpPr/>
            <p:nvPr/>
          </p:nvSpPr>
          <p:spPr>
            <a:xfrm>
              <a:off x="7276750" y="3586950"/>
              <a:ext cx="7500" cy="28500"/>
            </a:xfrm>
            <a:custGeom>
              <a:avLst/>
              <a:gdLst/>
              <a:ahLst/>
              <a:cxnLst/>
              <a:rect l="l" t="t" r="r" b="b"/>
              <a:pathLst>
                <a:path w="300" h="1140" extrusionOk="0">
                  <a:moveTo>
                    <a:pt x="164" y="0"/>
                  </a:moveTo>
                  <a:lnTo>
                    <a:pt x="164" y="0"/>
                  </a:lnTo>
                  <a:cubicBezTo>
                    <a:pt x="55" y="177"/>
                    <a:pt x="1" y="394"/>
                    <a:pt x="28" y="597"/>
                  </a:cubicBezTo>
                  <a:cubicBezTo>
                    <a:pt x="28" y="706"/>
                    <a:pt x="55" y="814"/>
                    <a:pt x="109" y="909"/>
                  </a:cubicBezTo>
                  <a:cubicBezTo>
                    <a:pt x="136" y="1004"/>
                    <a:pt x="218" y="1085"/>
                    <a:pt x="299" y="1140"/>
                  </a:cubicBezTo>
                  <a:cubicBezTo>
                    <a:pt x="258" y="1058"/>
                    <a:pt x="231" y="963"/>
                    <a:pt x="204" y="868"/>
                  </a:cubicBezTo>
                  <a:cubicBezTo>
                    <a:pt x="191" y="773"/>
                    <a:pt x="177" y="678"/>
                    <a:pt x="164" y="584"/>
                  </a:cubicBezTo>
                  <a:cubicBezTo>
                    <a:pt x="164" y="489"/>
                    <a:pt x="150" y="394"/>
                    <a:pt x="150" y="299"/>
                  </a:cubicBezTo>
                  <a:cubicBezTo>
                    <a:pt x="150" y="204"/>
                    <a:pt x="164" y="109"/>
                    <a:pt x="164"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38;p50"/>
            <p:cNvSpPr/>
            <p:nvPr/>
          </p:nvSpPr>
          <p:spPr>
            <a:xfrm>
              <a:off x="7235050" y="3592700"/>
              <a:ext cx="44100" cy="13925"/>
            </a:xfrm>
            <a:custGeom>
              <a:avLst/>
              <a:gdLst/>
              <a:ahLst/>
              <a:cxnLst/>
              <a:rect l="l" t="t" r="r" b="b"/>
              <a:pathLst>
                <a:path w="1764" h="557" extrusionOk="0">
                  <a:moveTo>
                    <a:pt x="1" y="1"/>
                  </a:moveTo>
                  <a:cubicBezTo>
                    <a:pt x="177" y="299"/>
                    <a:pt x="489" y="503"/>
                    <a:pt x="828" y="543"/>
                  </a:cubicBezTo>
                  <a:cubicBezTo>
                    <a:pt x="880" y="552"/>
                    <a:pt x="932" y="556"/>
                    <a:pt x="986" y="556"/>
                  </a:cubicBezTo>
                  <a:cubicBezTo>
                    <a:pt x="1101" y="556"/>
                    <a:pt x="1219" y="535"/>
                    <a:pt x="1330" y="489"/>
                  </a:cubicBezTo>
                  <a:cubicBezTo>
                    <a:pt x="1411" y="462"/>
                    <a:pt x="1493" y="435"/>
                    <a:pt x="1560" y="394"/>
                  </a:cubicBezTo>
                  <a:cubicBezTo>
                    <a:pt x="1628" y="340"/>
                    <a:pt x="1696" y="299"/>
                    <a:pt x="1764" y="245"/>
                  </a:cubicBezTo>
                  <a:lnTo>
                    <a:pt x="1764" y="245"/>
                  </a:lnTo>
                  <a:cubicBezTo>
                    <a:pt x="1682" y="272"/>
                    <a:pt x="1615" y="299"/>
                    <a:pt x="1533" y="326"/>
                  </a:cubicBezTo>
                  <a:cubicBezTo>
                    <a:pt x="1452" y="354"/>
                    <a:pt x="1384" y="367"/>
                    <a:pt x="1303" y="394"/>
                  </a:cubicBezTo>
                  <a:cubicBezTo>
                    <a:pt x="1210" y="411"/>
                    <a:pt x="1113" y="423"/>
                    <a:pt x="1017" y="423"/>
                  </a:cubicBezTo>
                  <a:cubicBezTo>
                    <a:pt x="957" y="423"/>
                    <a:pt x="899" y="418"/>
                    <a:pt x="842" y="408"/>
                  </a:cubicBezTo>
                  <a:cubicBezTo>
                    <a:pt x="530" y="354"/>
                    <a:pt x="245" y="218"/>
                    <a:pt x="14" y="14"/>
                  </a:cubicBezTo>
                  <a:lnTo>
                    <a:pt x="1" y="1"/>
                  </a:ln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39;p50"/>
            <p:cNvSpPr/>
            <p:nvPr/>
          </p:nvSpPr>
          <p:spPr>
            <a:xfrm>
              <a:off x="6701400" y="3426250"/>
              <a:ext cx="41725" cy="141400"/>
            </a:xfrm>
            <a:custGeom>
              <a:avLst/>
              <a:gdLst/>
              <a:ahLst/>
              <a:cxnLst/>
              <a:rect l="l" t="t" r="r" b="b"/>
              <a:pathLst>
                <a:path w="1669" h="5656" extrusionOk="0">
                  <a:moveTo>
                    <a:pt x="1668" y="0"/>
                  </a:moveTo>
                  <a:lnTo>
                    <a:pt x="1668" y="0"/>
                  </a:lnTo>
                  <a:cubicBezTo>
                    <a:pt x="1492" y="190"/>
                    <a:pt x="1329" y="380"/>
                    <a:pt x="1180" y="583"/>
                  </a:cubicBezTo>
                  <a:lnTo>
                    <a:pt x="963" y="909"/>
                  </a:lnTo>
                  <a:cubicBezTo>
                    <a:pt x="882" y="1004"/>
                    <a:pt x="814" y="1112"/>
                    <a:pt x="760" y="1234"/>
                  </a:cubicBezTo>
                  <a:cubicBezTo>
                    <a:pt x="624" y="1451"/>
                    <a:pt x="516" y="1682"/>
                    <a:pt x="421" y="1926"/>
                  </a:cubicBezTo>
                  <a:cubicBezTo>
                    <a:pt x="366" y="2034"/>
                    <a:pt x="312" y="2156"/>
                    <a:pt x="285" y="2278"/>
                  </a:cubicBezTo>
                  <a:lnTo>
                    <a:pt x="163" y="2645"/>
                  </a:lnTo>
                  <a:cubicBezTo>
                    <a:pt x="41" y="3146"/>
                    <a:pt x="0" y="3662"/>
                    <a:pt x="27" y="4177"/>
                  </a:cubicBezTo>
                  <a:cubicBezTo>
                    <a:pt x="68" y="4692"/>
                    <a:pt x="217" y="5194"/>
                    <a:pt x="461" y="5655"/>
                  </a:cubicBezTo>
                  <a:cubicBezTo>
                    <a:pt x="258" y="5181"/>
                    <a:pt x="149" y="4679"/>
                    <a:pt x="136" y="4177"/>
                  </a:cubicBezTo>
                  <a:cubicBezTo>
                    <a:pt x="122" y="3675"/>
                    <a:pt x="177" y="3173"/>
                    <a:pt x="312" y="2685"/>
                  </a:cubicBezTo>
                  <a:lnTo>
                    <a:pt x="407" y="2319"/>
                  </a:lnTo>
                  <a:cubicBezTo>
                    <a:pt x="448" y="2197"/>
                    <a:pt x="488" y="2089"/>
                    <a:pt x="543" y="1966"/>
                  </a:cubicBezTo>
                  <a:cubicBezTo>
                    <a:pt x="638" y="1736"/>
                    <a:pt x="733" y="1505"/>
                    <a:pt x="855" y="1288"/>
                  </a:cubicBezTo>
                  <a:cubicBezTo>
                    <a:pt x="909" y="1180"/>
                    <a:pt x="963" y="1058"/>
                    <a:pt x="1044" y="949"/>
                  </a:cubicBezTo>
                  <a:lnTo>
                    <a:pt x="1234" y="624"/>
                  </a:lnTo>
                  <a:lnTo>
                    <a:pt x="1668" y="0"/>
                  </a:ln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40;p50"/>
            <p:cNvSpPr/>
            <p:nvPr/>
          </p:nvSpPr>
          <p:spPr>
            <a:xfrm>
              <a:off x="6703425" y="3527175"/>
              <a:ext cx="41400" cy="16725"/>
            </a:xfrm>
            <a:custGeom>
              <a:avLst/>
              <a:gdLst/>
              <a:ahLst/>
              <a:cxnLst/>
              <a:rect l="l" t="t" r="r" b="b"/>
              <a:pathLst>
                <a:path w="1656" h="669" extrusionOk="0">
                  <a:moveTo>
                    <a:pt x="548" y="1"/>
                  </a:moveTo>
                  <a:cubicBezTo>
                    <a:pt x="519" y="1"/>
                    <a:pt x="491" y="2"/>
                    <a:pt x="462" y="4"/>
                  </a:cubicBezTo>
                  <a:cubicBezTo>
                    <a:pt x="299" y="18"/>
                    <a:pt x="150" y="59"/>
                    <a:pt x="1" y="127"/>
                  </a:cubicBezTo>
                  <a:cubicBezTo>
                    <a:pt x="91" y="118"/>
                    <a:pt x="182" y="114"/>
                    <a:pt x="275" y="114"/>
                  </a:cubicBezTo>
                  <a:cubicBezTo>
                    <a:pt x="487" y="114"/>
                    <a:pt x="701" y="138"/>
                    <a:pt x="909" y="194"/>
                  </a:cubicBezTo>
                  <a:cubicBezTo>
                    <a:pt x="1045" y="235"/>
                    <a:pt x="1180" y="303"/>
                    <a:pt x="1303" y="384"/>
                  </a:cubicBezTo>
                  <a:cubicBezTo>
                    <a:pt x="1438" y="466"/>
                    <a:pt x="1547" y="560"/>
                    <a:pt x="1655" y="669"/>
                  </a:cubicBezTo>
                  <a:cubicBezTo>
                    <a:pt x="1587" y="520"/>
                    <a:pt x="1492" y="398"/>
                    <a:pt x="1370" y="289"/>
                  </a:cubicBezTo>
                  <a:cubicBezTo>
                    <a:pt x="1248" y="181"/>
                    <a:pt x="1099" y="99"/>
                    <a:pt x="950" y="59"/>
                  </a:cubicBezTo>
                  <a:cubicBezTo>
                    <a:pt x="816" y="25"/>
                    <a:pt x="682" y="1"/>
                    <a:pt x="548"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541;p50"/>
            <p:cNvSpPr/>
            <p:nvPr/>
          </p:nvSpPr>
          <p:spPr>
            <a:xfrm>
              <a:off x="6724100" y="3489225"/>
              <a:ext cx="34625" cy="40450"/>
            </a:xfrm>
            <a:custGeom>
              <a:avLst/>
              <a:gdLst/>
              <a:ahLst/>
              <a:cxnLst/>
              <a:rect l="l" t="t" r="r" b="b"/>
              <a:pathLst>
                <a:path w="1385" h="1618" extrusionOk="0">
                  <a:moveTo>
                    <a:pt x="1289" y="0"/>
                  </a:moveTo>
                  <a:cubicBezTo>
                    <a:pt x="1121" y="0"/>
                    <a:pt x="963" y="32"/>
                    <a:pt x="815" y="112"/>
                  </a:cubicBezTo>
                  <a:cubicBezTo>
                    <a:pt x="625" y="207"/>
                    <a:pt x="476" y="343"/>
                    <a:pt x="353" y="505"/>
                  </a:cubicBezTo>
                  <a:cubicBezTo>
                    <a:pt x="245" y="668"/>
                    <a:pt x="150" y="844"/>
                    <a:pt x="96" y="1048"/>
                  </a:cubicBezTo>
                  <a:cubicBezTo>
                    <a:pt x="42" y="1224"/>
                    <a:pt x="1" y="1428"/>
                    <a:pt x="1" y="1617"/>
                  </a:cubicBezTo>
                  <a:cubicBezTo>
                    <a:pt x="55" y="1441"/>
                    <a:pt x="123" y="1251"/>
                    <a:pt x="204" y="1075"/>
                  </a:cubicBezTo>
                  <a:cubicBezTo>
                    <a:pt x="272" y="912"/>
                    <a:pt x="367" y="749"/>
                    <a:pt x="476" y="587"/>
                  </a:cubicBezTo>
                  <a:cubicBezTo>
                    <a:pt x="679" y="275"/>
                    <a:pt x="1018" y="71"/>
                    <a:pt x="1384" y="4"/>
                  </a:cubicBezTo>
                  <a:cubicBezTo>
                    <a:pt x="1352" y="1"/>
                    <a:pt x="1320" y="0"/>
                    <a:pt x="1289"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42;p50"/>
            <p:cNvSpPr/>
            <p:nvPr/>
          </p:nvSpPr>
          <p:spPr>
            <a:xfrm>
              <a:off x="7310325" y="3028875"/>
              <a:ext cx="41725" cy="53250"/>
            </a:xfrm>
            <a:custGeom>
              <a:avLst/>
              <a:gdLst/>
              <a:ahLst/>
              <a:cxnLst/>
              <a:rect l="l" t="t" r="r" b="b"/>
              <a:pathLst>
                <a:path w="1669" h="2130" extrusionOk="0">
                  <a:moveTo>
                    <a:pt x="0" y="1"/>
                  </a:moveTo>
                  <a:cubicBezTo>
                    <a:pt x="177" y="28"/>
                    <a:pt x="339" y="55"/>
                    <a:pt x="502" y="95"/>
                  </a:cubicBezTo>
                  <a:cubicBezTo>
                    <a:pt x="665" y="136"/>
                    <a:pt x="814" y="204"/>
                    <a:pt x="963" y="258"/>
                  </a:cubicBezTo>
                  <a:cubicBezTo>
                    <a:pt x="1113" y="326"/>
                    <a:pt x="1248" y="421"/>
                    <a:pt x="1370" y="529"/>
                  </a:cubicBezTo>
                  <a:cubicBezTo>
                    <a:pt x="1479" y="638"/>
                    <a:pt x="1533" y="787"/>
                    <a:pt x="1533" y="936"/>
                  </a:cubicBezTo>
                  <a:cubicBezTo>
                    <a:pt x="1533" y="1004"/>
                    <a:pt x="1492" y="1058"/>
                    <a:pt x="1424" y="1085"/>
                  </a:cubicBezTo>
                  <a:cubicBezTo>
                    <a:pt x="1384" y="1099"/>
                    <a:pt x="1343" y="1106"/>
                    <a:pt x="1301" y="1106"/>
                  </a:cubicBezTo>
                  <a:cubicBezTo>
                    <a:pt x="1258" y="1106"/>
                    <a:pt x="1214" y="1099"/>
                    <a:pt x="1167" y="1085"/>
                  </a:cubicBezTo>
                  <a:cubicBezTo>
                    <a:pt x="990" y="1045"/>
                    <a:pt x="814" y="977"/>
                    <a:pt x="651" y="882"/>
                  </a:cubicBezTo>
                  <a:lnTo>
                    <a:pt x="649" y="888"/>
                  </a:lnTo>
                  <a:lnTo>
                    <a:pt x="649" y="888"/>
                  </a:lnTo>
                  <a:cubicBezTo>
                    <a:pt x="645" y="886"/>
                    <a:pt x="642" y="884"/>
                    <a:pt x="638" y="882"/>
                  </a:cubicBezTo>
                  <a:lnTo>
                    <a:pt x="584" y="1004"/>
                  </a:lnTo>
                  <a:cubicBezTo>
                    <a:pt x="634" y="1031"/>
                    <a:pt x="685" y="1057"/>
                    <a:pt x="738" y="1081"/>
                  </a:cubicBezTo>
                  <a:lnTo>
                    <a:pt x="738" y="1081"/>
                  </a:lnTo>
                  <a:cubicBezTo>
                    <a:pt x="797" y="1117"/>
                    <a:pt x="855" y="1156"/>
                    <a:pt x="909" y="1194"/>
                  </a:cubicBezTo>
                  <a:cubicBezTo>
                    <a:pt x="1004" y="1275"/>
                    <a:pt x="1072" y="1370"/>
                    <a:pt x="1113" y="1492"/>
                  </a:cubicBezTo>
                  <a:cubicBezTo>
                    <a:pt x="1140" y="1614"/>
                    <a:pt x="1126" y="1736"/>
                    <a:pt x="1058" y="1831"/>
                  </a:cubicBezTo>
                  <a:cubicBezTo>
                    <a:pt x="1018" y="1886"/>
                    <a:pt x="990" y="1940"/>
                    <a:pt x="950" y="1994"/>
                  </a:cubicBezTo>
                  <a:lnTo>
                    <a:pt x="801" y="2130"/>
                  </a:lnTo>
                  <a:lnTo>
                    <a:pt x="963" y="2008"/>
                  </a:lnTo>
                  <a:cubicBezTo>
                    <a:pt x="1018" y="1967"/>
                    <a:pt x="1058" y="1913"/>
                    <a:pt x="1099" y="1872"/>
                  </a:cubicBezTo>
                  <a:cubicBezTo>
                    <a:pt x="1194" y="1750"/>
                    <a:pt x="1221" y="1614"/>
                    <a:pt x="1194" y="1465"/>
                  </a:cubicBezTo>
                  <a:cubicBezTo>
                    <a:pt x="1175" y="1369"/>
                    <a:pt x="1129" y="1280"/>
                    <a:pt x="1065" y="1203"/>
                  </a:cubicBezTo>
                  <a:lnTo>
                    <a:pt x="1065" y="1203"/>
                  </a:lnTo>
                  <a:cubicBezTo>
                    <a:pt x="1090" y="1210"/>
                    <a:pt x="1115" y="1216"/>
                    <a:pt x="1140" y="1221"/>
                  </a:cubicBezTo>
                  <a:cubicBezTo>
                    <a:pt x="1194" y="1235"/>
                    <a:pt x="1248" y="1241"/>
                    <a:pt x="1302" y="1241"/>
                  </a:cubicBezTo>
                  <a:cubicBezTo>
                    <a:pt x="1357" y="1241"/>
                    <a:pt x="1411" y="1235"/>
                    <a:pt x="1465" y="1221"/>
                  </a:cubicBezTo>
                  <a:cubicBezTo>
                    <a:pt x="1519" y="1208"/>
                    <a:pt x="1574" y="1167"/>
                    <a:pt x="1614" y="1113"/>
                  </a:cubicBezTo>
                  <a:cubicBezTo>
                    <a:pt x="1641" y="1058"/>
                    <a:pt x="1669" y="1004"/>
                    <a:pt x="1669" y="950"/>
                  </a:cubicBezTo>
                  <a:cubicBezTo>
                    <a:pt x="1669" y="760"/>
                    <a:pt x="1587" y="584"/>
                    <a:pt x="1438" y="462"/>
                  </a:cubicBezTo>
                  <a:cubicBezTo>
                    <a:pt x="1316" y="340"/>
                    <a:pt x="1167" y="245"/>
                    <a:pt x="1004" y="190"/>
                  </a:cubicBezTo>
                  <a:cubicBezTo>
                    <a:pt x="679" y="68"/>
                    <a:pt x="339" y="14"/>
                    <a:pt x="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43;p50"/>
            <p:cNvSpPr/>
            <p:nvPr/>
          </p:nvSpPr>
          <p:spPr>
            <a:xfrm>
              <a:off x="7330325" y="3024800"/>
              <a:ext cx="27150" cy="9650"/>
            </a:xfrm>
            <a:custGeom>
              <a:avLst/>
              <a:gdLst/>
              <a:ahLst/>
              <a:cxnLst/>
              <a:rect l="l" t="t" r="r" b="b"/>
              <a:pathLst>
                <a:path w="1086" h="386" extrusionOk="0">
                  <a:moveTo>
                    <a:pt x="1086" y="1"/>
                  </a:moveTo>
                  <a:lnTo>
                    <a:pt x="1086" y="1"/>
                  </a:lnTo>
                  <a:cubicBezTo>
                    <a:pt x="1004" y="55"/>
                    <a:pt x="923" y="96"/>
                    <a:pt x="841" y="136"/>
                  </a:cubicBezTo>
                  <a:cubicBezTo>
                    <a:pt x="747" y="164"/>
                    <a:pt x="665" y="191"/>
                    <a:pt x="570" y="218"/>
                  </a:cubicBezTo>
                  <a:cubicBezTo>
                    <a:pt x="394" y="258"/>
                    <a:pt x="204" y="286"/>
                    <a:pt x="1" y="326"/>
                  </a:cubicBezTo>
                  <a:cubicBezTo>
                    <a:pt x="96" y="367"/>
                    <a:pt x="204" y="381"/>
                    <a:pt x="299" y="381"/>
                  </a:cubicBezTo>
                  <a:cubicBezTo>
                    <a:pt x="328" y="384"/>
                    <a:pt x="356" y="386"/>
                    <a:pt x="384" y="386"/>
                  </a:cubicBezTo>
                  <a:cubicBezTo>
                    <a:pt x="458" y="386"/>
                    <a:pt x="528" y="373"/>
                    <a:pt x="597" y="353"/>
                  </a:cubicBezTo>
                  <a:cubicBezTo>
                    <a:pt x="706" y="326"/>
                    <a:pt x="801" y="286"/>
                    <a:pt x="882" y="231"/>
                  </a:cubicBezTo>
                  <a:cubicBezTo>
                    <a:pt x="977" y="177"/>
                    <a:pt x="1045" y="96"/>
                    <a:pt x="1086"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44;p50"/>
            <p:cNvSpPr/>
            <p:nvPr/>
          </p:nvSpPr>
          <p:spPr>
            <a:xfrm>
              <a:off x="7350325" y="3046475"/>
              <a:ext cx="13250" cy="6150"/>
            </a:xfrm>
            <a:custGeom>
              <a:avLst/>
              <a:gdLst/>
              <a:ahLst/>
              <a:cxnLst/>
              <a:rect l="l" t="t" r="r" b="b"/>
              <a:pathLst>
                <a:path w="530" h="246" extrusionOk="0">
                  <a:moveTo>
                    <a:pt x="491" y="0"/>
                  </a:moveTo>
                  <a:cubicBezTo>
                    <a:pt x="301" y="0"/>
                    <a:pt x="115" y="93"/>
                    <a:pt x="1" y="246"/>
                  </a:cubicBezTo>
                  <a:cubicBezTo>
                    <a:pt x="109" y="246"/>
                    <a:pt x="204" y="232"/>
                    <a:pt x="299" y="192"/>
                  </a:cubicBezTo>
                  <a:cubicBezTo>
                    <a:pt x="394" y="151"/>
                    <a:pt x="475" y="83"/>
                    <a:pt x="530" y="2"/>
                  </a:cubicBezTo>
                  <a:cubicBezTo>
                    <a:pt x="517" y="1"/>
                    <a:pt x="504" y="0"/>
                    <a:pt x="491"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45;p50"/>
            <p:cNvSpPr/>
            <p:nvPr/>
          </p:nvSpPr>
          <p:spPr>
            <a:xfrm>
              <a:off x="7339475" y="3065750"/>
              <a:ext cx="18000" cy="3825"/>
            </a:xfrm>
            <a:custGeom>
              <a:avLst/>
              <a:gdLst/>
              <a:ahLst/>
              <a:cxnLst/>
              <a:rect l="l" t="t" r="r" b="b"/>
              <a:pathLst>
                <a:path w="720" h="153" extrusionOk="0">
                  <a:moveTo>
                    <a:pt x="360" y="0"/>
                  </a:moveTo>
                  <a:cubicBezTo>
                    <a:pt x="238" y="0"/>
                    <a:pt x="116" y="24"/>
                    <a:pt x="1" y="72"/>
                  </a:cubicBezTo>
                  <a:cubicBezTo>
                    <a:pt x="109" y="126"/>
                    <a:pt x="245" y="153"/>
                    <a:pt x="367" y="153"/>
                  </a:cubicBezTo>
                  <a:cubicBezTo>
                    <a:pt x="489" y="153"/>
                    <a:pt x="611" y="126"/>
                    <a:pt x="720" y="72"/>
                  </a:cubicBezTo>
                  <a:cubicBezTo>
                    <a:pt x="604" y="24"/>
                    <a:pt x="482" y="0"/>
                    <a:pt x="36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46;p50"/>
            <p:cNvSpPr/>
            <p:nvPr/>
          </p:nvSpPr>
          <p:spPr>
            <a:xfrm>
              <a:off x="7337450" y="3075325"/>
              <a:ext cx="11200" cy="7150"/>
            </a:xfrm>
            <a:custGeom>
              <a:avLst/>
              <a:gdLst/>
              <a:ahLst/>
              <a:cxnLst/>
              <a:rect l="l" t="t" r="r" b="b"/>
              <a:pathLst>
                <a:path w="448" h="286" extrusionOk="0">
                  <a:moveTo>
                    <a:pt x="0" y="0"/>
                  </a:moveTo>
                  <a:cubicBezTo>
                    <a:pt x="41" y="82"/>
                    <a:pt x="95" y="150"/>
                    <a:pt x="177" y="204"/>
                  </a:cubicBezTo>
                  <a:cubicBezTo>
                    <a:pt x="258" y="258"/>
                    <a:pt x="353" y="285"/>
                    <a:pt x="448" y="285"/>
                  </a:cubicBezTo>
                  <a:cubicBezTo>
                    <a:pt x="407" y="190"/>
                    <a:pt x="339" y="123"/>
                    <a:pt x="258" y="82"/>
                  </a:cubicBezTo>
                  <a:cubicBezTo>
                    <a:pt x="177" y="28"/>
                    <a:pt x="82" y="0"/>
                    <a:pt x="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47;p50"/>
            <p:cNvSpPr/>
            <p:nvPr/>
          </p:nvSpPr>
          <p:spPr>
            <a:xfrm>
              <a:off x="5878850" y="1332275"/>
              <a:ext cx="717800" cy="951750"/>
            </a:xfrm>
            <a:custGeom>
              <a:avLst/>
              <a:gdLst/>
              <a:ahLst/>
              <a:cxnLst/>
              <a:rect l="l" t="t" r="r" b="b"/>
              <a:pathLst>
                <a:path w="28712" h="38070" extrusionOk="0">
                  <a:moveTo>
                    <a:pt x="28684" y="1"/>
                  </a:moveTo>
                  <a:lnTo>
                    <a:pt x="3256" y="11135"/>
                  </a:lnTo>
                  <a:lnTo>
                    <a:pt x="1" y="38069"/>
                  </a:lnTo>
                  <a:lnTo>
                    <a:pt x="28712" y="24941"/>
                  </a:lnTo>
                  <a:lnTo>
                    <a:pt x="28684" y="1"/>
                  </a:ln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48;p50"/>
            <p:cNvSpPr/>
            <p:nvPr/>
          </p:nvSpPr>
          <p:spPr>
            <a:xfrm>
              <a:off x="5960225" y="1610650"/>
              <a:ext cx="636425" cy="345175"/>
            </a:xfrm>
            <a:custGeom>
              <a:avLst/>
              <a:gdLst/>
              <a:ahLst/>
              <a:cxnLst/>
              <a:rect l="l" t="t" r="r" b="b"/>
              <a:pathLst>
                <a:path w="25457" h="13807" fill="none" extrusionOk="0">
                  <a:moveTo>
                    <a:pt x="1" y="0"/>
                  </a:moveTo>
                  <a:cubicBezTo>
                    <a:pt x="3039" y="2699"/>
                    <a:pt x="6334" y="5100"/>
                    <a:pt x="9847" y="7174"/>
                  </a:cubicBezTo>
                  <a:cubicBezTo>
                    <a:pt x="14729" y="10063"/>
                    <a:pt x="19978" y="12301"/>
                    <a:pt x="25457" y="13806"/>
                  </a:cubicBezTo>
                </a:path>
              </a:pathLst>
            </a:custGeom>
            <a:noFill/>
            <a:ln w="11875" cap="rnd" cmpd="sng">
              <a:solidFill>
                <a:srgbClr val="BA89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49;p50"/>
            <p:cNvSpPr/>
            <p:nvPr/>
          </p:nvSpPr>
          <p:spPr>
            <a:xfrm>
              <a:off x="5879200" y="1332275"/>
              <a:ext cx="716775" cy="951750"/>
            </a:xfrm>
            <a:custGeom>
              <a:avLst/>
              <a:gdLst/>
              <a:ahLst/>
              <a:cxnLst/>
              <a:rect l="l" t="t" r="r" b="b"/>
              <a:pathLst>
                <a:path w="28671" h="38070" fill="none" extrusionOk="0">
                  <a:moveTo>
                    <a:pt x="1" y="38069"/>
                  </a:moveTo>
                  <a:cubicBezTo>
                    <a:pt x="6592" y="31505"/>
                    <a:pt x="12640" y="24412"/>
                    <a:pt x="18065" y="16845"/>
                  </a:cubicBezTo>
                  <a:cubicBezTo>
                    <a:pt x="21930" y="11447"/>
                    <a:pt x="25470" y="5833"/>
                    <a:pt x="28670" y="1"/>
                  </a:cubicBezTo>
                </a:path>
              </a:pathLst>
            </a:custGeom>
            <a:noFill/>
            <a:ln w="11875" cap="rnd" cmpd="sng">
              <a:solidFill>
                <a:srgbClr val="BA89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50;p50"/>
            <p:cNvSpPr/>
            <p:nvPr/>
          </p:nvSpPr>
          <p:spPr>
            <a:xfrm>
              <a:off x="6106025" y="1725575"/>
              <a:ext cx="397725" cy="459775"/>
            </a:xfrm>
            <a:custGeom>
              <a:avLst/>
              <a:gdLst/>
              <a:ahLst/>
              <a:cxnLst/>
              <a:rect l="l" t="t" r="r" b="b"/>
              <a:pathLst>
                <a:path w="15909" h="18391" extrusionOk="0">
                  <a:moveTo>
                    <a:pt x="0" y="1"/>
                  </a:moveTo>
                  <a:lnTo>
                    <a:pt x="0" y="1"/>
                  </a:lnTo>
                  <a:cubicBezTo>
                    <a:pt x="14" y="1099"/>
                    <a:pt x="136" y="2184"/>
                    <a:pt x="339" y="3269"/>
                  </a:cubicBezTo>
                  <a:cubicBezTo>
                    <a:pt x="529" y="4354"/>
                    <a:pt x="814" y="5412"/>
                    <a:pt x="1167" y="6456"/>
                  </a:cubicBezTo>
                  <a:cubicBezTo>
                    <a:pt x="1506" y="7500"/>
                    <a:pt x="1940" y="8518"/>
                    <a:pt x="2442" y="9494"/>
                  </a:cubicBezTo>
                  <a:cubicBezTo>
                    <a:pt x="2957" y="10470"/>
                    <a:pt x="3554" y="11393"/>
                    <a:pt x="4245" y="12261"/>
                  </a:cubicBezTo>
                  <a:cubicBezTo>
                    <a:pt x="4937" y="13129"/>
                    <a:pt x="5710" y="13915"/>
                    <a:pt x="6551" y="14634"/>
                  </a:cubicBezTo>
                  <a:cubicBezTo>
                    <a:pt x="7419" y="15326"/>
                    <a:pt x="8341" y="15936"/>
                    <a:pt x="9317" y="16465"/>
                  </a:cubicBezTo>
                  <a:cubicBezTo>
                    <a:pt x="11298" y="17441"/>
                    <a:pt x="13427" y="18092"/>
                    <a:pt x="15624" y="18350"/>
                  </a:cubicBezTo>
                  <a:lnTo>
                    <a:pt x="15909" y="18391"/>
                  </a:lnTo>
                  <a:lnTo>
                    <a:pt x="15719" y="18174"/>
                  </a:lnTo>
                  <a:cubicBezTo>
                    <a:pt x="15393" y="17807"/>
                    <a:pt x="15108" y="17401"/>
                    <a:pt x="14891" y="16967"/>
                  </a:cubicBezTo>
                  <a:cubicBezTo>
                    <a:pt x="14661" y="16533"/>
                    <a:pt x="14457" y="16072"/>
                    <a:pt x="14295" y="15610"/>
                  </a:cubicBezTo>
                  <a:cubicBezTo>
                    <a:pt x="13956" y="14675"/>
                    <a:pt x="13698" y="13725"/>
                    <a:pt x="13495" y="12749"/>
                  </a:cubicBezTo>
                  <a:cubicBezTo>
                    <a:pt x="13291" y="11786"/>
                    <a:pt x="13115" y="10810"/>
                    <a:pt x="12979" y="9820"/>
                  </a:cubicBezTo>
                  <a:cubicBezTo>
                    <a:pt x="12844" y="8830"/>
                    <a:pt x="12735" y="7839"/>
                    <a:pt x="12667" y="6849"/>
                  </a:cubicBezTo>
                  <a:lnTo>
                    <a:pt x="12667" y="6849"/>
                  </a:lnTo>
                  <a:cubicBezTo>
                    <a:pt x="12708" y="7839"/>
                    <a:pt x="12789" y="8843"/>
                    <a:pt x="12898" y="9833"/>
                  </a:cubicBezTo>
                  <a:cubicBezTo>
                    <a:pt x="13020" y="10823"/>
                    <a:pt x="13156" y="11800"/>
                    <a:pt x="13359" y="12776"/>
                  </a:cubicBezTo>
                  <a:cubicBezTo>
                    <a:pt x="13549" y="13766"/>
                    <a:pt x="13806" y="14729"/>
                    <a:pt x="14132" y="15678"/>
                  </a:cubicBezTo>
                  <a:cubicBezTo>
                    <a:pt x="14295" y="16153"/>
                    <a:pt x="14498" y="16614"/>
                    <a:pt x="14715" y="17062"/>
                  </a:cubicBezTo>
                  <a:cubicBezTo>
                    <a:pt x="14906" y="17432"/>
                    <a:pt x="15134" y="17792"/>
                    <a:pt x="15398" y="18113"/>
                  </a:cubicBezTo>
                  <a:lnTo>
                    <a:pt x="15398" y="18113"/>
                  </a:lnTo>
                  <a:cubicBezTo>
                    <a:pt x="13318" y="17825"/>
                    <a:pt x="11303" y="17199"/>
                    <a:pt x="9426" y="16248"/>
                  </a:cubicBezTo>
                  <a:cubicBezTo>
                    <a:pt x="8463" y="15732"/>
                    <a:pt x="7554" y="15136"/>
                    <a:pt x="6700" y="14458"/>
                  </a:cubicBezTo>
                  <a:cubicBezTo>
                    <a:pt x="5873" y="13752"/>
                    <a:pt x="5100" y="12979"/>
                    <a:pt x="4422" y="12139"/>
                  </a:cubicBezTo>
                  <a:cubicBezTo>
                    <a:pt x="3730" y="11284"/>
                    <a:pt x="3133" y="10362"/>
                    <a:pt x="2618" y="9413"/>
                  </a:cubicBezTo>
                  <a:cubicBezTo>
                    <a:pt x="2103" y="8450"/>
                    <a:pt x="1655" y="7446"/>
                    <a:pt x="1302" y="6416"/>
                  </a:cubicBezTo>
                  <a:cubicBezTo>
                    <a:pt x="570" y="4341"/>
                    <a:pt x="136" y="2184"/>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51;p50"/>
            <p:cNvSpPr/>
            <p:nvPr/>
          </p:nvSpPr>
          <p:spPr>
            <a:xfrm>
              <a:off x="5945650" y="1590300"/>
              <a:ext cx="61050" cy="58350"/>
            </a:xfrm>
            <a:custGeom>
              <a:avLst/>
              <a:gdLst/>
              <a:ahLst/>
              <a:cxnLst/>
              <a:rect l="l" t="t" r="r" b="b"/>
              <a:pathLst>
                <a:path w="2442" h="2334" extrusionOk="0">
                  <a:moveTo>
                    <a:pt x="2442" y="1"/>
                  </a:moveTo>
                  <a:lnTo>
                    <a:pt x="1" y="475"/>
                  </a:lnTo>
                  <a:lnTo>
                    <a:pt x="394" y="2333"/>
                  </a:lnTo>
                  <a:lnTo>
                    <a:pt x="2442" y="1"/>
                  </a:ln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52;p50"/>
            <p:cNvSpPr/>
            <p:nvPr/>
          </p:nvSpPr>
          <p:spPr>
            <a:xfrm>
              <a:off x="6541700" y="1313650"/>
              <a:ext cx="69200" cy="78325"/>
            </a:xfrm>
            <a:custGeom>
              <a:avLst/>
              <a:gdLst/>
              <a:ahLst/>
              <a:cxnLst/>
              <a:rect l="l" t="t" r="r" b="b"/>
              <a:pathLst>
                <a:path w="2768" h="3133" extrusionOk="0">
                  <a:moveTo>
                    <a:pt x="2767" y="0"/>
                  </a:moveTo>
                  <a:lnTo>
                    <a:pt x="1" y="1695"/>
                  </a:lnTo>
                  <a:lnTo>
                    <a:pt x="2170" y="3133"/>
                  </a:lnTo>
                  <a:lnTo>
                    <a:pt x="2767" y="0"/>
                  </a:ln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53;p50"/>
            <p:cNvSpPr/>
            <p:nvPr/>
          </p:nvSpPr>
          <p:spPr>
            <a:xfrm>
              <a:off x="6553225" y="1915450"/>
              <a:ext cx="65125" cy="62750"/>
            </a:xfrm>
            <a:custGeom>
              <a:avLst/>
              <a:gdLst/>
              <a:ahLst/>
              <a:cxnLst/>
              <a:rect l="l" t="t" r="r" b="b"/>
              <a:pathLst>
                <a:path w="2605" h="2510" extrusionOk="0">
                  <a:moveTo>
                    <a:pt x="1737" y="0"/>
                  </a:moveTo>
                  <a:lnTo>
                    <a:pt x="1" y="2414"/>
                  </a:lnTo>
                  <a:lnTo>
                    <a:pt x="2605" y="2509"/>
                  </a:lnTo>
                  <a:lnTo>
                    <a:pt x="1737" y="0"/>
                  </a:ln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54;p50"/>
            <p:cNvSpPr/>
            <p:nvPr/>
          </p:nvSpPr>
          <p:spPr>
            <a:xfrm>
              <a:off x="5841225" y="2230075"/>
              <a:ext cx="91575" cy="95975"/>
            </a:xfrm>
            <a:custGeom>
              <a:avLst/>
              <a:gdLst/>
              <a:ahLst/>
              <a:cxnLst/>
              <a:rect l="l" t="t" r="r" b="b"/>
              <a:pathLst>
                <a:path w="3663" h="3839" extrusionOk="0">
                  <a:moveTo>
                    <a:pt x="1764" y="1"/>
                  </a:moveTo>
                  <a:lnTo>
                    <a:pt x="1" y="3839"/>
                  </a:lnTo>
                  <a:lnTo>
                    <a:pt x="3662" y="1167"/>
                  </a:lnTo>
                  <a:lnTo>
                    <a:pt x="1764" y="1"/>
                  </a:ln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55;p50"/>
            <p:cNvSpPr/>
            <p:nvPr/>
          </p:nvSpPr>
          <p:spPr>
            <a:xfrm>
              <a:off x="6497275" y="2181950"/>
              <a:ext cx="853750" cy="851350"/>
            </a:xfrm>
            <a:custGeom>
              <a:avLst/>
              <a:gdLst/>
              <a:ahLst/>
              <a:cxnLst/>
              <a:rect l="l" t="t" r="r" b="b"/>
              <a:pathLst>
                <a:path w="34150" h="34054" extrusionOk="0">
                  <a:moveTo>
                    <a:pt x="1" y="0"/>
                  </a:moveTo>
                  <a:cubicBezTo>
                    <a:pt x="1194" y="1844"/>
                    <a:pt x="2727" y="3458"/>
                    <a:pt x="4531" y="4747"/>
                  </a:cubicBezTo>
                  <a:cubicBezTo>
                    <a:pt x="6321" y="6035"/>
                    <a:pt x="8274" y="7066"/>
                    <a:pt x="10281" y="7961"/>
                  </a:cubicBezTo>
                  <a:cubicBezTo>
                    <a:pt x="14295" y="9765"/>
                    <a:pt x="18513" y="11053"/>
                    <a:pt x="22487" y="12897"/>
                  </a:cubicBezTo>
                  <a:cubicBezTo>
                    <a:pt x="24467" y="13806"/>
                    <a:pt x="26406" y="14864"/>
                    <a:pt x="28115" y="16220"/>
                  </a:cubicBezTo>
                  <a:cubicBezTo>
                    <a:pt x="28969" y="16898"/>
                    <a:pt x="29769" y="17658"/>
                    <a:pt x="30475" y="18485"/>
                  </a:cubicBezTo>
                  <a:cubicBezTo>
                    <a:pt x="31166" y="19326"/>
                    <a:pt x="31777" y="20234"/>
                    <a:pt x="32278" y="21197"/>
                  </a:cubicBezTo>
                  <a:cubicBezTo>
                    <a:pt x="33268" y="23150"/>
                    <a:pt x="33784" y="25320"/>
                    <a:pt x="33974" y="27490"/>
                  </a:cubicBezTo>
                  <a:cubicBezTo>
                    <a:pt x="34055" y="28588"/>
                    <a:pt x="34069" y="29687"/>
                    <a:pt x="34014" y="30772"/>
                  </a:cubicBezTo>
                  <a:cubicBezTo>
                    <a:pt x="33974" y="31870"/>
                    <a:pt x="33838" y="32969"/>
                    <a:pt x="33702" y="34054"/>
                  </a:cubicBezTo>
                  <a:cubicBezTo>
                    <a:pt x="33865" y="32969"/>
                    <a:pt x="34014" y="31884"/>
                    <a:pt x="34082" y="30785"/>
                  </a:cubicBezTo>
                  <a:cubicBezTo>
                    <a:pt x="34150" y="29687"/>
                    <a:pt x="34150" y="28575"/>
                    <a:pt x="34082" y="27490"/>
                  </a:cubicBezTo>
                  <a:cubicBezTo>
                    <a:pt x="33933" y="25293"/>
                    <a:pt x="33431" y="23096"/>
                    <a:pt x="32441" y="21116"/>
                  </a:cubicBezTo>
                  <a:cubicBezTo>
                    <a:pt x="31953" y="20126"/>
                    <a:pt x="31343" y="19204"/>
                    <a:pt x="30624" y="18349"/>
                  </a:cubicBezTo>
                  <a:cubicBezTo>
                    <a:pt x="29919" y="17508"/>
                    <a:pt x="29118" y="16735"/>
                    <a:pt x="28250" y="16044"/>
                  </a:cubicBezTo>
                  <a:cubicBezTo>
                    <a:pt x="26528" y="14674"/>
                    <a:pt x="24589" y="13589"/>
                    <a:pt x="22595" y="12667"/>
                  </a:cubicBezTo>
                  <a:cubicBezTo>
                    <a:pt x="18581" y="10836"/>
                    <a:pt x="14377" y="9548"/>
                    <a:pt x="10349" y="7785"/>
                  </a:cubicBezTo>
                  <a:cubicBezTo>
                    <a:pt x="8342" y="6917"/>
                    <a:pt x="6389" y="5913"/>
                    <a:pt x="4598" y="4638"/>
                  </a:cubicBezTo>
                  <a:cubicBezTo>
                    <a:pt x="2781" y="3404"/>
                    <a:pt x="1221" y="1817"/>
                    <a:pt x="1" y="0"/>
                  </a:cubicBezTo>
                  <a:close/>
                </a:path>
              </a:pathLst>
            </a:custGeom>
            <a:solidFill>
              <a:schemeClr val="tx1">
                <a:lumMod val="65000"/>
                <a:lumOff val="3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56;p50"/>
            <p:cNvSpPr/>
            <p:nvPr/>
          </p:nvSpPr>
          <p:spPr>
            <a:xfrm>
              <a:off x="7251325" y="3078725"/>
              <a:ext cx="114300" cy="257350"/>
            </a:xfrm>
            <a:custGeom>
              <a:avLst/>
              <a:gdLst/>
              <a:ahLst/>
              <a:cxnLst/>
              <a:rect l="l" t="t" r="r" b="b"/>
              <a:pathLst>
                <a:path w="4572" h="10294" extrusionOk="0">
                  <a:moveTo>
                    <a:pt x="3323" y="0"/>
                  </a:moveTo>
                  <a:lnTo>
                    <a:pt x="3323" y="0"/>
                  </a:lnTo>
                  <a:cubicBezTo>
                    <a:pt x="3364" y="258"/>
                    <a:pt x="3445" y="502"/>
                    <a:pt x="3567" y="732"/>
                  </a:cubicBezTo>
                  <a:cubicBezTo>
                    <a:pt x="3676" y="977"/>
                    <a:pt x="3798" y="1207"/>
                    <a:pt x="3907" y="1438"/>
                  </a:cubicBezTo>
                  <a:cubicBezTo>
                    <a:pt x="4151" y="1899"/>
                    <a:pt x="4300" y="2387"/>
                    <a:pt x="4354" y="2889"/>
                  </a:cubicBezTo>
                  <a:cubicBezTo>
                    <a:pt x="4381" y="3146"/>
                    <a:pt x="4354" y="3391"/>
                    <a:pt x="4273" y="3621"/>
                  </a:cubicBezTo>
                  <a:cubicBezTo>
                    <a:pt x="4191" y="3865"/>
                    <a:pt x="4083" y="4082"/>
                    <a:pt x="3920" y="4272"/>
                  </a:cubicBezTo>
                  <a:cubicBezTo>
                    <a:pt x="3771" y="4476"/>
                    <a:pt x="3595" y="4652"/>
                    <a:pt x="3391" y="4815"/>
                  </a:cubicBezTo>
                  <a:cubicBezTo>
                    <a:pt x="3201" y="4964"/>
                    <a:pt x="2984" y="5126"/>
                    <a:pt x="2781" y="5289"/>
                  </a:cubicBezTo>
                  <a:cubicBezTo>
                    <a:pt x="1967" y="5940"/>
                    <a:pt x="1167" y="6645"/>
                    <a:pt x="570" y="7513"/>
                  </a:cubicBezTo>
                  <a:cubicBezTo>
                    <a:pt x="272" y="7947"/>
                    <a:pt x="14" y="8436"/>
                    <a:pt x="1" y="8992"/>
                  </a:cubicBezTo>
                  <a:cubicBezTo>
                    <a:pt x="1" y="9263"/>
                    <a:pt x="82" y="9521"/>
                    <a:pt x="218" y="9751"/>
                  </a:cubicBezTo>
                  <a:cubicBezTo>
                    <a:pt x="367" y="9968"/>
                    <a:pt x="557" y="10158"/>
                    <a:pt x="787" y="10294"/>
                  </a:cubicBezTo>
                  <a:cubicBezTo>
                    <a:pt x="584" y="10131"/>
                    <a:pt x="408" y="9941"/>
                    <a:pt x="272" y="9710"/>
                  </a:cubicBezTo>
                  <a:cubicBezTo>
                    <a:pt x="150" y="9493"/>
                    <a:pt x="96" y="9249"/>
                    <a:pt x="109" y="8992"/>
                  </a:cubicBezTo>
                  <a:cubicBezTo>
                    <a:pt x="150" y="8490"/>
                    <a:pt x="408" y="8029"/>
                    <a:pt x="719" y="7622"/>
                  </a:cubicBezTo>
                  <a:cubicBezTo>
                    <a:pt x="1031" y="7215"/>
                    <a:pt x="1370" y="6835"/>
                    <a:pt x="1750" y="6483"/>
                  </a:cubicBezTo>
                  <a:cubicBezTo>
                    <a:pt x="2130" y="6130"/>
                    <a:pt x="2523" y="5791"/>
                    <a:pt x="2930" y="5479"/>
                  </a:cubicBezTo>
                  <a:cubicBezTo>
                    <a:pt x="3133" y="5316"/>
                    <a:pt x="3337" y="5154"/>
                    <a:pt x="3540" y="4991"/>
                  </a:cubicBezTo>
                  <a:cubicBezTo>
                    <a:pt x="3757" y="4828"/>
                    <a:pt x="3934" y="4625"/>
                    <a:pt x="4110" y="4408"/>
                  </a:cubicBezTo>
                  <a:cubicBezTo>
                    <a:pt x="4273" y="4191"/>
                    <a:pt x="4395" y="3947"/>
                    <a:pt x="4476" y="3689"/>
                  </a:cubicBezTo>
                  <a:cubicBezTo>
                    <a:pt x="4557" y="3431"/>
                    <a:pt x="4571" y="3146"/>
                    <a:pt x="4544" y="2875"/>
                  </a:cubicBezTo>
                  <a:cubicBezTo>
                    <a:pt x="4463" y="2360"/>
                    <a:pt x="4273" y="1845"/>
                    <a:pt x="4001" y="1397"/>
                  </a:cubicBezTo>
                  <a:cubicBezTo>
                    <a:pt x="3879" y="1166"/>
                    <a:pt x="3744" y="936"/>
                    <a:pt x="3622" y="719"/>
                  </a:cubicBezTo>
                  <a:cubicBezTo>
                    <a:pt x="3500" y="488"/>
                    <a:pt x="3391" y="244"/>
                    <a:pt x="3323"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57;p50"/>
            <p:cNvSpPr/>
            <p:nvPr/>
          </p:nvSpPr>
          <p:spPr>
            <a:xfrm>
              <a:off x="7239475" y="3311300"/>
              <a:ext cx="109175" cy="100050"/>
            </a:xfrm>
            <a:custGeom>
              <a:avLst/>
              <a:gdLst/>
              <a:ahLst/>
              <a:cxnLst/>
              <a:rect l="l" t="t" r="r" b="b"/>
              <a:pathLst>
                <a:path w="4367" h="4002" extrusionOk="0">
                  <a:moveTo>
                    <a:pt x="3336" y="1"/>
                  </a:moveTo>
                  <a:cubicBezTo>
                    <a:pt x="393" y="95"/>
                    <a:pt x="0" y="3445"/>
                    <a:pt x="0" y="3445"/>
                  </a:cubicBezTo>
                  <a:cubicBezTo>
                    <a:pt x="285" y="3662"/>
                    <a:pt x="583" y="3852"/>
                    <a:pt x="909" y="4001"/>
                  </a:cubicBezTo>
                  <a:cubicBezTo>
                    <a:pt x="4367" y="2821"/>
                    <a:pt x="4001" y="502"/>
                    <a:pt x="4001" y="502"/>
                  </a:cubicBezTo>
                  <a:lnTo>
                    <a:pt x="3336" y="1"/>
                  </a:ln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58;p50"/>
            <p:cNvSpPr/>
            <p:nvPr/>
          </p:nvSpPr>
          <p:spPr>
            <a:xfrm>
              <a:off x="7239475" y="3385075"/>
              <a:ext cx="50200" cy="14750"/>
            </a:xfrm>
            <a:custGeom>
              <a:avLst/>
              <a:gdLst/>
              <a:ahLst/>
              <a:cxnLst/>
              <a:rect l="l" t="t" r="r" b="b"/>
              <a:pathLst>
                <a:path w="2008" h="590" extrusionOk="0">
                  <a:moveTo>
                    <a:pt x="943" y="1"/>
                  </a:moveTo>
                  <a:cubicBezTo>
                    <a:pt x="800" y="1"/>
                    <a:pt x="658" y="16"/>
                    <a:pt x="515" y="47"/>
                  </a:cubicBezTo>
                  <a:cubicBezTo>
                    <a:pt x="339" y="87"/>
                    <a:pt x="163" y="155"/>
                    <a:pt x="0" y="250"/>
                  </a:cubicBezTo>
                  <a:cubicBezTo>
                    <a:pt x="176" y="209"/>
                    <a:pt x="366" y="182"/>
                    <a:pt x="529" y="169"/>
                  </a:cubicBezTo>
                  <a:cubicBezTo>
                    <a:pt x="632" y="153"/>
                    <a:pt x="735" y="146"/>
                    <a:pt x="841" y="146"/>
                  </a:cubicBezTo>
                  <a:cubicBezTo>
                    <a:pt x="916" y="146"/>
                    <a:pt x="993" y="150"/>
                    <a:pt x="1071" y="155"/>
                  </a:cubicBezTo>
                  <a:cubicBezTo>
                    <a:pt x="1234" y="169"/>
                    <a:pt x="1410" y="209"/>
                    <a:pt x="1573" y="277"/>
                  </a:cubicBezTo>
                  <a:cubicBezTo>
                    <a:pt x="1736" y="345"/>
                    <a:pt x="1885" y="454"/>
                    <a:pt x="2007" y="589"/>
                  </a:cubicBezTo>
                  <a:cubicBezTo>
                    <a:pt x="1912" y="413"/>
                    <a:pt x="1790" y="277"/>
                    <a:pt x="1627" y="169"/>
                  </a:cubicBezTo>
                  <a:cubicBezTo>
                    <a:pt x="1451" y="74"/>
                    <a:pt x="1275" y="20"/>
                    <a:pt x="1085" y="6"/>
                  </a:cubicBezTo>
                  <a:cubicBezTo>
                    <a:pt x="1037" y="3"/>
                    <a:pt x="990" y="1"/>
                    <a:pt x="943"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59;p50"/>
            <p:cNvSpPr/>
            <p:nvPr/>
          </p:nvSpPr>
          <p:spPr>
            <a:xfrm>
              <a:off x="7264550" y="3380000"/>
              <a:ext cx="44100" cy="6925"/>
            </a:xfrm>
            <a:custGeom>
              <a:avLst/>
              <a:gdLst/>
              <a:ahLst/>
              <a:cxnLst/>
              <a:rect l="l" t="t" r="r" b="b"/>
              <a:pathLst>
                <a:path w="1764" h="277" extrusionOk="0">
                  <a:moveTo>
                    <a:pt x="1004" y="1"/>
                  </a:moveTo>
                  <a:cubicBezTo>
                    <a:pt x="963" y="1"/>
                    <a:pt x="923" y="2"/>
                    <a:pt x="882" y="6"/>
                  </a:cubicBezTo>
                  <a:cubicBezTo>
                    <a:pt x="733" y="19"/>
                    <a:pt x="570" y="46"/>
                    <a:pt x="421" y="87"/>
                  </a:cubicBezTo>
                  <a:cubicBezTo>
                    <a:pt x="272" y="128"/>
                    <a:pt x="136" y="195"/>
                    <a:pt x="1" y="277"/>
                  </a:cubicBezTo>
                  <a:lnTo>
                    <a:pt x="448" y="209"/>
                  </a:lnTo>
                  <a:cubicBezTo>
                    <a:pt x="597" y="182"/>
                    <a:pt x="746" y="155"/>
                    <a:pt x="896" y="155"/>
                  </a:cubicBezTo>
                  <a:cubicBezTo>
                    <a:pt x="970" y="148"/>
                    <a:pt x="1045" y="145"/>
                    <a:pt x="1118" y="145"/>
                  </a:cubicBezTo>
                  <a:cubicBezTo>
                    <a:pt x="1191" y="145"/>
                    <a:pt x="1262" y="148"/>
                    <a:pt x="1330" y="155"/>
                  </a:cubicBezTo>
                  <a:cubicBezTo>
                    <a:pt x="1479" y="182"/>
                    <a:pt x="1628" y="223"/>
                    <a:pt x="1764" y="277"/>
                  </a:cubicBezTo>
                  <a:cubicBezTo>
                    <a:pt x="1655" y="168"/>
                    <a:pt x="1506" y="87"/>
                    <a:pt x="1357" y="46"/>
                  </a:cubicBezTo>
                  <a:cubicBezTo>
                    <a:pt x="1245" y="16"/>
                    <a:pt x="1125" y="1"/>
                    <a:pt x="1004"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60;p50"/>
            <p:cNvSpPr/>
            <p:nvPr/>
          </p:nvSpPr>
          <p:spPr>
            <a:xfrm>
              <a:off x="7252350" y="3357275"/>
              <a:ext cx="33250" cy="24575"/>
            </a:xfrm>
            <a:custGeom>
              <a:avLst/>
              <a:gdLst/>
              <a:ahLst/>
              <a:cxnLst/>
              <a:rect l="l" t="t" r="r" b="b"/>
              <a:pathLst>
                <a:path w="1330" h="983" extrusionOk="0">
                  <a:moveTo>
                    <a:pt x="106" y="1"/>
                  </a:moveTo>
                  <a:cubicBezTo>
                    <a:pt x="70" y="1"/>
                    <a:pt x="34" y="3"/>
                    <a:pt x="0" y="6"/>
                  </a:cubicBezTo>
                  <a:cubicBezTo>
                    <a:pt x="272" y="74"/>
                    <a:pt x="529" y="196"/>
                    <a:pt x="746" y="372"/>
                  </a:cubicBezTo>
                  <a:cubicBezTo>
                    <a:pt x="868" y="454"/>
                    <a:pt x="963" y="548"/>
                    <a:pt x="1058" y="643"/>
                  </a:cubicBezTo>
                  <a:cubicBezTo>
                    <a:pt x="1153" y="752"/>
                    <a:pt x="1248" y="874"/>
                    <a:pt x="1329" y="982"/>
                  </a:cubicBezTo>
                  <a:cubicBezTo>
                    <a:pt x="1289" y="847"/>
                    <a:pt x="1234" y="698"/>
                    <a:pt x="1153" y="576"/>
                  </a:cubicBezTo>
                  <a:cubicBezTo>
                    <a:pt x="1072" y="454"/>
                    <a:pt x="963" y="345"/>
                    <a:pt x="841" y="250"/>
                  </a:cubicBezTo>
                  <a:cubicBezTo>
                    <a:pt x="719" y="155"/>
                    <a:pt x="584" y="87"/>
                    <a:pt x="434" y="47"/>
                  </a:cubicBezTo>
                  <a:cubicBezTo>
                    <a:pt x="333" y="16"/>
                    <a:pt x="216" y="1"/>
                    <a:pt x="106"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61;p50"/>
            <p:cNvSpPr/>
            <p:nvPr/>
          </p:nvSpPr>
          <p:spPr>
            <a:xfrm>
              <a:off x="7269300" y="3353250"/>
              <a:ext cx="56300" cy="16400"/>
            </a:xfrm>
            <a:custGeom>
              <a:avLst/>
              <a:gdLst/>
              <a:ahLst/>
              <a:cxnLst/>
              <a:rect l="l" t="t" r="r" b="b"/>
              <a:pathLst>
                <a:path w="2252" h="656" extrusionOk="0">
                  <a:moveTo>
                    <a:pt x="1088" y="1"/>
                  </a:moveTo>
                  <a:cubicBezTo>
                    <a:pt x="916" y="1"/>
                    <a:pt x="739" y="27"/>
                    <a:pt x="570" y="72"/>
                  </a:cubicBezTo>
                  <a:cubicBezTo>
                    <a:pt x="367" y="113"/>
                    <a:pt x="163" y="208"/>
                    <a:pt x="0" y="316"/>
                  </a:cubicBezTo>
                  <a:cubicBezTo>
                    <a:pt x="317" y="203"/>
                    <a:pt x="643" y="147"/>
                    <a:pt x="978" y="147"/>
                  </a:cubicBezTo>
                  <a:cubicBezTo>
                    <a:pt x="1045" y="147"/>
                    <a:pt x="1113" y="149"/>
                    <a:pt x="1180" y="153"/>
                  </a:cubicBezTo>
                  <a:cubicBezTo>
                    <a:pt x="1384" y="167"/>
                    <a:pt x="1574" y="221"/>
                    <a:pt x="1750" y="303"/>
                  </a:cubicBezTo>
                  <a:cubicBezTo>
                    <a:pt x="1926" y="398"/>
                    <a:pt x="2103" y="520"/>
                    <a:pt x="2252" y="655"/>
                  </a:cubicBezTo>
                  <a:cubicBezTo>
                    <a:pt x="2143" y="479"/>
                    <a:pt x="1980" y="316"/>
                    <a:pt x="1804" y="208"/>
                  </a:cubicBezTo>
                  <a:cubicBezTo>
                    <a:pt x="1614" y="99"/>
                    <a:pt x="1411" y="31"/>
                    <a:pt x="1194" y="4"/>
                  </a:cubicBezTo>
                  <a:cubicBezTo>
                    <a:pt x="1159" y="2"/>
                    <a:pt x="1124" y="1"/>
                    <a:pt x="1088"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62;p50"/>
            <p:cNvSpPr/>
            <p:nvPr/>
          </p:nvSpPr>
          <p:spPr>
            <a:xfrm>
              <a:off x="7277775" y="3326225"/>
              <a:ext cx="19350" cy="28850"/>
            </a:xfrm>
            <a:custGeom>
              <a:avLst/>
              <a:gdLst/>
              <a:ahLst/>
              <a:cxnLst/>
              <a:rect l="l" t="t" r="r" b="b"/>
              <a:pathLst>
                <a:path w="774" h="1154" extrusionOk="0">
                  <a:moveTo>
                    <a:pt x="1" y="0"/>
                  </a:moveTo>
                  <a:lnTo>
                    <a:pt x="1" y="0"/>
                  </a:lnTo>
                  <a:cubicBezTo>
                    <a:pt x="150" y="190"/>
                    <a:pt x="299" y="366"/>
                    <a:pt x="421" y="556"/>
                  </a:cubicBezTo>
                  <a:cubicBezTo>
                    <a:pt x="489" y="651"/>
                    <a:pt x="543" y="746"/>
                    <a:pt x="597" y="841"/>
                  </a:cubicBezTo>
                  <a:cubicBezTo>
                    <a:pt x="665" y="950"/>
                    <a:pt x="706" y="1045"/>
                    <a:pt x="774" y="1153"/>
                  </a:cubicBezTo>
                  <a:cubicBezTo>
                    <a:pt x="774" y="1031"/>
                    <a:pt x="746" y="909"/>
                    <a:pt x="706" y="800"/>
                  </a:cubicBezTo>
                  <a:cubicBezTo>
                    <a:pt x="665" y="678"/>
                    <a:pt x="597" y="570"/>
                    <a:pt x="529" y="475"/>
                  </a:cubicBezTo>
                  <a:cubicBezTo>
                    <a:pt x="462" y="380"/>
                    <a:pt x="380" y="285"/>
                    <a:pt x="299" y="204"/>
                  </a:cubicBezTo>
                  <a:cubicBezTo>
                    <a:pt x="204" y="122"/>
                    <a:pt x="109" y="55"/>
                    <a:pt x="1"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63;p50"/>
            <p:cNvSpPr/>
            <p:nvPr/>
          </p:nvSpPr>
          <p:spPr>
            <a:xfrm>
              <a:off x="7289650" y="3334575"/>
              <a:ext cx="47825" cy="9975"/>
            </a:xfrm>
            <a:custGeom>
              <a:avLst/>
              <a:gdLst/>
              <a:ahLst/>
              <a:cxnLst/>
              <a:rect l="l" t="t" r="r" b="b"/>
              <a:pathLst>
                <a:path w="1913" h="399" extrusionOk="0">
                  <a:moveTo>
                    <a:pt x="1115" y="0"/>
                  </a:moveTo>
                  <a:cubicBezTo>
                    <a:pt x="1073" y="0"/>
                    <a:pt x="1032" y="2"/>
                    <a:pt x="990" y="5"/>
                  </a:cubicBezTo>
                  <a:cubicBezTo>
                    <a:pt x="814" y="5"/>
                    <a:pt x="651" y="32"/>
                    <a:pt x="488" y="73"/>
                  </a:cubicBezTo>
                  <a:cubicBezTo>
                    <a:pt x="312" y="114"/>
                    <a:pt x="149" y="168"/>
                    <a:pt x="0" y="249"/>
                  </a:cubicBezTo>
                  <a:cubicBezTo>
                    <a:pt x="339" y="209"/>
                    <a:pt x="665" y="155"/>
                    <a:pt x="1004" y="141"/>
                  </a:cubicBezTo>
                  <a:cubicBezTo>
                    <a:pt x="1166" y="141"/>
                    <a:pt x="1329" y="141"/>
                    <a:pt x="1492" y="168"/>
                  </a:cubicBezTo>
                  <a:cubicBezTo>
                    <a:pt x="1655" y="195"/>
                    <a:pt x="1804" y="277"/>
                    <a:pt x="1912" y="399"/>
                  </a:cubicBezTo>
                  <a:cubicBezTo>
                    <a:pt x="1845" y="236"/>
                    <a:pt x="1695" y="100"/>
                    <a:pt x="1519" y="60"/>
                  </a:cubicBezTo>
                  <a:cubicBezTo>
                    <a:pt x="1384" y="18"/>
                    <a:pt x="1250" y="0"/>
                    <a:pt x="1115"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64;p50"/>
            <p:cNvSpPr/>
            <p:nvPr/>
          </p:nvSpPr>
          <p:spPr>
            <a:xfrm>
              <a:off x="7298425" y="3314700"/>
              <a:ext cx="16550" cy="22125"/>
            </a:xfrm>
            <a:custGeom>
              <a:avLst/>
              <a:gdLst/>
              <a:ahLst/>
              <a:cxnLst/>
              <a:rect l="l" t="t" r="r" b="b"/>
              <a:pathLst>
                <a:path w="662" h="885" extrusionOk="0">
                  <a:moveTo>
                    <a:pt x="97" y="0"/>
                  </a:moveTo>
                  <a:cubicBezTo>
                    <a:pt x="97" y="149"/>
                    <a:pt x="137" y="312"/>
                    <a:pt x="192" y="461"/>
                  </a:cubicBezTo>
                  <a:cubicBezTo>
                    <a:pt x="1" y="605"/>
                    <a:pt x="125" y="885"/>
                    <a:pt x="324" y="885"/>
                  </a:cubicBezTo>
                  <a:cubicBezTo>
                    <a:pt x="351" y="885"/>
                    <a:pt x="379" y="879"/>
                    <a:pt x="409" y="868"/>
                  </a:cubicBezTo>
                  <a:cubicBezTo>
                    <a:pt x="662" y="775"/>
                    <a:pt x="601" y="407"/>
                    <a:pt x="341" y="407"/>
                  </a:cubicBezTo>
                  <a:cubicBezTo>
                    <a:pt x="337" y="407"/>
                    <a:pt x="332" y="407"/>
                    <a:pt x="327" y="407"/>
                  </a:cubicBezTo>
                  <a:cubicBezTo>
                    <a:pt x="273" y="258"/>
                    <a:pt x="192" y="122"/>
                    <a:pt x="97"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65;p50"/>
            <p:cNvSpPr/>
            <p:nvPr/>
          </p:nvSpPr>
          <p:spPr>
            <a:xfrm>
              <a:off x="6899400" y="3246875"/>
              <a:ext cx="42075" cy="19350"/>
            </a:xfrm>
            <a:custGeom>
              <a:avLst/>
              <a:gdLst/>
              <a:ahLst/>
              <a:cxnLst/>
              <a:rect l="l" t="t" r="r" b="b"/>
              <a:pathLst>
                <a:path w="1683" h="774" extrusionOk="0">
                  <a:moveTo>
                    <a:pt x="1682" y="1"/>
                  </a:moveTo>
                  <a:cubicBezTo>
                    <a:pt x="1085" y="177"/>
                    <a:pt x="516" y="435"/>
                    <a:pt x="0" y="774"/>
                  </a:cubicBezTo>
                  <a:cubicBezTo>
                    <a:pt x="299" y="692"/>
                    <a:pt x="597" y="584"/>
                    <a:pt x="882" y="462"/>
                  </a:cubicBezTo>
                  <a:cubicBezTo>
                    <a:pt x="1153" y="326"/>
                    <a:pt x="1424" y="177"/>
                    <a:pt x="1682"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66;p50"/>
            <p:cNvSpPr/>
            <p:nvPr/>
          </p:nvSpPr>
          <p:spPr>
            <a:xfrm>
              <a:off x="6858700" y="3205525"/>
              <a:ext cx="20050" cy="68850"/>
            </a:xfrm>
            <a:custGeom>
              <a:avLst/>
              <a:gdLst/>
              <a:ahLst/>
              <a:cxnLst/>
              <a:rect l="l" t="t" r="r" b="b"/>
              <a:pathLst>
                <a:path w="802" h="2754" extrusionOk="0">
                  <a:moveTo>
                    <a:pt x="1" y="0"/>
                  </a:moveTo>
                  <a:lnTo>
                    <a:pt x="1" y="0"/>
                  </a:lnTo>
                  <a:cubicBezTo>
                    <a:pt x="42" y="231"/>
                    <a:pt x="96" y="461"/>
                    <a:pt x="150" y="705"/>
                  </a:cubicBezTo>
                  <a:cubicBezTo>
                    <a:pt x="204" y="936"/>
                    <a:pt x="272" y="1167"/>
                    <a:pt x="326" y="1397"/>
                  </a:cubicBezTo>
                  <a:cubicBezTo>
                    <a:pt x="462" y="1858"/>
                    <a:pt x="611" y="2306"/>
                    <a:pt x="801" y="2753"/>
                  </a:cubicBezTo>
                  <a:cubicBezTo>
                    <a:pt x="720" y="2279"/>
                    <a:pt x="611" y="1804"/>
                    <a:pt x="476" y="1356"/>
                  </a:cubicBezTo>
                  <a:cubicBezTo>
                    <a:pt x="408" y="1126"/>
                    <a:pt x="340" y="909"/>
                    <a:pt x="259" y="678"/>
                  </a:cubicBezTo>
                  <a:cubicBezTo>
                    <a:pt x="177" y="448"/>
                    <a:pt x="96" y="217"/>
                    <a:pt x="1"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67;p50"/>
            <p:cNvSpPr/>
            <p:nvPr/>
          </p:nvSpPr>
          <p:spPr>
            <a:xfrm>
              <a:off x="6879400" y="3360125"/>
              <a:ext cx="226850" cy="36000"/>
            </a:xfrm>
            <a:custGeom>
              <a:avLst/>
              <a:gdLst/>
              <a:ahLst/>
              <a:cxnLst/>
              <a:rect l="l" t="t" r="r" b="b"/>
              <a:pathLst>
                <a:path w="9074" h="1440" extrusionOk="0">
                  <a:moveTo>
                    <a:pt x="0" y="0"/>
                  </a:moveTo>
                  <a:cubicBezTo>
                    <a:pt x="651" y="462"/>
                    <a:pt x="1384" y="814"/>
                    <a:pt x="2157" y="1058"/>
                  </a:cubicBezTo>
                  <a:cubicBezTo>
                    <a:pt x="2916" y="1302"/>
                    <a:pt x="3730" y="1424"/>
                    <a:pt x="4530" y="1438"/>
                  </a:cubicBezTo>
                  <a:cubicBezTo>
                    <a:pt x="4571" y="1439"/>
                    <a:pt x="4611" y="1439"/>
                    <a:pt x="4652" y="1439"/>
                  </a:cubicBezTo>
                  <a:cubicBezTo>
                    <a:pt x="5425" y="1439"/>
                    <a:pt x="6196" y="1317"/>
                    <a:pt x="6930" y="1072"/>
                  </a:cubicBezTo>
                  <a:cubicBezTo>
                    <a:pt x="7690" y="828"/>
                    <a:pt x="8409" y="462"/>
                    <a:pt x="9073" y="0"/>
                  </a:cubicBezTo>
                  <a:lnTo>
                    <a:pt x="9073" y="0"/>
                  </a:lnTo>
                  <a:cubicBezTo>
                    <a:pt x="8395" y="407"/>
                    <a:pt x="7663" y="733"/>
                    <a:pt x="6890" y="977"/>
                  </a:cubicBezTo>
                  <a:cubicBezTo>
                    <a:pt x="6510" y="1085"/>
                    <a:pt x="6117" y="1167"/>
                    <a:pt x="5723" y="1221"/>
                  </a:cubicBezTo>
                  <a:cubicBezTo>
                    <a:pt x="5330" y="1275"/>
                    <a:pt x="4937" y="1302"/>
                    <a:pt x="4543" y="1302"/>
                  </a:cubicBezTo>
                  <a:cubicBezTo>
                    <a:pt x="3743" y="1289"/>
                    <a:pt x="2943" y="1167"/>
                    <a:pt x="2184" y="950"/>
                  </a:cubicBezTo>
                  <a:cubicBezTo>
                    <a:pt x="1804" y="841"/>
                    <a:pt x="1424" y="706"/>
                    <a:pt x="1058" y="543"/>
                  </a:cubicBezTo>
                  <a:cubicBezTo>
                    <a:pt x="692" y="394"/>
                    <a:pt x="339" y="204"/>
                    <a:pt x="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68;p50"/>
            <p:cNvSpPr/>
            <p:nvPr/>
          </p:nvSpPr>
          <p:spPr>
            <a:xfrm>
              <a:off x="7065875" y="3186525"/>
              <a:ext cx="19675" cy="53250"/>
            </a:xfrm>
            <a:custGeom>
              <a:avLst/>
              <a:gdLst/>
              <a:ahLst/>
              <a:cxnLst/>
              <a:rect l="l" t="t" r="r" b="b"/>
              <a:pathLst>
                <a:path w="787" h="2130" extrusionOk="0">
                  <a:moveTo>
                    <a:pt x="0" y="1"/>
                  </a:moveTo>
                  <a:lnTo>
                    <a:pt x="0" y="1"/>
                  </a:lnTo>
                  <a:cubicBezTo>
                    <a:pt x="82" y="367"/>
                    <a:pt x="204" y="733"/>
                    <a:pt x="339" y="1086"/>
                  </a:cubicBezTo>
                  <a:cubicBezTo>
                    <a:pt x="475" y="1438"/>
                    <a:pt x="624" y="1791"/>
                    <a:pt x="787" y="2130"/>
                  </a:cubicBezTo>
                  <a:cubicBezTo>
                    <a:pt x="760" y="1940"/>
                    <a:pt x="719" y="1750"/>
                    <a:pt x="665" y="1574"/>
                  </a:cubicBezTo>
                  <a:cubicBezTo>
                    <a:pt x="611" y="1384"/>
                    <a:pt x="543" y="1208"/>
                    <a:pt x="475" y="1031"/>
                  </a:cubicBezTo>
                  <a:cubicBezTo>
                    <a:pt x="339" y="679"/>
                    <a:pt x="177" y="326"/>
                    <a:pt x="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69;p50"/>
            <p:cNvSpPr/>
            <p:nvPr/>
          </p:nvSpPr>
          <p:spPr>
            <a:xfrm>
              <a:off x="7146900" y="3153300"/>
              <a:ext cx="6800" cy="74625"/>
            </a:xfrm>
            <a:custGeom>
              <a:avLst/>
              <a:gdLst/>
              <a:ahLst/>
              <a:cxnLst/>
              <a:rect l="l" t="t" r="r" b="b"/>
              <a:pathLst>
                <a:path w="272" h="2985" extrusionOk="0">
                  <a:moveTo>
                    <a:pt x="14" y="1"/>
                  </a:moveTo>
                  <a:lnTo>
                    <a:pt x="14" y="1"/>
                  </a:lnTo>
                  <a:cubicBezTo>
                    <a:pt x="1" y="245"/>
                    <a:pt x="14" y="489"/>
                    <a:pt x="28" y="747"/>
                  </a:cubicBezTo>
                  <a:cubicBezTo>
                    <a:pt x="28" y="991"/>
                    <a:pt x="55" y="1248"/>
                    <a:pt x="68" y="1493"/>
                  </a:cubicBezTo>
                  <a:cubicBezTo>
                    <a:pt x="109" y="1994"/>
                    <a:pt x="177" y="2483"/>
                    <a:pt x="258" y="2984"/>
                  </a:cubicBezTo>
                  <a:cubicBezTo>
                    <a:pt x="272" y="2483"/>
                    <a:pt x="258" y="1981"/>
                    <a:pt x="218" y="1479"/>
                  </a:cubicBezTo>
                  <a:cubicBezTo>
                    <a:pt x="190" y="1235"/>
                    <a:pt x="163" y="991"/>
                    <a:pt x="136" y="733"/>
                  </a:cubicBezTo>
                  <a:cubicBezTo>
                    <a:pt x="96" y="489"/>
                    <a:pt x="68" y="245"/>
                    <a:pt x="14"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70;p50"/>
            <p:cNvSpPr/>
            <p:nvPr/>
          </p:nvSpPr>
          <p:spPr>
            <a:xfrm>
              <a:off x="6949225" y="3173975"/>
              <a:ext cx="88200" cy="44525"/>
            </a:xfrm>
            <a:custGeom>
              <a:avLst/>
              <a:gdLst/>
              <a:ahLst/>
              <a:cxnLst/>
              <a:rect l="l" t="t" r="r" b="b"/>
              <a:pathLst>
                <a:path w="3528" h="1781" extrusionOk="0">
                  <a:moveTo>
                    <a:pt x="3473" y="1"/>
                  </a:moveTo>
                  <a:cubicBezTo>
                    <a:pt x="3459" y="218"/>
                    <a:pt x="3419" y="421"/>
                    <a:pt x="3351" y="625"/>
                  </a:cubicBezTo>
                  <a:cubicBezTo>
                    <a:pt x="3283" y="828"/>
                    <a:pt x="3174" y="1018"/>
                    <a:pt x="3025" y="1167"/>
                  </a:cubicBezTo>
                  <a:cubicBezTo>
                    <a:pt x="2876" y="1316"/>
                    <a:pt x="2700" y="1425"/>
                    <a:pt x="2510" y="1506"/>
                  </a:cubicBezTo>
                  <a:cubicBezTo>
                    <a:pt x="2401" y="1547"/>
                    <a:pt x="2307" y="1574"/>
                    <a:pt x="2198" y="1588"/>
                  </a:cubicBezTo>
                  <a:cubicBezTo>
                    <a:pt x="2090" y="1615"/>
                    <a:pt x="1995" y="1628"/>
                    <a:pt x="1886" y="1628"/>
                  </a:cubicBezTo>
                  <a:cubicBezTo>
                    <a:pt x="1832" y="1635"/>
                    <a:pt x="1778" y="1639"/>
                    <a:pt x="1725" y="1639"/>
                  </a:cubicBezTo>
                  <a:cubicBezTo>
                    <a:pt x="1672" y="1639"/>
                    <a:pt x="1622" y="1635"/>
                    <a:pt x="1574" y="1628"/>
                  </a:cubicBezTo>
                  <a:cubicBezTo>
                    <a:pt x="1520" y="1628"/>
                    <a:pt x="1466" y="1628"/>
                    <a:pt x="1411" y="1615"/>
                  </a:cubicBezTo>
                  <a:lnTo>
                    <a:pt x="1262" y="1574"/>
                  </a:lnTo>
                  <a:cubicBezTo>
                    <a:pt x="1059" y="1520"/>
                    <a:pt x="869" y="1411"/>
                    <a:pt x="706" y="1289"/>
                  </a:cubicBezTo>
                  <a:cubicBezTo>
                    <a:pt x="543" y="1154"/>
                    <a:pt x="394" y="991"/>
                    <a:pt x="286" y="815"/>
                  </a:cubicBezTo>
                  <a:cubicBezTo>
                    <a:pt x="164" y="625"/>
                    <a:pt x="69" y="435"/>
                    <a:pt x="1" y="232"/>
                  </a:cubicBezTo>
                  <a:lnTo>
                    <a:pt x="1" y="232"/>
                  </a:lnTo>
                  <a:cubicBezTo>
                    <a:pt x="82" y="666"/>
                    <a:pt x="299" y="1059"/>
                    <a:pt x="625" y="1371"/>
                  </a:cubicBezTo>
                  <a:cubicBezTo>
                    <a:pt x="948" y="1644"/>
                    <a:pt x="1362" y="1781"/>
                    <a:pt x="1774" y="1781"/>
                  </a:cubicBezTo>
                  <a:cubicBezTo>
                    <a:pt x="1811" y="1781"/>
                    <a:pt x="1849" y="1780"/>
                    <a:pt x="1886" y="1778"/>
                  </a:cubicBezTo>
                  <a:cubicBezTo>
                    <a:pt x="1940" y="1778"/>
                    <a:pt x="2008" y="1764"/>
                    <a:pt x="2062" y="1750"/>
                  </a:cubicBezTo>
                  <a:lnTo>
                    <a:pt x="2225" y="1723"/>
                  </a:lnTo>
                  <a:cubicBezTo>
                    <a:pt x="2334" y="1710"/>
                    <a:pt x="2442" y="1669"/>
                    <a:pt x="2551" y="1628"/>
                  </a:cubicBezTo>
                  <a:cubicBezTo>
                    <a:pt x="2768" y="1547"/>
                    <a:pt x="2957" y="1411"/>
                    <a:pt x="3107" y="1249"/>
                  </a:cubicBezTo>
                  <a:cubicBezTo>
                    <a:pt x="3391" y="896"/>
                    <a:pt x="3527" y="449"/>
                    <a:pt x="3473"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71;p50"/>
            <p:cNvSpPr/>
            <p:nvPr/>
          </p:nvSpPr>
          <p:spPr>
            <a:xfrm>
              <a:off x="7152875" y="3431675"/>
              <a:ext cx="60850" cy="70225"/>
            </a:xfrm>
            <a:custGeom>
              <a:avLst/>
              <a:gdLst/>
              <a:ahLst/>
              <a:cxnLst/>
              <a:rect l="l" t="t" r="r" b="b"/>
              <a:pathLst>
                <a:path w="2434" h="2809" extrusionOk="0">
                  <a:moveTo>
                    <a:pt x="114" y="0"/>
                  </a:moveTo>
                  <a:lnTo>
                    <a:pt x="114" y="0"/>
                  </a:lnTo>
                  <a:cubicBezTo>
                    <a:pt x="0" y="1062"/>
                    <a:pt x="122" y="2809"/>
                    <a:pt x="1998" y="2809"/>
                  </a:cubicBezTo>
                  <a:cubicBezTo>
                    <a:pt x="2134" y="2809"/>
                    <a:pt x="2279" y="2799"/>
                    <a:pt x="2433" y="2780"/>
                  </a:cubicBezTo>
                  <a:lnTo>
                    <a:pt x="114" y="0"/>
                  </a:ln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72;p50"/>
            <p:cNvSpPr/>
            <p:nvPr/>
          </p:nvSpPr>
          <p:spPr>
            <a:xfrm>
              <a:off x="6871600" y="3511750"/>
              <a:ext cx="87150" cy="46925"/>
            </a:xfrm>
            <a:custGeom>
              <a:avLst/>
              <a:gdLst/>
              <a:ahLst/>
              <a:cxnLst/>
              <a:rect l="l" t="t" r="r" b="b"/>
              <a:pathLst>
                <a:path w="3486" h="1877" extrusionOk="0">
                  <a:moveTo>
                    <a:pt x="2124" y="1"/>
                  </a:moveTo>
                  <a:cubicBezTo>
                    <a:pt x="1012" y="1"/>
                    <a:pt x="340" y="1076"/>
                    <a:pt x="0" y="1856"/>
                  </a:cubicBezTo>
                  <a:cubicBezTo>
                    <a:pt x="139" y="1870"/>
                    <a:pt x="278" y="1877"/>
                    <a:pt x="416" y="1877"/>
                  </a:cubicBezTo>
                  <a:cubicBezTo>
                    <a:pt x="1583" y="1877"/>
                    <a:pt x="2697" y="1370"/>
                    <a:pt x="3486" y="472"/>
                  </a:cubicBezTo>
                  <a:cubicBezTo>
                    <a:pt x="2973" y="137"/>
                    <a:pt x="2520" y="1"/>
                    <a:pt x="2124"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573;p50"/>
            <p:cNvSpPr/>
            <p:nvPr/>
          </p:nvSpPr>
          <p:spPr>
            <a:xfrm>
              <a:off x="5800900" y="3090925"/>
              <a:ext cx="686250" cy="388500"/>
            </a:xfrm>
            <a:custGeom>
              <a:avLst/>
              <a:gdLst/>
              <a:ahLst/>
              <a:cxnLst/>
              <a:rect l="l" t="t" r="r" b="b"/>
              <a:pathLst>
                <a:path w="27450" h="15540" extrusionOk="0">
                  <a:moveTo>
                    <a:pt x="24642" y="0"/>
                  </a:moveTo>
                  <a:lnTo>
                    <a:pt x="7418" y="1682"/>
                  </a:lnTo>
                  <a:cubicBezTo>
                    <a:pt x="7418" y="1682"/>
                    <a:pt x="7391" y="6605"/>
                    <a:pt x="3661" y="7975"/>
                  </a:cubicBezTo>
                  <a:cubicBezTo>
                    <a:pt x="1" y="9314"/>
                    <a:pt x="283" y="11925"/>
                    <a:pt x="2860" y="11925"/>
                  </a:cubicBezTo>
                  <a:cubicBezTo>
                    <a:pt x="2918" y="11925"/>
                    <a:pt x="2977" y="11924"/>
                    <a:pt x="3038" y="11921"/>
                  </a:cubicBezTo>
                  <a:cubicBezTo>
                    <a:pt x="4419" y="11921"/>
                    <a:pt x="3426" y="15540"/>
                    <a:pt x="5552" y="15540"/>
                  </a:cubicBezTo>
                  <a:cubicBezTo>
                    <a:pt x="5847" y="15540"/>
                    <a:pt x="6202" y="15470"/>
                    <a:pt x="6631" y="15312"/>
                  </a:cubicBezTo>
                  <a:cubicBezTo>
                    <a:pt x="8824" y="14502"/>
                    <a:pt x="9905" y="13751"/>
                    <a:pt x="10627" y="13751"/>
                  </a:cubicBezTo>
                  <a:cubicBezTo>
                    <a:pt x="11067" y="13751"/>
                    <a:pt x="11373" y="14029"/>
                    <a:pt x="11717" y="14742"/>
                  </a:cubicBezTo>
                  <a:cubicBezTo>
                    <a:pt x="12000" y="15328"/>
                    <a:pt x="12840" y="15530"/>
                    <a:pt x="13863" y="15530"/>
                  </a:cubicBezTo>
                  <a:cubicBezTo>
                    <a:pt x="16130" y="15530"/>
                    <a:pt x="19298" y="14539"/>
                    <a:pt x="19298" y="14539"/>
                  </a:cubicBezTo>
                  <a:cubicBezTo>
                    <a:pt x="19298" y="14539"/>
                    <a:pt x="20792" y="15076"/>
                    <a:pt x="22200" y="15076"/>
                  </a:cubicBezTo>
                  <a:cubicBezTo>
                    <a:pt x="23448" y="15076"/>
                    <a:pt x="24629" y="14654"/>
                    <a:pt x="24642" y="13060"/>
                  </a:cubicBezTo>
                  <a:cubicBezTo>
                    <a:pt x="24655" y="9670"/>
                    <a:pt x="27449" y="12776"/>
                    <a:pt x="27069" y="9914"/>
                  </a:cubicBezTo>
                  <a:cubicBezTo>
                    <a:pt x="26703" y="7053"/>
                    <a:pt x="24208" y="5303"/>
                    <a:pt x="24642"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574;p50"/>
            <p:cNvSpPr/>
            <p:nvPr/>
          </p:nvSpPr>
          <p:spPr>
            <a:xfrm>
              <a:off x="6486425" y="3388950"/>
              <a:ext cx="125150" cy="141750"/>
            </a:xfrm>
            <a:custGeom>
              <a:avLst/>
              <a:gdLst/>
              <a:ahLst/>
              <a:cxnLst/>
              <a:rect l="l" t="t" r="r" b="b"/>
              <a:pathLst>
                <a:path w="5006" h="5670" extrusionOk="0">
                  <a:moveTo>
                    <a:pt x="4653" y="0"/>
                  </a:moveTo>
                  <a:lnTo>
                    <a:pt x="1" y="5316"/>
                  </a:lnTo>
                  <a:lnTo>
                    <a:pt x="367" y="5669"/>
                  </a:lnTo>
                  <a:lnTo>
                    <a:pt x="5005" y="271"/>
                  </a:lnTo>
                  <a:lnTo>
                    <a:pt x="4653" y="0"/>
                  </a:lnTo>
                  <a:close/>
                </a:path>
              </a:pathLst>
            </a:custGeom>
            <a:solidFill>
              <a:srgbClr val="5A2E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575;p50"/>
            <p:cNvSpPr/>
            <p:nvPr/>
          </p:nvSpPr>
          <p:spPr>
            <a:xfrm>
              <a:off x="5012600" y="1183100"/>
              <a:ext cx="823575" cy="993100"/>
            </a:xfrm>
            <a:custGeom>
              <a:avLst/>
              <a:gdLst/>
              <a:ahLst/>
              <a:cxnLst/>
              <a:rect l="l" t="t" r="r" b="b"/>
              <a:pathLst>
                <a:path w="32943" h="39724" extrusionOk="0">
                  <a:moveTo>
                    <a:pt x="26690" y="1"/>
                  </a:moveTo>
                  <a:lnTo>
                    <a:pt x="25863" y="3649"/>
                  </a:lnTo>
                  <a:lnTo>
                    <a:pt x="22323" y="2578"/>
                  </a:lnTo>
                  <a:lnTo>
                    <a:pt x="21821" y="5412"/>
                  </a:lnTo>
                  <a:lnTo>
                    <a:pt x="18621" y="3852"/>
                  </a:lnTo>
                  <a:lnTo>
                    <a:pt x="17726" y="7080"/>
                  </a:lnTo>
                  <a:lnTo>
                    <a:pt x="16139" y="5209"/>
                  </a:lnTo>
                  <a:lnTo>
                    <a:pt x="15230" y="8233"/>
                  </a:lnTo>
                  <a:lnTo>
                    <a:pt x="12870" y="7202"/>
                  </a:lnTo>
                  <a:lnTo>
                    <a:pt x="12436" y="9738"/>
                  </a:lnTo>
                  <a:lnTo>
                    <a:pt x="8531" y="8151"/>
                  </a:lnTo>
                  <a:lnTo>
                    <a:pt x="8721" y="10647"/>
                  </a:lnTo>
                  <a:lnTo>
                    <a:pt x="6469" y="9386"/>
                  </a:lnTo>
                  <a:lnTo>
                    <a:pt x="6985" y="12057"/>
                  </a:lnTo>
                  <a:lnTo>
                    <a:pt x="4882" y="14227"/>
                  </a:lnTo>
                  <a:lnTo>
                    <a:pt x="2970" y="14431"/>
                  </a:lnTo>
                  <a:lnTo>
                    <a:pt x="5032" y="16587"/>
                  </a:lnTo>
                  <a:lnTo>
                    <a:pt x="1980" y="17875"/>
                  </a:lnTo>
                  <a:lnTo>
                    <a:pt x="4015" y="19774"/>
                  </a:lnTo>
                  <a:lnTo>
                    <a:pt x="1587" y="21578"/>
                  </a:lnTo>
                  <a:lnTo>
                    <a:pt x="3608" y="23124"/>
                  </a:lnTo>
                  <a:lnTo>
                    <a:pt x="827" y="25429"/>
                  </a:lnTo>
                  <a:lnTo>
                    <a:pt x="3133" y="27138"/>
                  </a:lnTo>
                  <a:lnTo>
                    <a:pt x="570" y="27830"/>
                  </a:lnTo>
                  <a:lnTo>
                    <a:pt x="2821" y="29647"/>
                  </a:lnTo>
                  <a:lnTo>
                    <a:pt x="0" y="31681"/>
                  </a:lnTo>
                  <a:lnTo>
                    <a:pt x="2428" y="32888"/>
                  </a:lnTo>
                  <a:lnTo>
                    <a:pt x="177" y="34882"/>
                  </a:lnTo>
                  <a:lnTo>
                    <a:pt x="2102" y="35614"/>
                  </a:lnTo>
                  <a:lnTo>
                    <a:pt x="109" y="36536"/>
                  </a:lnTo>
                  <a:lnTo>
                    <a:pt x="1953" y="37079"/>
                  </a:lnTo>
                  <a:lnTo>
                    <a:pt x="4137" y="38123"/>
                  </a:lnTo>
                  <a:lnTo>
                    <a:pt x="6103" y="39723"/>
                  </a:lnTo>
                  <a:lnTo>
                    <a:pt x="6822" y="37201"/>
                  </a:lnTo>
                  <a:lnTo>
                    <a:pt x="9534" y="38557"/>
                  </a:lnTo>
                  <a:lnTo>
                    <a:pt x="10443" y="35234"/>
                  </a:lnTo>
                  <a:lnTo>
                    <a:pt x="12911" y="36550"/>
                  </a:lnTo>
                  <a:lnTo>
                    <a:pt x="13820" y="33702"/>
                  </a:lnTo>
                  <a:lnTo>
                    <a:pt x="17400" y="35004"/>
                  </a:lnTo>
                  <a:lnTo>
                    <a:pt x="18472" y="31573"/>
                  </a:lnTo>
                  <a:lnTo>
                    <a:pt x="22025" y="32848"/>
                  </a:lnTo>
                  <a:lnTo>
                    <a:pt x="23028" y="29837"/>
                  </a:lnTo>
                  <a:lnTo>
                    <a:pt x="26460" y="30732"/>
                  </a:lnTo>
                  <a:lnTo>
                    <a:pt x="26880" y="27735"/>
                  </a:lnTo>
                  <a:lnTo>
                    <a:pt x="29470" y="29267"/>
                  </a:lnTo>
                  <a:lnTo>
                    <a:pt x="29172" y="25755"/>
                  </a:lnTo>
                  <a:lnTo>
                    <a:pt x="32942" y="23273"/>
                  </a:lnTo>
                  <a:lnTo>
                    <a:pt x="29904" y="20832"/>
                  </a:lnTo>
                  <a:lnTo>
                    <a:pt x="32888" y="18811"/>
                  </a:lnTo>
                  <a:cubicBezTo>
                    <a:pt x="32888" y="18811"/>
                    <a:pt x="29389" y="17279"/>
                    <a:pt x="29891" y="17102"/>
                  </a:cubicBezTo>
                  <a:cubicBezTo>
                    <a:pt x="30392" y="16926"/>
                    <a:pt x="32481" y="14553"/>
                    <a:pt x="32481" y="14553"/>
                  </a:cubicBezTo>
                  <a:lnTo>
                    <a:pt x="29769" y="13074"/>
                  </a:lnTo>
                  <a:lnTo>
                    <a:pt x="32210" y="11230"/>
                  </a:lnTo>
                  <a:lnTo>
                    <a:pt x="29443" y="9264"/>
                  </a:lnTo>
                  <a:lnTo>
                    <a:pt x="32481" y="7311"/>
                  </a:lnTo>
                  <a:lnTo>
                    <a:pt x="29755" y="5588"/>
                  </a:lnTo>
                  <a:lnTo>
                    <a:pt x="32128" y="3785"/>
                  </a:lnTo>
                  <a:lnTo>
                    <a:pt x="30379" y="3554"/>
                  </a:lnTo>
                  <a:lnTo>
                    <a:pt x="28209" y="2130"/>
                  </a:lnTo>
                  <a:lnTo>
                    <a:pt x="26690" y="1"/>
                  </a:ln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576;p50"/>
            <p:cNvSpPr/>
            <p:nvPr/>
          </p:nvSpPr>
          <p:spPr>
            <a:xfrm>
              <a:off x="6295900" y="3103625"/>
              <a:ext cx="337025" cy="235175"/>
            </a:xfrm>
            <a:custGeom>
              <a:avLst/>
              <a:gdLst/>
              <a:ahLst/>
              <a:cxnLst/>
              <a:rect l="l" t="t" r="r" b="b"/>
              <a:pathLst>
                <a:path w="13481" h="9407" extrusionOk="0">
                  <a:moveTo>
                    <a:pt x="12132" y="0"/>
                  </a:moveTo>
                  <a:cubicBezTo>
                    <a:pt x="11239" y="0"/>
                    <a:pt x="10224" y="775"/>
                    <a:pt x="10294" y="2028"/>
                  </a:cubicBezTo>
                  <a:cubicBezTo>
                    <a:pt x="9426" y="6151"/>
                    <a:pt x="0" y="6802"/>
                    <a:pt x="0" y="6802"/>
                  </a:cubicBezTo>
                  <a:lnTo>
                    <a:pt x="882" y="9406"/>
                  </a:lnTo>
                  <a:cubicBezTo>
                    <a:pt x="10117" y="8226"/>
                    <a:pt x="11460" y="3303"/>
                    <a:pt x="11460" y="3303"/>
                  </a:cubicBezTo>
                  <a:cubicBezTo>
                    <a:pt x="11460" y="3303"/>
                    <a:pt x="11684" y="3372"/>
                    <a:pt x="11981" y="3372"/>
                  </a:cubicBezTo>
                  <a:cubicBezTo>
                    <a:pt x="12582" y="3372"/>
                    <a:pt x="13481" y="3092"/>
                    <a:pt x="13426" y="1405"/>
                  </a:cubicBezTo>
                  <a:cubicBezTo>
                    <a:pt x="13392" y="428"/>
                    <a:pt x="12796" y="0"/>
                    <a:pt x="12132"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577;p50"/>
            <p:cNvSpPr/>
            <p:nvPr/>
          </p:nvSpPr>
          <p:spPr>
            <a:xfrm>
              <a:off x="5933450" y="3518150"/>
              <a:ext cx="116325" cy="141250"/>
            </a:xfrm>
            <a:custGeom>
              <a:avLst/>
              <a:gdLst/>
              <a:ahLst/>
              <a:cxnLst/>
              <a:rect l="l" t="t" r="r" b="b"/>
              <a:pathLst>
                <a:path w="4653" h="5650" extrusionOk="0">
                  <a:moveTo>
                    <a:pt x="2975" y="1"/>
                  </a:moveTo>
                  <a:cubicBezTo>
                    <a:pt x="2791" y="1"/>
                    <a:pt x="2599" y="36"/>
                    <a:pt x="2401" y="121"/>
                  </a:cubicBezTo>
                  <a:cubicBezTo>
                    <a:pt x="1167" y="650"/>
                    <a:pt x="0" y="5438"/>
                    <a:pt x="1831" y="5641"/>
                  </a:cubicBezTo>
                  <a:cubicBezTo>
                    <a:pt x="1880" y="5647"/>
                    <a:pt x="1927" y="5650"/>
                    <a:pt x="1972" y="5650"/>
                  </a:cubicBezTo>
                  <a:cubicBezTo>
                    <a:pt x="3273" y="5650"/>
                    <a:pt x="2962" y="3268"/>
                    <a:pt x="3906" y="3268"/>
                  </a:cubicBezTo>
                  <a:lnTo>
                    <a:pt x="4652" y="976"/>
                  </a:lnTo>
                  <a:cubicBezTo>
                    <a:pt x="4652" y="976"/>
                    <a:pt x="3935" y="1"/>
                    <a:pt x="2975"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578;p50"/>
            <p:cNvSpPr/>
            <p:nvPr/>
          </p:nvSpPr>
          <p:spPr>
            <a:xfrm>
              <a:off x="6448575" y="3653550"/>
              <a:ext cx="82375" cy="67025"/>
            </a:xfrm>
            <a:custGeom>
              <a:avLst/>
              <a:gdLst/>
              <a:ahLst/>
              <a:cxnLst/>
              <a:rect l="l" t="t" r="r" b="b"/>
              <a:pathLst>
                <a:path w="3295" h="2681" extrusionOk="0">
                  <a:moveTo>
                    <a:pt x="1918" y="0"/>
                  </a:moveTo>
                  <a:cubicBezTo>
                    <a:pt x="1050" y="0"/>
                    <a:pt x="1" y="1024"/>
                    <a:pt x="661" y="2612"/>
                  </a:cubicBezTo>
                  <a:cubicBezTo>
                    <a:pt x="711" y="2659"/>
                    <a:pt x="780" y="2681"/>
                    <a:pt x="864" y="2681"/>
                  </a:cubicBezTo>
                  <a:cubicBezTo>
                    <a:pt x="1574" y="2681"/>
                    <a:pt x="3294" y="1121"/>
                    <a:pt x="2627" y="320"/>
                  </a:cubicBezTo>
                  <a:cubicBezTo>
                    <a:pt x="2448" y="102"/>
                    <a:pt x="2192" y="0"/>
                    <a:pt x="1918"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579;p50"/>
            <p:cNvSpPr/>
            <p:nvPr/>
          </p:nvSpPr>
          <p:spPr>
            <a:xfrm>
              <a:off x="6440075" y="3644850"/>
              <a:ext cx="76225" cy="80450"/>
            </a:xfrm>
            <a:custGeom>
              <a:avLst/>
              <a:gdLst/>
              <a:ahLst/>
              <a:cxnLst/>
              <a:rect l="l" t="t" r="r" b="b"/>
              <a:pathLst>
                <a:path w="3049" h="3218" extrusionOk="0">
                  <a:moveTo>
                    <a:pt x="1751" y="1"/>
                  </a:moveTo>
                  <a:cubicBezTo>
                    <a:pt x="1004" y="1"/>
                    <a:pt x="1" y="1590"/>
                    <a:pt x="756" y="2173"/>
                  </a:cubicBezTo>
                  <a:cubicBezTo>
                    <a:pt x="756" y="2173"/>
                    <a:pt x="1150" y="2689"/>
                    <a:pt x="1502" y="3218"/>
                  </a:cubicBezTo>
                  <a:cubicBezTo>
                    <a:pt x="1557" y="2784"/>
                    <a:pt x="1841" y="1821"/>
                    <a:pt x="3048" y="1197"/>
                  </a:cubicBezTo>
                  <a:cubicBezTo>
                    <a:pt x="2750" y="926"/>
                    <a:pt x="2438" y="546"/>
                    <a:pt x="2126" y="180"/>
                  </a:cubicBezTo>
                  <a:cubicBezTo>
                    <a:pt x="2018" y="55"/>
                    <a:pt x="1889" y="1"/>
                    <a:pt x="1751"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580;p50"/>
            <p:cNvSpPr/>
            <p:nvPr/>
          </p:nvSpPr>
          <p:spPr>
            <a:xfrm>
              <a:off x="6477625" y="3663675"/>
              <a:ext cx="123525" cy="114525"/>
            </a:xfrm>
            <a:custGeom>
              <a:avLst/>
              <a:gdLst/>
              <a:ahLst/>
              <a:cxnLst/>
              <a:rect l="l" t="t" r="r" b="b"/>
              <a:pathLst>
                <a:path w="4941" h="4581" extrusionOk="0">
                  <a:moveTo>
                    <a:pt x="3835" y="0"/>
                  </a:moveTo>
                  <a:cubicBezTo>
                    <a:pt x="3453" y="0"/>
                    <a:pt x="3026" y="188"/>
                    <a:pt x="2672" y="620"/>
                  </a:cubicBezTo>
                  <a:cubicBezTo>
                    <a:pt x="2539" y="775"/>
                    <a:pt x="2399" y="841"/>
                    <a:pt x="2254" y="841"/>
                  </a:cubicBezTo>
                  <a:cubicBezTo>
                    <a:pt x="2030" y="841"/>
                    <a:pt x="1793" y="683"/>
                    <a:pt x="1546" y="444"/>
                  </a:cubicBezTo>
                  <a:cubicBezTo>
                    <a:pt x="1433" y="294"/>
                    <a:pt x="1280" y="226"/>
                    <a:pt x="1140" y="226"/>
                  </a:cubicBezTo>
                  <a:cubicBezTo>
                    <a:pt x="861" y="226"/>
                    <a:pt x="634" y="494"/>
                    <a:pt x="868" y="919"/>
                  </a:cubicBezTo>
                  <a:cubicBezTo>
                    <a:pt x="366" y="1285"/>
                    <a:pt x="55" y="1854"/>
                    <a:pt x="0" y="2465"/>
                  </a:cubicBezTo>
                  <a:cubicBezTo>
                    <a:pt x="231" y="2777"/>
                    <a:pt x="407" y="3116"/>
                    <a:pt x="556" y="3468"/>
                  </a:cubicBezTo>
                  <a:cubicBezTo>
                    <a:pt x="719" y="4011"/>
                    <a:pt x="1058" y="4580"/>
                    <a:pt x="1845" y="4580"/>
                  </a:cubicBezTo>
                  <a:cubicBezTo>
                    <a:pt x="2781" y="4580"/>
                    <a:pt x="4598" y="2478"/>
                    <a:pt x="4815" y="1230"/>
                  </a:cubicBezTo>
                  <a:cubicBezTo>
                    <a:pt x="4940" y="486"/>
                    <a:pt x="4447" y="0"/>
                    <a:pt x="383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581;p50"/>
            <p:cNvSpPr/>
            <p:nvPr/>
          </p:nvSpPr>
          <p:spPr>
            <a:xfrm>
              <a:off x="6025675" y="3459800"/>
              <a:ext cx="491650" cy="258725"/>
            </a:xfrm>
            <a:custGeom>
              <a:avLst/>
              <a:gdLst/>
              <a:ahLst/>
              <a:cxnLst/>
              <a:rect l="l" t="t" r="r" b="b"/>
              <a:pathLst>
                <a:path w="19666" h="10349" extrusionOk="0">
                  <a:moveTo>
                    <a:pt x="5018" y="1"/>
                  </a:moveTo>
                  <a:lnTo>
                    <a:pt x="4611" y="3717"/>
                  </a:lnTo>
                  <a:lnTo>
                    <a:pt x="950" y="2794"/>
                  </a:lnTo>
                  <a:cubicBezTo>
                    <a:pt x="692" y="3052"/>
                    <a:pt x="0" y="5493"/>
                    <a:pt x="136" y="5832"/>
                  </a:cubicBezTo>
                  <a:cubicBezTo>
                    <a:pt x="1763" y="6754"/>
                    <a:pt x="2862" y="7283"/>
                    <a:pt x="4177" y="7582"/>
                  </a:cubicBezTo>
                  <a:cubicBezTo>
                    <a:pt x="4410" y="7622"/>
                    <a:pt x="4644" y="7641"/>
                    <a:pt x="4877" y="7641"/>
                  </a:cubicBezTo>
                  <a:cubicBezTo>
                    <a:pt x="6066" y="7641"/>
                    <a:pt x="7219" y="7129"/>
                    <a:pt x="8002" y="6198"/>
                  </a:cubicBezTo>
                  <a:lnTo>
                    <a:pt x="10131" y="3228"/>
                  </a:lnTo>
                  <a:lnTo>
                    <a:pt x="17699" y="10348"/>
                  </a:lnTo>
                  <a:cubicBezTo>
                    <a:pt x="17821" y="7934"/>
                    <a:pt x="19326" y="8192"/>
                    <a:pt x="19665" y="8056"/>
                  </a:cubicBezTo>
                  <a:cubicBezTo>
                    <a:pt x="17563" y="5534"/>
                    <a:pt x="15813" y="2523"/>
                    <a:pt x="13698" y="1"/>
                  </a:cubicBez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582;p50"/>
            <p:cNvSpPr/>
            <p:nvPr/>
          </p:nvSpPr>
          <p:spPr>
            <a:xfrm>
              <a:off x="6170775" y="3545475"/>
              <a:ext cx="93275" cy="95400"/>
            </a:xfrm>
            <a:custGeom>
              <a:avLst/>
              <a:gdLst/>
              <a:ahLst/>
              <a:cxnLst/>
              <a:rect l="l" t="t" r="r" b="b"/>
              <a:pathLst>
                <a:path w="3731" h="3816" extrusionOk="0">
                  <a:moveTo>
                    <a:pt x="2726" y="0"/>
                  </a:moveTo>
                  <a:cubicBezTo>
                    <a:pt x="2205" y="0"/>
                    <a:pt x="2071" y="2216"/>
                    <a:pt x="855" y="2243"/>
                  </a:cubicBezTo>
                  <a:cubicBezTo>
                    <a:pt x="1" y="2256"/>
                    <a:pt x="435" y="3205"/>
                    <a:pt x="855" y="3816"/>
                  </a:cubicBezTo>
                  <a:cubicBezTo>
                    <a:pt x="1371" y="3572"/>
                    <a:pt x="1832" y="3205"/>
                    <a:pt x="2198" y="2771"/>
                  </a:cubicBezTo>
                  <a:lnTo>
                    <a:pt x="3730" y="656"/>
                  </a:lnTo>
                  <a:cubicBezTo>
                    <a:pt x="3391" y="357"/>
                    <a:pt x="3025" y="59"/>
                    <a:pt x="2767" y="5"/>
                  </a:cubicBezTo>
                  <a:cubicBezTo>
                    <a:pt x="2753" y="2"/>
                    <a:pt x="2739" y="0"/>
                    <a:pt x="2726" y="0"/>
                  </a:cubicBez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583;p50"/>
            <p:cNvSpPr/>
            <p:nvPr/>
          </p:nvSpPr>
          <p:spPr>
            <a:xfrm>
              <a:off x="6071200" y="3520150"/>
              <a:ext cx="103325" cy="64275"/>
            </a:xfrm>
            <a:custGeom>
              <a:avLst/>
              <a:gdLst/>
              <a:ahLst/>
              <a:cxnLst/>
              <a:rect l="l" t="t" r="r" b="b"/>
              <a:pathLst>
                <a:path w="4133" h="2571" extrusionOk="0">
                  <a:moveTo>
                    <a:pt x="2926" y="1"/>
                  </a:moveTo>
                  <a:lnTo>
                    <a:pt x="2790" y="1303"/>
                  </a:lnTo>
                  <a:lnTo>
                    <a:pt x="254" y="665"/>
                  </a:lnTo>
                  <a:lnTo>
                    <a:pt x="254" y="665"/>
                  </a:lnTo>
                  <a:cubicBezTo>
                    <a:pt x="139" y="1124"/>
                    <a:pt x="1" y="2088"/>
                    <a:pt x="549" y="2088"/>
                  </a:cubicBezTo>
                  <a:cubicBezTo>
                    <a:pt x="583" y="2088"/>
                    <a:pt x="621" y="2084"/>
                    <a:pt x="661" y="2076"/>
                  </a:cubicBezTo>
                  <a:cubicBezTo>
                    <a:pt x="737" y="2059"/>
                    <a:pt x="811" y="2052"/>
                    <a:pt x="883" y="2052"/>
                  </a:cubicBezTo>
                  <a:cubicBezTo>
                    <a:pt x="1493" y="2052"/>
                    <a:pt x="2008" y="2570"/>
                    <a:pt x="2474" y="2570"/>
                  </a:cubicBezTo>
                  <a:cubicBezTo>
                    <a:pt x="2591" y="2570"/>
                    <a:pt x="2705" y="2537"/>
                    <a:pt x="2817" y="2455"/>
                  </a:cubicBezTo>
                  <a:cubicBezTo>
                    <a:pt x="3333" y="2076"/>
                    <a:pt x="4133" y="801"/>
                    <a:pt x="2926" y="1"/>
                  </a:cubicBez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584;p50"/>
            <p:cNvSpPr/>
            <p:nvPr/>
          </p:nvSpPr>
          <p:spPr>
            <a:xfrm>
              <a:off x="6051775" y="3589975"/>
              <a:ext cx="110900" cy="60825"/>
            </a:xfrm>
            <a:custGeom>
              <a:avLst/>
              <a:gdLst/>
              <a:ahLst/>
              <a:cxnLst/>
              <a:rect l="l" t="t" r="r" b="b"/>
              <a:pathLst>
                <a:path w="4436" h="2433" extrusionOk="0">
                  <a:moveTo>
                    <a:pt x="1012" y="1"/>
                  </a:moveTo>
                  <a:cubicBezTo>
                    <a:pt x="670" y="1"/>
                    <a:pt x="278" y="608"/>
                    <a:pt x="1" y="1127"/>
                  </a:cubicBezTo>
                  <a:cubicBezTo>
                    <a:pt x="1167" y="1737"/>
                    <a:pt x="2076" y="2131"/>
                    <a:pt x="3133" y="2375"/>
                  </a:cubicBezTo>
                  <a:cubicBezTo>
                    <a:pt x="3364" y="2412"/>
                    <a:pt x="3604" y="2433"/>
                    <a:pt x="3844" y="2433"/>
                  </a:cubicBezTo>
                  <a:cubicBezTo>
                    <a:pt x="4042" y="2433"/>
                    <a:pt x="4240" y="2419"/>
                    <a:pt x="4435" y="2388"/>
                  </a:cubicBezTo>
                  <a:cubicBezTo>
                    <a:pt x="4300" y="2036"/>
                    <a:pt x="4137" y="1629"/>
                    <a:pt x="3974" y="1236"/>
                  </a:cubicBezTo>
                  <a:cubicBezTo>
                    <a:pt x="3853" y="942"/>
                    <a:pt x="3665" y="850"/>
                    <a:pt x="3443" y="850"/>
                  </a:cubicBezTo>
                  <a:cubicBezTo>
                    <a:pt x="3071" y="850"/>
                    <a:pt x="2604" y="1107"/>
                    <a:pt x="2194" y="1107"/>
                  </a:cubicBezTo>
                  <a:cubicBezTo>
                    <a:pt x="1888" y="1107"/>
                    <a:pt x="1615" y="963"/>
                    <a:pt x="1438" y="463"/>
                  </a:cubicBezTo>
                  <a:cubicBezTo>
                    <a:pt x="1318" y="132"/>
                    <a:pt x="1170" y="1"/>
                    <a:pt x="1012" y="1"/>
                  </a:cubicBez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585;p50"/>
            <p:cNvSpPr/>
            <p:nvPr/>
          </p:nvSpPr>
          <p:spPr>
            <a:xfrm>
              <a:off x="6443375" y="3581175"/>
              <a:ext cx="59350" cy="64575"/>
            </a:xfrm>
            <a:custGeom>
              <a:avLst/>
              <a:gdLst/>
              <a:ahLst/>
              <a:cxnLst/>
              <a:rect l="l" t="t" r="r" b="b"/>
              <a:pathLst>
                <a:path w="2374" h="2583" extrusionOk="0">
                  <a:moveTo>
                    <a:pt x="557" y="1"/>
                  </a:moveTo>
                  <a:cubicBezTo>
                    <a:pt x="1" y="991"/>
                    <a:pt x="150" y="1303"/>
                    <a:pt x="814" y="1899"/>
                  </a:cubicBezTo>
                  <a:cubicBezTo>
                    <a:pt x="1220" y="2253"/>
                    <a:pt x="1546" y="2583"/>
                    <a:pt x="1963" y="2583"/>
                  </a:cubicBezTo>
                  <a:cubicBezTo>
                    <a:pt x="2090" y="2583"/>
                    <a:pt x="2225" y="2552"/>
                    <a:pt x="2374" y="2483"/>
                  </a:cubicBezTo>
                  <a:cubicBezTo>
                    <a:pt x="1750" y="1682"/>
                    <a:pt x="1140" y="855"/>
                    <a:pt x="557" y="1"/>
                  </a:cubicBez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586;p50"/>
            <p:cNvSpPr/>
            <p:nvPr/>
          </p:nvSpPr>
          <p:spPr>
            <a:xfrm>
              <a:off x="6153350" y="3459800"/>
              <a:ext cx="129675" cy="73925"/>
            </a:xfrm>
            <a:custGeom>
              <a:avLst/>
              <a:gdLst/>
              <a:ahLst/>
              <a:cxnLst/>
              <a:rect l="l" t="t" r="r" b="b"/>
              <a:pathLst>
                <a:path w="5187" h="2957" extrusionOk="0">
                  <a:moveTo>
                    <a:pt x="399" y="1"/>
                  </a:moveTo>
                  <a:cubicBezTo>
                    <a:pt x="399" y="1"/>
                    <a:pt x="0" y="2033"/>
                    <a:pt x="1103" y="2033"/>
                  </a:cubicBezTo>
                  <a:cubicBezTo>
                    <a:pt x="1151" y="2033"/>
                    <a:pt x="1201" y="2029"/>
                    <a:pt x="1254" y="2021"/>
                  </a:cubicBezTo>
                  <a:cubicBezTo>
                    <a:pt x="1324" y="2012"/>
                    <a:pt x="1391" y="2007"/>
                    <a:pt x="1455" y="2007"/>
                  </a:cubicBezTo>
                  <a:cubicBezTo>
                    <a:pt x="2381" y="2007"/>
                    <a:pt x="2665" y="2956"/>
                    <a:pt x="3343" y="2956"/>
                  </a:cubicBezTo>
                  <a:cubicBezTo>
                    <a:pt x="3475" y="2956"/>
                    <a:pt x="3621" y="2921"/>
                    <a:pt x="3790" y="2835"/>
                  </a:cubicBezTo>
                  <a:cubicBezTo>
                    <a:pt x="4875" y="2279"/>
                    <a:pt x="5187" y="570"/>
                    <a:pt x="5187" y="570"/>
                  </a:cubicBezTo>
                  <a:lnTo>
                    <a:pt x="399" y="1"/>
                  </a:ln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587;p50"/>
            <p:cNvSpPr/>
            <p:nvPr/>
          </p:nvSpPr>
          <p:spPr>
            <a:xfrm>
              <a:off x="6355575" y="3480150"/>
              <a:ext cx="81050" cy="82800"/>
            </a:xfrm>
            <a:custGeom>
              <a:avLst/>
              <a:gdLst/>
              <a:ahLst/>
              <a:cxnLst/>
              <a:rect l="l" t="t" r="r" b="b"/>
              <a:pathLst>
                <a:path w="3242" h="3312" extrusionOk="0">
                  <a:moveTo>
                    <a:pt x="1166" y="0"/>
                  </a:moveTo>
                  <a:cubicBezTo>
                    <a:pt x="570" y="543"/>
                    <a:pt x="0" y="1221"/>
                    <a:pt x="597" y="1519"/>
                  </a:cubicBezTo>
                  <a:cubicBezTo>
                    <a:pt x="1256" y="1854"/>
                    <a:pt x="1835" y="3312"/>
                    <a:pt x="2557" y="3312"/>
                  </a:cubicBezTo>
                  <a:cubicBezTo>
                    <a:pt x="2770" y="3312"/>
                    <a:pt x="2997" y="3184"/>
                    <a:pt x="3241" y="2862"/>
                  </a:cubicBezTo>
                  <a:cubicBezTo>
                    <a:pt x="2563" y="1885"/>
                    <a:pt x="1885" y="923"/>
                    <a:pt x="1166" y="0"/>
                  </a:cubicBez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588;p50"/>
            <p:cNvSpPr/>
            <p:nvPr/>
          </p:nvSpPr>
          <p:spPr>
            <a:xfrm>
              <a:off x="6298275" y="3547150"/>
              <a:ext cx="142750" cy="108975"/>
            </a:xfrm>
            <a:custGeom>
              <a:avLst/>
              <a:gdLst/>
              <a:ahLst/>
              <a:cxnLst/>
              <a:rect l="l" t="t" r="r" b="b"/>
              <a:pathLst>
                <a:path w="5710" h="4359" extrusionOk="0">
                  <a:moveTo>
                    <a:pt x="1582" y="1"/>
                  </a:moveTo>
                  <a:cubicBezTo>
                    <a:pt x="1013" y="1"/>
                    <a:pt x="363" y="275"/>
                    <a:pt x="0" y="453"/>
                  </a:cubicBezTo>
                  <a:lnTo>
                    <a:pt x="4123" y="4359"/>
                  </a:lnTo>
                  <a:cubicBezTo>
                    <a:pt x="5710" y="2108"/>
                    <a:pt x="3092" y="1931"/>
                    <a:pt x="2577" y="629"/>
                  </a:cubicBezTo>
                  <a:cubicBezTo>
                    <a:pt x="2396" y="157"/>
                    <a:pt x="2012" y="1"/>
                    <a:pt x="1582" y="1"/>
                  </a:cubicBezTo>
                  <a:close/>
                </a:path>
              </a:pathLst>
            </a:custGeom>
            <a:solidFill>
              <a:srgbClr val="6AD9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589;p50"/>
            <p:cNvSpPr/>
            <p:nvPr/>
          </p:nvSpPr>
          <p:spPr>
            <a:xfrm>
              <a:off x="6141625" y="3257450"/>
              <a:ext cx="228875" cy="240375"/>
            </a:xfrm>
            <a:custGeom>
              <a:avLst/>
              <a:gdLst/>
              <a:ahLst/>
              <a:cxnLst/>
              <a:rect l="l" t="t" r="r" b="b"/>
              <a:pathLst>
                <a:path w="9155" h="9615" extrusionOk="0">
                  <a:moveTo>
                    <a:pt x="4879" y="1"/>
                  </a:moveTo>
                  <a:cubicBezTo>
                    <a:pt x="4778" y="1"/>
                    <a:pt x="4680" y="5"/>
                    <a:pt x="4584" y="12"/>
                  </a:cubicBezTo>
                  <a:cubicBezTo>
                    <a:pt x="2428" y="202"/>
                    <a:pt x="339" y="3443"/>
                    <a:pt x="0" y="8149"/>
                  </a:cubicBezTo>
                  <a:cubicBezTo>
                    <a:pt x="9" y="8158"/>
                    <a:pt x="1774" y="9615"/>
                    <a:pt x="4485" y="9615"/>
                  </a:cubicBezTo>
                  <a:cubicBezTo>
                    <a:pt x="5839" y="9615"/>
                    <a:pt x="7429" y="9251"/>
                    <a:pt x="9155" y="8162"/>
                  </a:cubicBezTo>
                  <a:cubicBezTo>
                    <a:pt x="9155" y="6006"/>
                    <a:pt x="7378" y="4026"/>
                    <a:pt x="6890" y="1300"/>
                  </a:cubicBezTo>
                  <a:cubicBezTo>
                    <a:pt x="6696" y="282"/>
                    <a:pt x="5722" y="1"/>
                    <a:pt x="4879"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590;p50"/>
            <p:cNvSpPr/>
            <p:nvPr/>
          </p:nvSpPr>
          <p:spPr>
            <a:xfrm>
              <a:off x="6223325" y="3315350"/>
              <a:ext cx="107825" cy="79375"/>
            </a:xfrm>
            <a:custGeom>
              <a:avLst/>
              <a:gdLst/>
              <a:ahLst/>
              <a:cxnLst/>
              <a:rect l="l" t="t" r="r" b="b"/>
              <a:pathLst>
                <a:path w="4313" h="3175" extrusionOk="0">
                  <a:moveTo>
                    <a:pt x="3080" y="0"/>
                  </a:moveTo>
                  <a:cubicBezTo>
                    <a:pt x="3071" y="0"/>
                    <a:pt x="3062" y="1"/>
                    <a:pt x="3052" y="1"/>
                  </a:cubicBezTo>
                  <a:cubicBezTo>
                    <a:pt x="2428" y="42"/>
                    <a:pt x="2428" y="1127"/>
                    <a:pt x="2428" y="1127"/>
                  </a:cubicBezTo>
                  <a:cubicBezTo>
                    <a:pt x="2428" y="1127"/>
                    <a:pt x="2054" y="465"/>
                    <a:pt x="1545" y="465"/>
                  </a:cubicBezTo>
                  <a:cubicBezTo>
                    <a:pt x="1329" y="465"/>
                    <a:pt x="1088" y="584"/>
                    <a:pt x="842" y="924"/>
                  </a:cubicBezTo>
                  <a:cubicBezTo>
                    <a:pt x="1" y="2063"/>
                    <a:pt x="2428" y="3175"/>
                    <a:pt x="2428" y="3175"/>
                  </a:cubicBezTo>
                  <a:cubicBezTo>
                    <a:pt x="4313" y="1785"/>
                    <a:pt x="3708" y="0"/>
                    <a:pt x="3080"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591;p50"/>
            <p:cNvSpPr/>
            <p:nvPr/>
          </p:nvSpPr>
          <p:spPr>
            <a:xfrm>
              <a:off x="6027375" y="2860025"/>
              <a:ext cx="457725" cy="408250"/>
            </a:xfrm>
            <a:custGeom>
              <a:avLst/>
              <a:gdLst/>
              <a:ahLst/>
              <a:cxnLst/>
              <a:rect l="l" t="t" r="r" b="b"/>
              <a:pathLst>
                <a:path w="18309" h="16330" extrusionOk="0">
                  <a:moveTo>
                    <a:pt x="9154" y="1"/>
                  </a:moveTo>
                  <a:cubicBezTo>
                    <a:pt x="4096" y="1"/>
                    <a:pt x="0" y="4096"/>
                    <a:pt x="0" y="9155"/>
                  </a:cubicBezTo>
                  <a:cubicBezTo>
                    <a:pt x="0" y="14214"/>
                    <a:pt x="4096" y="16329"/>
                    <a:pt x="9154" y="16329"/>
                  </a:cubicBezTo>
                  <a:cubicBezTo>
                    <a:pt x="14213" y="16329"/>
                    <a:pt x="18309" y="14214"/>
                    <a:pt x="18309" y="9155"/>
                  </a:cubicBezTo>
                  <a:cubicBezTo>
                    <a:pt x="18309" y="4096"/>
                    <a:pt x="14213" y="1"/>
                    <a:pt x="9154"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592;p50"/>
            <p:cNvSpPr/>
            <p:nvPr/>
          </p:nvSpPr>
          <p:spPr>
            <a:xfrm>
              <a:off x="6216550" y="3186525"/>
              <a:ext cx="79375" cy="112925"/>
            </a:xfrm>
            <a:custGeom>
              <a:avLst/>
              <a:gdLst/>
              <a:ahLst/>
              <a:cxnLst/>
              <a:rect l="l" t="t" r="r" b="b"/>
              <a:pathLst>
                <a:path w="3175" h="4517" extrusionOk="0">
                  <a:moveTo>
                    <a:pt x="1587" y="1"/>
                  </a:moveTo>
                  <a:cubicBezTo>
                    <a:pt x="719" y="1"/>
                    <a:pt x="1" y="1154"/>
                    <a:pt x="1" y="2578"/>
                  </a:cubicBezTo>
                  <a:cubicBezTo>
                    <a:pt x="1" y="4015"/>
                    <a:pt x="936" y="4517"/>
                    <a:pt x="1804" y="4517"/>
                  </a:cubicBezTo>
                  <a:cubicBezTo>
                    <a:pt x="2672" y="4517"/>
                    <a:pt x="3174" y="4015"/>
                    <a:pt x="3174" y="2578"/>
                  </a:cubicBezTo>
                  <a:cubicBezTo>
                    <a:pt x="3174" y="1154"/>
                    <a:pt x="2469" y="1"/>
                    <a:pt x="1587"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593;p50"/>
            <p:cNvSpPr/>
            <p:nvPr/>
          </p:nvSpPr>
          <p:spPr>
            <a:xfrm>
              <a:off x="6114850" y="2993125"/>
              <a:ext cx="153275" cy="139675"/>
            </a:xfrm>
            <a:custGeom>
              <a:avLst/>
              <a:gdLst/>
              <a:ahLst/>
              <a:cxnLst/>
              <a:rect l="l" t="t" r="r" b="b"/>
              <a:pathLst>
                <a:path w="6131" h="5587" extrusionOk="0">
                  <a:moveTo>
                    <a:pt x="3054" y="0"/>
                  </a:moveTo>
                  <a:cubicBezTo>
                    <a:pt x="1791" y="0"/>
                    <a:pt x="641" y="872"/>
                    <a:pt x="339" y="2163"/>
                  </a:cubicBezTo>
                  <a:cubicBezTo>
                    <a:pt x="0" y="3668"/>
                    <a:pt x="936" y="5174"/>
                    <a:pt x="2441" y="5513"/>
                  </a:cubicBezTo>
                  <a:cubicBezTo>
                    <a:pt x="2656" y="5563"/>
                    <a:pt x="2870" y="5587"/>
                    <a:pt x="3081" y="5587"/>
                  </a:cubicBezTo>
                  <a:cubicBezTo>
                    <a:pt x="4349" y="5587"/>
                    <a:pt x="5489" y="4715"/>
                    <a:pt x="5791" y="3424"/>
                  </a:cubicBezTo>
                  <a:cubicBezTo>
                    <a:pt x="6130" y="1919"/>
                    <a:pt x="5194" y="413"/>
                    <a:pt x="3689" y="74"/>
                  </a:cubicBezTo>
                  <a:cubicBezTo>
                    <a:pt x="3476" y="24"/>
                    <a:pt x="3263" y="0"/>
                    <a:pt x="30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594;p50"/>
            <p:cNvSpPr/>
            <p:nvPr/>
          </p:nvSpPr>
          <p:spPr>
            <a:xfrm>
              <a:off x="6143650" y="2993275"/>
              <a:ext cx="123775" cy="130225"/>
            </a:xfrm>
            <a:custGeom>
              <a:avLst/>
              <a:gdLst/>
              <a:ahLst/>
              <a:cxnLst/>
              <a:rect l="l" t="t" r="r" b="b"/>
              <a:pathLst>
                <a:path w="4951" h="5209" extrusionOk="0">
                  <a:moveTo>
                    <a:pt x="1927" y="1"/>
                  </a:moveTo>
                  <a:cubicBezTo>
                    <a:pt x="1818" y="1"/>
                    <a:pt x="1710" y="14"/>
                    <a:pt x="1601" y="28"/>
                  </a:cubicBezTo>
                  <a:cubicBezTo>
                    <a:pt x="516" y="665"/>
                    <a:pt x="1" y="1953"/>
                    <a:pt x="340" y="3160"/>
                  </a:cubicBezTo>
                  <a:cubicBezTo>
                    <a:pt x="663" y="4371"/>
                    <a:pt x="1760" y="5208"/>
                    <a:pt x="3009" y="5208"/>
                  </a:cubicBezTo>
                  <a:cubicBezTo>
                    <a:pt x="3019" y="5208"/>
                    <a:pt x="3029" y="5208"/>
                    <a:pt x="3039" y="5208"/>
                  </a:cubicBezTo>
                  <a:cubicBezTo>
                    <a:pt x="3134" y="5208"/>
                    <a:pt x="3242" y="5208"/>
                    <a:pt x="3351" y="5195"/>
                  </a:cubicBezTo>
                  <a:cubicBezTo>
                    <a:pt x="4436" y="4544"/>
                    <a:pt x="4951" y="3269"/>
                    <a:pt x="4625" y="2048"/>
                  </a:cubicBezTo>
                  <a:cubicBezTo>
                    <a:pt x="4286" y="841"/>
                    <a:pt x="3188" y="1"/>
                    <a:pt x="1927"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595;p50"/>
            <p:cNvSpPr/>
            <p:nvPr/>
          </p:nvSpPr>
          <p:spPr>
            <a:xfrm>
              <a:off x="6339975" y="2993275"/>
              <a:ext cx="153275" cy="139725"/>
            </a:xfrm>
            <a:custGeom>
              <a:avLst/>
              <a:gdLst/>
              <a:ahLst/>
              <a:cxnLst/>
              <a:rect l="l" t="t" r="r" b="b"/>
              <a:pathLst>
                <a:path w="6131" h="5589" extrusionOk="0">
                  <a:moveTo>
                    <a:pt x="3065" y="1"/>
                  </a:moveTo>
                  <a:cubicBezTo>
                    <a:pt x="2350" y="1"/>
                    <a:pt x="1634" y="272"/>
                    <a:pt x="1085" y="814"/>
                  </a:cubicBezTo>
                  <a:cubicBezTo>
                    <a:pt x="0" y="1913"/>
                    <a:pt x="0" y="3676"/>
                    <a:pt x="1085" y="4774"/>
                  </a:cubicBezTo>
                  <a:cubicBezTo>
                    <a:pt x="1634" y="5317"/>
                    <a:pt x="2350" y="5588"/>
                    <a:pt x="3065" y="5588"/>
                  </a:cubicBezTo>
                  <a:cubicBezTo>
                    <a:pt x="3781" y="5588"/>
                    <a:pt x="4496" y="5317"/>
                    <a:pt x="5045" y="4774"/>
                  </a:cubicBezTo>
                  <a:cubicBezTo>
                    <a:pt x="6130" y="3676"/>
                    <a:pt x="6130" y="1913"/>
                    <a:pt x="5045" y="814"/>
                  </a:cubicBezTo>
                  <a:cubicBezTo>
                    <a:pt x="4496" y="272"/>
                    <a:pt x="3781" y="1"/>
                    <a:pt x="30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596;p50"/>
            <p:cNvSpPr/>
            <p:nvPr/>
          </p:nvSpPr>
          <p:spPr>
            <a:xfrm>
              <a:off x="6368775" y="2993275"/>
              <a:ext cx="123450" cy="130225"/>
            </a:xfrm>
            <a:custGeom>
              <a:avLst/>
              <a:gdLst/>
              <a:ahLst/>
              <a:cxnLst/>
              <a:rect l="l" t="t" r="r" b="b"/>
              <a:pathLst>
                <a:path w="4938" h="5209" extrusionOk="0">
                  <a:moveTo>
                    <a:pt x="1913" y="1"/>
                  </a:moveTo>
                  <a:cubicBezTo>
                    <a:pt x="1805" y="1"/>
                    <a:pt x="1696" y="14"/>
                    <a:pt x="1588" y="28"/>
                  </a:cubicBezTo>
                  <a:cubicBezTo>
                    <a:pt x="516" y="665"/>
                    <a:pt x="1" y="1953"/>
                    <a:pt x="326" y="3160"/>
                  </a:cubicBezTo>
                  <a:cubicBezTo>
                    <a:pt x="665" y="4367"/>
                    <a:pt x="1764" y="5208"/>
                    <a:pt x="3025" y="5208"/>
                  </a:cubicBezTo>
                  <a:cubicBezTo>
                    <a:pt x="3134" y="5208"/>
                    <a:pt x="3242" y="5208"/>
                    <a:pt x="3351" y="5195"/>
                  </a:cubicBezTo>
                  <a:cubicBezTo>
                    <a:pt x="4422" y="4544"/>
                    <a:pt x="4937" y="3269"/>
                    <a:pt x="4612" y="2048"/>
                  </a:cubicBezTo>
                  <a:cubicBezTo>
                    <a:pt x="4273" y="841"/>
                    <a:pt x="3174" y="1"/>
                    <a:pt x="1913"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597;p50"/>
            <p:cNvSpPr/>
            <p:nvPr/>
          </p:nvSpPr>
          <p:spPr>
            <a:xfrm>
              <a:off x="6377950" y="3134325"/>
              <a:ext cx="101725" cy="102400"/>
            </a:xfrm>
            <a:custGeom>
              <a:avLst/>
              <a:gdLst/>
              <a:ahLst/>
              <a:cxnLst/>
              <a:rect l="l" t="t" r="r" b="b"/>
              <a:pathLst>
                <a:path w="4069" h="4096" extrusionOk="0">
                  <a:moveTo>
                    <a:pt x="3499" y="0"/>
                  </a:moveTo>
                  <a:cubicBezTo>
                    <a:pt x="1397" y="0"/>
                    <a:pt x="0" y="2197"/>
                    <a:pt x="909" y="4096"/>
                  </a:cubicBezTo>
                  <a:cubicBezTo>
                    <a:pt x="2482" y="3242"/>
                    <a:pt x="3608" y="1912"/>
                    <a:pt x="4069" y="55"/>
                  </a:cubicBezTo>
                  <a:cubicBezTo>
                    <a:pt x="3879" y="14"/>
                    <a:pt x="3689" y="0"/>
                    <a:pt x="3499" y="0"/>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598;p50"/>
            <p:cNvSpPr/>
            <p:nvPr/>
          </p:nvSpPr>
          <p:spPr>
            <a:xfrm>
              <a:off x="6067700" y="3134325"/>
              <a:ext cx="168875" cy="127150"/>
            </a:xfrm>
            <a:custGeom>
              <a:avLst/>
              <a:gdLst/>
              <a:ahLst/>
              <a:cxnLst/>
              <a:rect l="l" t="t" r="r" b="b"/>
              <a:pathLst>
                <a:path w="6755" h="5086" extrusionOk="0">
                  <a:moveTo>
                    <a:pt x="2863" y="0"/>
                  </a:moveTo>
                  <a:cubicBezTo>
                    <a:pt x="1330" y="0"/>
                    <a:pt x="82" y="1194"/>
                    <a:pt x="1" y="2713"/>
                  </a:cubicBezTo>
                  <a:cubicBezTo>
                    <a:pt x="1113" y="3947"/>
                    <a:pt x="2754" y="4720"/>
                    <a:pt x="4666" y="5086"/>
                  </a:cubicBezTo>
                  <a:cubicBezTo>
                    <a:pt x="6755" y="3391"/>
                    <a:pt x="5561" y="0"/>
                    <a:pt x="2863" y="0"/>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599;p50"/>
            <p:cNvSpPr/>
            <p:nvPr/>
          </p:nvSpPr>
          <p:spPr>
            <a:xfrm>
              <a:off x="5950400" y="3045150"/>
              <a:ext cx="109200" cy="107850"/>
            </a:xfrm>
            <a:custGeom>
              <a:avLst/>
              <a:gdLst/>
              <a:ahLst/>
              <a:cxnLst/>
              <a:rect l="l" t="t" r="r" b="b"/>
              <a:pathLst>
                <a:path w="4368" h="4314" extrusionOk="0">
                  <a:moveTo>
                    <a:pt x="1696" y="0"/>
                  </a:moveTo>
                  <a:cubicBezTo>
                    <a:pt x="489" y="0"/>
                    <a:pt x="1" y="991"/>
                    <a:pt x="1" y="2184"/>
                  </a:cubicBezTo>
                  <a:cubicBezTo>
                    <a:pt x="41" y="3377"/>
                    <a:pt x="1004" y="4313"/>
                    <a:pt x="2184" y="4313"/>
                  </a:cubicBezTo>
                  <a:cubicBezTo>
                    <a:pt x="3364" y="4313"/>
                    <a:pt x="4340" y="3377"/>
                    <a:pt x="4367" y="2184"/>
                  </a:cubicBezTo>
                  <a:cubicBezTo>
                    <a:pt x="4367" y="991"/>
                    <a:pt x="2916" y="0"/>
                    <a:pt x="1696"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600;p50"/>
            <p:cNvSpPr/>
            <p:nvPr/>
          </p:nvSpPr>
          <p:spPr>
            <a:xfrm>
              <a:off x="6295900" y="3066700"/>
              <a:ext cx="43750" cy="47300"/>
            </a:xfrm>
            <a:custGeom>
              <a:avLst/>
              <a:gdLst/>
              <a:ahLst/>
              <a:cxnLst/>
              <a:rect l="l" t="t" r="r" b="b"/>
              <a:pathLst>
                <a:path w="1750" h="1892" extrusionOk="0">
                  <a:moveTo>
                    <a:pt x="1227" y="1"/>
                  </a:moveTo>
                  <a:cubicBezTo>
                    <a:pt x="1054" y="1"/>
                    <a:pt x="887" y="67"/>
                    <a:pt x="760" y="183"/>
                  </a:cubicBezTo>
                  <a:cubicBezTo>
                    <a:pt x="461" y="400"/>
                    <a:pt x="204" y="685"/>
                    <a:pt x="0" y="996"/>
                  </a:cubicBezTo>
                  <a:cubicBezTo>
                    <a:pt x="122" y="861"/>
                    <a:pt x="258" y="725"/>
                    <a:pt x="393" y="603"/>
                  </a:cubicBezTo>
                  <a:cubicBezTo>
                    <a:pt x="515" y="481"/>
                    <a:pt x="665" y="359"/>
                    <a:pt x="814" y="264"/>
                  </a:cubicBezTo>
                  <a:cubicBezTo>
                    <a:pt x="933" y="169"/>
                    <a:pt x="1073" y="126"/>
                    <a:pt x="1224" y="126"/>
                  </a:cubicBezTo>
                  <a:cubicBezTo>
                    <a:pt x="1245" y="126"/>
                    <a:pt x="1267" y="127"/>
                    <a:pt x="1289" y="129"/>
                  </a:cubicBezTo>
                  <a:cubicBezTo>
                    <a:pt x="1424" y="169"/>
                    <a:pt x="1506" y="332"/>
                    <a:pt x="1560" y="508"/>
                  </a:cubicBezTo>
                  <a:cubicBezTo>
                    <a:pt x="1600" y="671"/>
                    <a:pt x="1587" y="834"/>
                    <a:pt x="1492" y="983"/>
                  </a:cubicBezTo>
                  <a:cubicBezTo>
                    <a:pt x="1397" y="1132"/>
                    <a:pt x="1275" y="1254"/>
                    <a:pt x="1139" y="1363"/>
                  </a:cubicBezTo>
                  <a:cubicBezTo>
                    <a:pt x="990" y="1471"/>
                    <a:pt x="841" y="1566"/>
                    <a:pt x="678" y="1647"/>
                  </a:cubicBezTo>
                  <a:cubicBezTo>
                    <a:pt x="515" y="1742"/>
                    <a:pt x="353" y="1824"/>
                    <a:pt x="176" y="1892"/>
                  </a:cubicBezTo>
                  <a:cubicBezTo>
                    <a:pt x="543" y="1810"/>
                    <a:pt x="895" y="1661"/>
                    <a:pt x="1207" y="1458"/>
                  </a:cubicBezTo>
                  <a:cubicBezTo>
                    <a:pt x="1370" y="1349"/>
                    <a:pt x="1506" y="1213"/>
                    <a:pt x="1614" y="1051"/>
                  </a:cubicBezTo>
                  <a:cubicBezTo>
                    <a:pt x="1722" y="874"/>
                    <a:pt x="1750" y="657"/>
                    <a:pt x="1695" y="468"/>
                  </a:cubicBezTo>
                  <a:cubicBezTo>
                    <a:pt x="1668" y="373"/>
                    <a:pt x="1628" y="278"/>
                    <a:pt x="1573" y="196"/>
                  </a:cubicBezTo>
                  <a:cubicBezTo>
                    <a:pt x="1506" y="101"/>
                    <a:pt x="1424" y="34"/>
                    <a:pt x="1316" y="6"/>
                  </a:cubicBezTo>
                  <a:cubicBezTo>
                    <a:pt x="1286" y="2"/>
                    <a:pt x="1256" y="1"/>
                    <a:pt x="1227"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601;p50"/>
            <p:cNvSpPr/>
            <p:nvPr/>
          </p:nvSpPr>
          <p:spPr>
            <a:xfrm>
              <a:off x="6504750" y="3670450"/>
              <a:ext cx="86825" cy="107750"/>
            </a:xfrm>
            <a:custGeom>
              <a:avLst/>
              <a:gdLst/>
              <a:ahLst/>
              <a:cxnLst/>
              <a:rect l="l" t="t" r="r" b="b"/>
              <a:pathLst>
                <a:path w="3473" h="4310" extrusionOk="0">
                  <a:moveTo>
                    <a:pt x="3247" y="0"/>
                  </a:moveTo>
                  <a:cubicBezTo>
                    <a:pt x="3056" y="0"/>
                    <a:pt x="2864" y="49"/>
                    <a:pt x="2699" y="146"/>
                  </a:cubicBezTo>
                  <a:cubicBezTo>
                    <a:pt x="2469" y="281"/>
                    <a:pt x="2279" y="471"/>
                    <a:pt x="2116" y="702"/>
                  </a:cubicBezTo>
                  <a:cubicBezTo>
                    <a:pt x="1804" y="1122"/>
                    <a:pt x="1601" y="1624"/>
                    <a:pt x="1356" y="2072"/>
                  </a:cubicBezTo>
                  <a:cubicBezTo>
                    <a:pt x="1289" y="2194"/>
                    <a:pt x="1221" y="2302"/>
                    <a:pt x="1153" y="2411"/>
                  </a:cubicBezTo>
                  <a:cubicBezTo>
                    <a:pt x="1072" y="2506"/>
                    <a:pt x="990" y="2587"/>
                    <a:pt x="882" y="2668"/>
                  </a:cubicBezTo>
                  <a:cubicBezTo>
                    <a:pt x="665" y="2831"/>
                    <a:pt x="475" y="3021"/>
                    <a:pt x="312" y="3224"/>
                  </a:cubicBezTo>
                  <a:cubicBezTo>
                    <a:pt x="217" y="3319"/>
                    <a:pt x="149" y="3441"/>
                    <a:pt x="82" y="3563"/>
                  </a:cubicBezTo>
                  <a:cubicBezTo>
                    <a:pt x="14" y="3685"/>
                    <a:pt x="0" y="3835"/>
                    <a:pt x="55" y="3970"/>
                  </a:cubicBezTo>
                  <a:cubicBezTo>
                    <a:pt x="109" y="4106"/>
                    <a:pt x="231" y="4201"/>
                    <a:pt x="366" y="4241"/>
                  </a:cubicBezTo>
                  <a:cubicBezTo>
                    <a:pt x="489" y="4282"/>
                    <a:pt x="611" y="4309"/>
                    <a:pt x="746" y="4309"/>
                  </a:cubicBezTo>
                  <a:cubicBezTo>
                    <a:pt x="624" y="4296"/>
                    <a:pt x="489" y="4255"/>
                    <a:pt x="380" y="4201"/>
                  </a:cubicBezTo>
                  <a:cubicBezTo>
                    <a:pt x="258" y="4160"/>
                    <a:pt x="163" y="4065"/>
                    <a:pt x="122" y="3943"/>
                  </a:cubicBezTo>
                  <a:cubicBezTo>
                    <a:pt x="82" y="3835"/>
                    <a:pt x="109" y="3699"/>
                    <a:pt x="177" y="3604"/>
                  </a:cubicBezTo>
                  <a:cubicBezTo>
                    <a:pt x="231" y="3482"/>
                    <a:pt x="299" y="3387"/>
                    <a:pt x="394" y="3292"/>
                  </a:cubicBezTo>
                  <a:cubicBezTo>
                    <a:pt x="570" y="3102"/>
                    <a:pt x="760" y="2926"/>
                    <a:pt x="963" y="2763"/>
                  </a:cubicBezTo>
                  <a:cubicBezTo>
                    <a:pt x="1017" y="2722"/>
                    <a:pt x="1058" y="2695"/>
                    <a:pt x="1126" y="2641"/>
                  </a:cubicBezTo>
                  <a:cubicBezTo>
                    <a:pt x="1167" y="2587"/>
                    <a:pt x="1221" y="2533"/>
                    <a:pt x="1262" y="2478"/>
                  </a:cubicBezTo>
                  <a:cubicBezTo>
                    <a:pt x="1343" y="2370"/>
                    <a:pt x="1411" y="2261"/>
                    <a:pt x="1479" y="2139"/>
                  </a:cubicBezTo>
                  <a:cubicBezTo>
                    <a:pt x="1696" y="1665"/>
                    <a:pt x="1940" y="1204"/>
                    <a:pt x="2211" y="756"/>
                  </a:cubicBezTo>
                  <a:cubicBezTo>
                    <a:pt x="2347" y="539"/>
                    <a:pt x="2523" y="349"/>
                    <a:pt x="2740" y="200"/>
                  </a:cubicBezTo>
                  <a:cubicBezTo>
                    <a:pt x="2921" y="75"/>
                    <a:pt x="3131" y="17"/>
                    <a:pt x="3345" y="17"/>
                  </a:cubicBezTo>
                  <a:cubicBezTo>
                    <a:pt x="3387" y="17"/>
                    <a:pt x="3430" y="19"/>
                    <a:pt x="3472" y="24"/>
                  </a:cubicBezTo>
                  <a:cubicBezTo>
                    <a:pt x="3399" y="8"/>
                    <a:pt x="3323" y="0"/>
                    <a:pt x="3247"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02;p50"/>
            <p:cNvSpPr/>
            <p:nvPr/>
          </p:nvSpPr>
          <p:spPr>
            <a:xfrm>
              <a:off x="6540000" y="3679175"/>
              <a:ext cx="7500" cy="28500"/>
            </a:xfrm>
            <a:custGeom>
              <a:avLst/>
              <a:gdLst/>
              <a:ahLst/>
              <a:cxnLst/>
              <a:rect l="l" t="t" r="r" b="b"/>
              <a:pathLst>
                <a:path w="300" h="1140" extrusionOk="0">
                  <a:moveTo>
                    <a:pt x="163" y="0"/>
                  </a:moveTo>
                  <a:cubicBezTo>
                    <a:pt x="55" y="176"/>
                    <a:pt x="1" y="380"/>
                    <a:pt x="28" y="597"/>
                  </a:cubicBezTo>
                  <a:cubicBezTo>
                    <a:pt x="28" y="705"/>
                    <a:pt x="55" y="800"/>
                    <a:pt x="96" y="895"/>
                  </a:cubicBezTo>
                  <a:cubicBezTo>
                    <a:pt x="136" y="1004"/>
                    <a:pt x="204" y="1085"/>
                    <a:pt x="299" y="1139"/>
                  </a:cubicBezTo>
                  <a:cubicBezTo>
                    <a:pt x="258" y="1058"/>
                    <a:pt x="218" y="963"/>
                    <a:pt x="204" y="868"/>
                  </a:cubicBezTo>
                  <a:cubicBezTo>
                    <a:pt x="191" y="773"/>
                    <a:pt x="177" y="678"/>
                    <a:pt x="163" y="583"/>
                  </a:cubicBezTo>
                  <a:cubicBezTo>
                    <a:pt x="150" y="488"/>
                    <a:pt x="150" y="393"/>
                    <a:pt x="150" y="299"/>
                  </a:cubicBezTo>
                  <a:cubicBezTo>
                    <a:pt x="150" y="204"/>
                    <a:pt x="163" y="95"/>
                    <a:pt x="163"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03;p50"/>
            <p:cNvSpPr/>
            <p:nvPr/>
          </p:nvSpPr>
          <p:spPr>
            <a:xfrm>
              <a:off x="6498300" y="3684925"/>
              <a:ext cx="43775" cy="13950"/>
            </a:xfrm>
            <a:custGeom>
              <a:avLst/>
              <a:gdLst/>
              <a:ahLst/>
              <a:cxnLst/>
              <a:rect l="l" t="t" r="r" b="b"/>
              <a:pathLst>
                <a:path w="1751" h="558" extrusionOk="0">
                  <a:moveTo>
                    <a:pt x="1" y="1"/>
                  </a:moveTo>
                  <a:lnTo>
                    <a:pt x="1" y="1"/>
                  </a:lnTo>
                  <a:cubicBezTo>
                    <a:pt x="209" y="356"/>
                    <a:pt x="587" y="558"/>
                    <a:pt x="979" y="558"/>
                  </a:cubicBezTo>
                  <a:cubicBezTo>
                    <a:pt x="1096" y="558"/>
                    <a:pt x="1214" y="540"/>
                    <a:pt x="1330" y="503"/>
                  </a:cubicBezTo>
                  <a:cubicBezTo>
                    <a:pt x="1411" y="475"/>
                    <a:pt x="1479" y="435"/>
                    <a:pt x="1560" y="394"/>
                  </a:cubicBezTo>
                  <a:cubicBezTo>
                    <a:pt x="1628" y="353"/>
                    <a:pt x="1696" y="299"/>
                    <a:pt x="1750" y="245"/>
                  </a:cubicBezTo>
                  <a:lnTo>
                    <a:pt x="1750" y="245"/>
                  </a:lnTo>
                  <a:cubicBezTo>
                    <a:pt x="1682" y="272"/>
                    <a:pt x="1601" y="299"/>
                    <a:pt x="1520" y="326"/>
                  </a:cubicBezTo>
                  <a:cubicBezTo>
                    <a:pt x="1452" y="353"/>
                    <a:pt x="1370" y="367"/>
                    <a:pt x="1303" y="394"/>
                  </a:cubicBezTo>
                  <a:cubicBezTo>
                    <a:pt x="1207" y="410"/>
                    <a:pt x="1117" y="416"/>
                    <a:pt x="1028" y="416"/>
                  </a:cubicBezTo>
                  <a:cubicBezTo>
                    <a:pt x="965" y="416"/>
                    <a:pt x="903" y="413"/>
                    <a:pt x="841" y="408"/>
                  </a:cubicBezTo>
                  <a:cubicBezTo>
                    <a:pt x="530" y="353"/>
                    <a:pt x="231" y="218"/>
                    <a:pt x="1"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04;p50"/>
            <p:cNvSpPr/>
            <p:nvPr/>
          </p:nvSpPr>
          <p:spPr>
            <a:xfrm>
              <a:off x="5964650" y="3518125"/>
              <a:ext cx="41375" cy="141400"/>
            </a:xfrm>
            <a:custGeom>
              <a:avLst/>
              <a:gdLst/>
              <a:ahLst/>
              <a:cxnLst/>
              <a:rect l="l" t="t" r="r" b="b"/>
              <a:pathLst>
                <a:path w="1655" h="5656" extrusionOk="0">
                  <a:moveTo>
                    <a:pt x="1655" y="0"/>
                  </a:moveTo>
                  <a:lnTo>
                    <a:pt x="1655" y="0"/>
                  </a:lnTo>
                  <a:cubicBezTo>
                    <a:pt x="1492" y="204"/>
                    <a:pt x="1329" y="394"/>
                    <a:pt x="1166" y="597"/>
                  </a:cubicBezTo>
                  <a:lnTo>
                    <a:pt x="963" y="909"/>
                  </a:lnTo>
                  <a:cubicBezTo>
                    <a:pt x="882" y="1017"/>
                    <a:pt x="814" y="1126"/>
                    <a:pt x="760" y="1234"/>
                  </a:cubicBezTo>
                  <a:cubicBezTo>
                    <a:pt x="624" y="1451"/>
                    <a:pt x="515" y="1696"/>
                    <a:pt x="421" y="1926"/>
                  </a:cubicBezTo>
                  <a:cubicBezTo>
                    <a:pt x="366" y="2048"/>
                    <a:pt x="312" y="2170"/>
                    <a:pt x="271" y="2292"/>
                  </a:cubicBezTo>
                  <a:lnTo>
                    <a:pt x="163" y="2658"/>
                  </a:lnTo>
                  <a:cubicBezTo>
                    <a:pt x="41" y="3160"/>
                    <a:pt x="0" y="3676"/>
                    <a:pt x="27" y="4191"/>
                  </a:cubicBezTo>
                  <a:cubicBezTo>
                    <a:pt x="68" y="4706"/>
                    <a:pt x="204" y="5208"/>
                    <a:pt x="448" y="5656"/>
                  </a:cubicBezTo>
                  <a:cubicBezTo>
                    <a:pt x="258" y="5194"/>
                    <a:pt x="149" y="4693"/>
                    <a:pt x="136" y="4191"/>
                  </a:cubicBezTo>
                  <a:cubicBezTo>
                    <a:pt x="122" y="3676"/>
                    <a:pt x="176" y="3174"/>
                    <a:pt x="298" y="2699"/>
                  </a:cubicBezTo>
                  <a:lnTo>
                    <a:pt x="407" y="2333"/>
                  </a:lnTo>
                  <a:cubicBezTo>
                    <a:pt x="434" y="2211"/>
                    <a:pt x="502" y="2102"/>
                    <a:pt x="543" y="1980"/>
                  </a:cubicBezTo>
                  <a:cubicBezTo>
                    <a:pt x="624" y="1750"/>
                    <a:pt x="732" y="1519"/>
                    <a:pt x="855" y="1302"/>
                  </a:cubicBezTo>
                  <a:cubicBezTo>
                    <a:pt x="909" y="1180"/>
                    <a:pt x="963" y="1072"/>
                    <a:pt x="1031" y="963"/>
                  </a:cubicBezTo>
                  <a:lnTo>
                    <a:pt x="1234" y="638"/>
                  </a:lnTo>
                  <a:lnTo>
                    <a:pt x="1655" y="0"/>
                  </a:ln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05;p50"/>
            <p:cNvSpPr/>
            <p:nvPr/>
          </p:nvSpPr>
          <p:spPr>
            <a:xfrm>
              <a:off x="5966675" y="3619375"/>
              <a:ext cx="41400" cy="16750"/>
            </a:xfrm>
            <a:custGeom>
              <a:avLst/>
              <a:gdLst/>
              <a:ahLst/>
              <a:cxnLst/>
              <a:rect l="l" t="t" r="r" b="b"/>
              <a:pathLst>
                <a:path w="1656" h="670" extrusionOk="0">
                  <a:moveTo>
                    <a:pt x="583" y="0"/>
                  </a:moveTo>
                  <a:cubicBezTo>
                    <a:pt x="543" y="0"/>
                    <a:pt x="502" y="2"/>
                    <a:pt x="462" y="5"/>
                  </a:cubicBezTo>
                  <a:cubicBezTo>
                    <a:pt x="299" y="19"/>
                    <a:pt x="150" y="60"/>
                    <a:pt x="0" y="127"/>
                  </a:cubicBezTo>
                  <a:cubicBezTo>
                    <a:pt x="93" y="115"/>
                    <a:pt x="187" y="109"/>
                    <a:pt x="280" y="109"/>
                  </a:cubicBezTo>
                  <a:cubicBezTo>
                    <a:pt x="489" y="109"/>
                    <a:pt x="699" y="139"/>
                    <a:pt x="896" y="195"/>
                  </a:cubicBezTo>
                  <a:cubicBezTo>
                    <a:pt x="1045" y="236"/>
                    <a:pt x="1180" y="290"/>
                    <a:pt x="1302" y="371"/>
                  </a:cubicBezTo>
                  <a:cubicBezTo>
                    <a:pt x="1424" y="466"/>
                    <a:pt x="1547" y="561"/>
                    <a:pt x="1655" y="670"/>
                  </a:cubicBezTo>
                  <a:cubicBezTo>
                    <a:pt x="1587" y="521"/>
                    <a:pt x="1492" y="385"/>
                    <a:pt x="1370" y="290"/>
                  </a:cubicBezTo>
                  <a:cubicBezTo>
                    <a:pt x="1248" y="182"/>
                    <a:pt x="1099" y="100"/>
                    <a:pt x="936" y="46"/>
                  </a:cubicBezTo>
                  <a:cubicBezTo>
                    <a:pt x="824" y="15"/>
                    <a:pt x="705" y="0"/>
                    <a:pt x="583"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06;p50"/>
            <p:cNvSpPr/>
            <p:nvPr/>
          </p:nvSpPr>
          <p:spPr>
            <a:xfrm>
              <a:off x="5987350" y="3581325"/>
              <a:ext cx="34625" cy="40575"/>
            </a:xfrm>
            <a:custGeom>
              <a:avLst/>
              <a:gdLst/>
              <a:ahLst/>
              <a:cxnLst/>
              <a:rect l="l" t="t" r="r" b="b"/>
              <a:pathLst>
                <a:path w="1385" h="1623" extrusionOk="0">
                  <a:moveTo>
                    <a:pt x="1261" y="0"/>
                  </a:moveTo>
                  <a:cubicBezTo>
                    <a:pt x="1103" y="0"/>
                    <a:pt x="952" y="41"/>
                    <a:pt x="801" y="117"/>
                  </a:cubicBezTo>
                  <a:cubicBezTo>
                    <a:pt x="625" y="212"/>
                    <a:pt x="475" y="347"/>
                    <a:pt x="353" y="510"/>
                  </a:cubicBezTo>
                  <a:cubicBezTo>
                    <a:pt x="245" y="673"/>
                    <a:pt x="150" y="849"/>
                    <a:pt x="96" y="1039"/>
                  </a:cubicBezTo>
                  <a:cubicBezTo>
                    <a:pt x="28" y="1229"/>
                    <a:pt x="1" y="1419"/>
                    <a:pt x="1" y="1622"/>
                  </a:cubicBezTo>
                  <a:cubicBezTo>
                    <a:pt x="55" y="1432"/>
                    <a:pt x="123" y="1256"/>
                    <a:pt x="204" y="1080"/>
                  </a:cubicBezTo>
                  <a:cubicBezTo>
                    <a:pt x="272" y="903"/>
                    <a:pt x="367" y="741"/>
                    <a:pt x="475" y="592"/>
                  </a:cubicBezTo>
                  <a:cubicBezTo>
                    <a:pt x="679" y="280"/>
                    <a:pt x="1018" y="63"/>
                    <a:pt x="1384" y="8"/>
                  </a:cubicBezTo>
                  <a:cubicBezTo>
                    <a:pt x="1343" y="3"/>
                    <a:pt x="1302" y="0"/>
                    <a:pt x="1261"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07;p50"/>
            <p:cNvSpPr/>
            <p:nvPr/>
          </p:nvSpPr>
          <p:spPr>
            <a:xfrm>
              <a:off x="6573575" y="3121100"/>
              <a:ext cx="41725" cy="53250"/>
            </a:xfrm>
            <a:custGeom>
              <a:avLst/>
              <a:gdLst/>
              <a:ahLst/>
              <a:cxnLst/>
              <a:rect l="l" t="t" r="r" b="b"/>
              <a:pathLst>
                <a:path w="1669" h="2130" extrusionOk="0">
                  <a:moveTo>
                    <a:pt x="0" y="0"/>
                  </a:moveTo>
                  <a:cubicBezTo>
                    <a:pt x="163" y="27"/>
                    <a:pt x="339" y="55"/>
                    <a:pt x="502" y="95"/>
                  </a:cubicBezTo>
                  <a:cubicBezTo>
                    <a:pt x="665" y="136"/>
                    <a:pt x="814" y="190"/>
                    <a:pt x="963" y="258"/>
                  </a:cubicBezTo>
                  <a:cubicBezTo>
                    <a:pt x="1112" y="326"/>
                    <a:pt x="1248" y="421"/>
                    <a:pt x="1357" y="529"/>
                  </a:cubicBezTo>
                  <a:cubicBezTo>
                    <a:pt x="1465" y="638"/>
                    <a:pt x="1533" y="773"/>
                    <a:pt x="1533" y="923"/>
                  </a:cubicBezTo>
                  <a:cubicBezTo>
                    <a:pt x="1533" y="990"/>
                    <a:pt x="1492" y="1058"/>
                    <a:pt x="1424" y="1085"/>
                  </a:cubicBezTo>
                  <a:cubicBezTo>
                    <a:pt x="1384" y="1092"/>
                    <a:pt x="1340" y="1095"/>
                    <a:pt x="1296" y="1095"/>
                  </a:cubicBezTo>
                  <a:cubicBezTo>
                    <a:pt x="1251" y="1095"/>
                    <a:pt x="1207" y="1092"/>
                    <a:pt x="1167" y="1085"/>
                  </a:cubicBezTo>
                  <a:cubicBezTo>
                    <a:pt x="990" y="1045"/>
                    <a:pt x="814" y="977"/>
                    <a:pt x="651" y="882"/>
                  </a:cubicBezTo>
                  <a:lnTo>
                    <a:pt x="649" y="887"/>
                  </a:lnTo>
                  <a:lnTo>
                    <a:pt x="649" y="887"/>
                  </a:lnTo>
                  <a:cubicBezTo>
                    <a:pt x="645" y="885"/>
                    <a:pt x="641" y="884"/>
                    <a:pt x="638" y="882"/>
                  </a:cubicBezTo>
                  <a:lnTo>
                    <a:pt x="584" y="990"/>
                  </a:lnTo>
                  <a:cubicBezTo>
                    <a:pt x="643" y="1027"/>
                    <a:pt x="705" y="1059"/>
                    <a:pt x="767" y="1088"/>
                  </a:cubicBezTo>
                  <a:lnTo>
                    <a:pt x="767" y="1088"/>
                  </a:lnTo>
                  <a:cubicBezTo>
                    <a:pt x="817" y="1120"/>
                    <a:pt x="864" y="1155"/>
                    <a:pt x="909" y="1194"/>
                  </a:cubicBezTo>
                  <a:cubicBezTo>
                    <a:pt x="1004" y="1275"/>
                    <a:pt x="1072" y="1370"/>
                    <a:pt x="1112" y="1479"/>
                  </a:cubicBezTo>
                  <a:cubicBezTo>
                    <a:pt x="1140" y="1601"/>
                    <a:pt x="1126" y="1736"/>
                    <a:pt x="1058" y="1831"/>
                  </a:cubicBezTo>
                  <a:cubicBezTo>
                    <a:pt x="1018" y="1885"/>
                    <a:pt x="977" y="1940"/>
                    <a:pt x="936" y="1994"/>
                  </a:cubicBezTo>
                  <a:lnTo>
                    <a:pt x="801" y="2130"/>
                  </a:lnTo>
                  <a:lnTo>
                    <a:pt x="963" y="2008"/>
                  </a:lnTo>
                  <a:cubicBezTo>
                    <a:pt x="1004" y="1967"/>
                    <a:pt x="1058" y="1913"/>
                    <a:pt x="1099" y="1858"/>
                  </a:cubicBezTo>
                  <a:cubicBezTo>
                    <a:pt x="1180" y="1750"/>
                    <a:pt x="1221" y="1601"/>
                    <a:pt x="1194" y="1465"/>
                  </a:cubicBezTo>
                  <a:cubicBezTo>
                    <a:pt x="1174" y="1367"/>
                    <a:pt x="1126" y="1276"/>
                    <a:pt x="1060" y="1197"/>
                  </a:cubicBezTo>
                  <a:lnTo>
                    <a:pt x="1060" y="1197"/>
                  </a:lnTo>
                  <a:cubicBezTo>
                    <a:pt x="1087" y="1206"/>
                    <a:pt x="1113" y="1213"/>
                    <a:pt x="1140" y="1221"/>
                  </a:cubicBezTo>
                  <a:cubicBezTo>
                    <a:pt x="1194" y="1234"/>
                    <a:pt x="1248" y="1241"/>
                    <a:pt x="1302" y="1241"/>
                  </a:cubicBezTo>
                  <a:cubicBezTo>
                    <a:pt x="1357" y="1241"/>
                    <a:pt x="1411" y="1234"/>
                    <a:pt x="1465" y="1221"/>
                  </a:cubicBezTo>
                  <a:cubicBezTo>
                    <a:pt x="1519" y="1207"/>
                    <a:pt x="1574" y="1167"/>
                    <a:pt x="1614" y="1112"/>
                  </a:cubicBezTo>
                  <a:cubicBezTo>
                    <a:pt x="1641" y="1058"/>
                    <a:pt x="1655" y="1004"/>
                    <a:pt x="1668" y="936"/>
                  </a:cubicBezTo>
                  <a:cubicBezTo>
                    <a:pt x="1655" y="760"/>
                    <a:pt x="1574" y="584"/>
                    <a:pt x="1438" y="448"/>
                  </a:cubicBezTo>
                  <a:cubicBezTo>
                    <a:pt x="1316" y="326"/>
                    <a:pt x="1153" y="244"/>
                    <a:pt x="990" y="190"/>
                  </a:cubicBezTo>
                  <a:cubicBezTo>
                    <a:pt x="678" y="68"/>
                    <a:pt x="339" y="0"/>
                    <a:pt x="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08;p50"/>
            <p:cNvSpPr/>
            <p:nvPr/>
          </p:nvSpPr>
          <p:spPr>
            <a:xfrm>
              <a:off x="6593575" y="3117025"/>
              <a:ext cx="27150" cy="9525"/>
            </a:xfrm>
            <a:custGeom>
              <a:avLst/>
              <a:gdLst/>
              <a:ahLst/>
              <a:cxnLst/>
              <a:rect l="l" t="t" r="r" b="b"/>
              <a:pathLst>
                <a:path w="1086" h="381" extrusionOk="0">
                  <a:moveTo>
                    <a:pt x="1085" y="1"/>
                  </a:moveTo>
                  <a:cubicBezTo>
                    <a:pt x="1004" y="55"/>
                    <a:pt x="923" y="96"/>
                    <a:pt x="828" y="136"/>
                  </a:cubicBezTo>
                  <a:cubicBezTo>
                    <a:pt x="746" y="163"/>
                    <a:pt x="651" y="190"/>
                    <a:pt x="570" y="218"/>
                  </a:cubicBezTo>
                  <a:cubicBezTo>
                    <a:pt x="380" y="258"/>
                    <a:pt x="204" y="285"/>
                    <a:pt x="1" y="326"/>
                  </a:cubicBezTo>
                  <a:cubicBezTo>
                    <a:pt x="95" y="367"/>
                    <a:pt x="190" y="380"/>
                    <a:pt x="299" y="380"/>
                  </a:cubicBezTo>
                  <a:cubicBezTo>
                    <a:pt x="394" y="380"/>
                    <a:pt x="502" y="380"/>
                    <a:pt x="597" y="353"/>
                  </a:cubicBezTo>
                  <a:cubicBezTo>
                    <a:pt x="706" y="326"/>
                    <a:pt x="801" y="285"/>
                    <a:pt x="882" y="231"/>
                  </a:cubicBezTo>
                  <a:cubicBezTo>
                    <a:pt x="977" y="177"/>
                    <a:pt x="1045" y="96"/>
                    <a:pt x="1085"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09;p50"/>
            <p:cNvSpPr/>
            <p:nvPr/>
          </p:nvSpPr>
          <p:spPr>
            <a:xfrm>
              <a:off x="6613575" y="3138700"/>
              <a:ext cx="13250" cy="5850"/>
            </a:xfrm>
            <a:custGeom>
              <a:avLst/>
              <a:gdLst/>
              <a:ahLst/>
              <a:cxnLst/>
              <a:rect l="l" t="t" r="r" b="b"/>
              <a:pathLst>
                <a:path w="530" h="234" extrusionOk="0">
                  <a:moveTo>
                    <a:pt x="486" y="0"/>
                  </a:moveTo>
                  <a:cubicBezTo>
                    <a:pt x="297" y="0"/>
                    <a:pt x="114" y="81"/>
                    <a:pt x="1" y="232"/>
                  </a:cubicBezTo>
                  <a:cubicBezTo>
                    <a:pt x="15" y="233"/>
                    <a:pt x="30" y="234"/>
                    <a:pt x="44" y="234"/>
                  </a:cubicBezTo>
                  <a:cubicBezTo>
                    <a:pt x="233" y="234"/>
                    <a:pt x="416" y="153"/>
                    <a:pt x="530" y="2"/>
                  </a:cubicBezTo>
                  <a:cubicBezTo>
                    <a:pt x="515" y="1"/>
                    <a:pt x="500" y="0"/>
                    <a:pt x="486"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10;p50"/>
            <p:cNvSpPr/>
            <p:nvPr/>
          </p:nvSpPr>
          <p:spPr>
            <a:xfrm>
              <a:off x="6602725" y="3157975"/>
              <a:ext cx="18000" cy="3575"/>
            </a:xfrm>
            <a:custGeom>
              <a:avLst/>
              <a:gdLst/>
              <a:ahLst/>
              <a:cxnLst/>
              <a:rect l="l" t="t" r="r" b="b"/>
              <a:pathLst>
                <a:path w="720" h="143" extrusionOk="0">
                  <a:moveTo>
                    <a:pt x="422" y="0"/>
                  </a:moveTo>
                  <a:cubicBezTo>
                    <a:pt x="399" y="0"/>
                    <a:pt x="377" y="1"/>
                    <a:pt x="353" y="4"/>
                  </a:cubicBezTo>
                  <a:cubicBezTo>
                    <a:pt x="231" y="4"/>
                    <a:pt x="109" y="17"/>
                    <a:pt x="1" y="71"/>
                  </a:cubicBezTo>
                  <a:cubicBezTo>
                    <a:pt x="116" y="119"/>
                    <a:pt x="238" y="143"/>
                    <a:pt x="360" y="143"/>
                  </a:cubicBezTo>
                  <a:cubicBezTo>
                    <a:pt x="482" y="143"/>
                    <a:pt x="604" y="119"/>
                    <a:pt x="719" y="71"/>
                  </a:cubicBezTo>
                  <a:cubicBezTo>
                    <a:pt x="630" y="26"/>
                    <a:pt x="530" y="0"/>
                    <a:pt x="422"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11;p50"/>
            <p:cNvSpPr/>
            <p:nvPr/>
          </p:nvSpPr>
          <p:spPr>
            <a:xfrm>
              <a:off x="6600350" y="3167200"/>
              <a:ext cx="11225" cy="7150"/>
            </a:xfrm>
            <a:custGeom>
              <a:avLst/>
              <a:gdLst/>
              <a:ahLst/>
              <a:cxnLst/>
              <a:rect l="l" t="t" r="r" b="b"/>
              <a:pathLst>
                <a:path w="449" h="286" extrusionOk="0">
                  <a:moveTo>
                    <a:pt x="1" y="1"/>
                  </a:moveTo>
                  <a:cubicBezTo>
                    <a:pt x="41" y="82"/>
                    <a:pt x="109" y="150"/>
                    <a:pt x="191" y="204"/>
                  </a:cubicBezTo>
                  <a:cubicBezTo>
                    <a:pt x="272" y="258"/>
                    <a:pt x="353" y="286"/>
                    <a:pt x="448" y="286"/>
                  </a:cubicBezTo>
                  <a:cubicBezTo>
                    <a:pt x="408" y="204"/>
                    <a:pt x="353" y="123"/>
                    <a:pt x="272" y="82"/>
                  </a:cubicBezTo>
                  <a:cubicBezTo>
                    <a:pt x="191" y="28"/>
                    <a:pt x="96" y="1"/>
                    <a:pt x="1"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12;p50"/>
            <p:cNvSpPr/>
            <p:nvPr/>
          </p:nvSpPr>
          <p:spPr>
            <a:xfrm>
              <a:off x="5054975" y="1212600"/>
              <a:ext cx="717800" cy="951400"/>
            </a:xfrm>
            <a:custGeom>
              <a:avLst/>
              <a:gdLst/>
              <a:ahLst/>
              <a:cxnLst/>
              <a:rect l="l" t="t" r="r" b="b"/>
              <a:pathLst>
                <a:path w="28712" h="38056" extrusionOk="0">
                  <a:moveTo>
                    <a:pt x="28670" y="1"/>
                  </a:moveTo>
                  <a:lnTo>
                    <a:pt x="3242" y="11121"/>
                  </a:lnTo>
                  <a:lnTo>
                    <a:pt x="0" y="38055"/>
                  </a:lnTo>
                  <a:lnTo>
                    <a:pt x="28711" y="24927"/>
                  </a:lnTo>
                  <a:lnTo>
                    <a:pt x="28670" y="1"/>
                  </a:ln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13;p50"/>
            <p:cNvSpPr/>
            <p:nvPr/>
          </p:nvSpPr>
          <p:spPr>
            <a:xfrm>
              <a:off x="5136000" y="1490625"/>
              <a:ext cx="636775" cy="345175"/>
            </a:xfrm>
            <a:custGeom>
              <a:avLst/>
              <a:gdLst/>
              <a:ahLst/>
              <a:cxnLst/>
              <a:rect l="l" t="t" r="r" b="b"/>
              <a:pathLst>
                <a:path w="25471" h="13807" fill="none" extrusionOk="0">
                  <a:moveTo>
                    <a:pt x="1" y="0"/>
                  </a:moveTo>
                  <a:cubicBezTo>
                    <a:pt x="3052" y="2699"/>
                    <a:pt x="6348" y="5100"/>
                    <a:pt x="9847" y="7175"/>
                  </a:cubicBezTo>
                  <a:cubicBezTo>
                    <a:pt x="14743" y="10077"/>
                    <a:pt x="19991" y="12301"/>
                    <a:pt x="25470" y="13806"/>
                  </a:cubicBezTo>
                </a:path>
              </a:pathLst>
            </a:custGeom>
            <a:noFill/>
            <a:ln w="11875" cap="rnd" cmpd="sng">
              <a:solidFill>
                <a:srgbClr val="F4BD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14;p50"/>
            <p:cNvSpPr/>
            <p:nvPr/>
          </p:nvSpPr>
          <p:spPr>
            <a:xfrm>
              <a:off x="5054975" y="1212600"/>
              <a:ext cx="716775" cy="951725"/>
            </a:xfrm>
            <a:custGeom>
              <a:avLst/>
              <a:gdLst/>
              <a:ahLst/>
              <a:cxnLst/>
              <a:rect l="l" t="t" r="r" b="b"/>
              <a:pathLst>
                <a:path w="28671" h="38069" fill="none" extrusionOk="0">
                  <a:moveTo>
                    <a:pt x="0" y="38069"/>
                  </a:moveTo>
                  <a:cubicBezTo>
                    <a:pt x="6605" y="31505"/>
                    <a:pt x="12640" y="24412"/>
                    <a:pt x="18065" y="16844"/>
                  </a:cubicBezTo>
                  <a:cubicBezTo>
                    <a:pt x="21930" y="11447"/>
                    <a:pt x="25483" y="5819"/>
                    <a:pt x="28670" y="1"/>
                  </a:cubicBezTo>
                </a:path>
              </a:pathLst>
            </a:custGeom>
            <a:noFill/>
            <a:ln w="11875" cap="rnd" cmpd="sng">
              <a:solidFill>
                <a:srgbClr val="F4BD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615;p50"/>
            <p:cNvSpPr/>
            <p:nvPr/>
          </p:nvSpPr>
          <p:spPr>
            <a:xfrm>
              <a:off x="5277400" y="1605550"/>
              <a:ext cx="356025" cy="489275"/>
            </a:xfrm>
            <a:custGeom>
              <a:avLst/>
              <a:gdLst/>
              <a:ahLst/>
              <a:cxnLst/>
              <a:rect l="l" t="t" r="r" b="b"/>
              <a:pathLst>
                <a:path w="14241" h="19571" extrusionOk="0">
                  <a:moveTo>
                    <a:pt x="176" y="1"/>
                  </a:moveTo>
                  <a:cubicBezTo>
                    <a:pt x="54" y="1099"/>
                    <a:pt x="0" y="2198"/>
                    <a:pt x="41" y="3296"/>
                  </a:cubicBezTo>
                  <a:cubicBezTo>
                    <a:pt x="81" y="4408"/>
                    <a:pt x="190" y="5507"/>
                    <a:pt x="380" y="6592"/>
                  </a:cubicBezTo>
                  <a:cubicBezTo>
                    <a:pt x="760" y="8762"/>
                    <a:pt x="1451" y="10918"/>
                    <a:pt x="2590" y="12817"/>
                  </a:cubicBezTo>
                  <a:cubicBezTo>
                    <a:pt x="4001" y="15244"/>
                    <a:pt x="6144" y="17157"/>
                    <a:pt x="8707" y="18269"/>
                  </a:cubicBezTo>
                  <a:cubicBezTo>
                    <a:pt x="9209" y="18499"/>
                    <a:pt x="9738" y="18703"/>
                    <a:pt x="10266" y="18865"/>
                  </a:cubicBezTo>
                  <a:cubicBezTo>
                    <a:pt x="11324" y="19191"/>
                    <a:pt x="12409" y="19421"/>
                    <a:pt x="13508" y="19557"/>
                  </a:cubicBezTo>
                  <a:lnTo>
                    <a:pt x="13589" y="19571"/>
                  </a:lnTo>
                  <a:lnTo>
                    <a:pt x="13616" y="19489"/>
                  </a:lnTo>
                  <a:cubicBezTo>
                    <a:pt x="13928" y="18459"/>
                    <a:pt x="14118" y="17401"/>
                    <a:pt x="14186" y="16329"/>
                  </a:cubicBezTo>
                  <a:cubicBezTo>
                    <a:pt x="14227" y="15787"/>
                    <a:pt x="14240" y="15258"/>
                    <a:pt x="14240" y="14715"/>
                  </a:cubicBezTo>
                  <a:cubicBezTo>
                    <a:pt x="14240" y="14187"/>
                    <a:pt x="14213" y="13644"/>
                    <a:pt x="14172" y="13115"/>
                  </a:cubicBezTo>
                  <a:cubicBezTo>
                    <a:pt x="14091" y="12044"/>
                    <a:pt x="13928" y="10986"/>
                    <a:pt x="13711" y="9942"/>
                  </a:cubicBezTo>
                  <a:cubicBezTo>
                    <a:pt x="13494" y="8897"/>
                    <a:pt x="13209" y="7867"/>
                    <a:pt x="12857" y="6850"/>
                  </a:cubicBezTo>
                  <a:lnTo>
                    <a:pt x="12857" y="6850"/>
                  </a:lnTo>
                  <a:cubicBezTo>
                    <a:pt x="13182" y="7867"/>
                    <a:pt x="13440" y="8911"/>
                    <a:pt x="13630" y="9955"/>
                  </a:cubicBezTo>
                  <a:cubicBezTo>
                    <a:pt x="13833" y="11000"/>
                    <a:pt x="13969" y="12057"/>
                    <a:pt x="14037" y="13129"/>
                  </a:cubicBezTo>
                  <a:cubicBezTo>
                    <a:pt x="14077" y="13658"/>
                    <a:pt x="14091" y="14187"/>
                    <a:pt x="14091" y="14715"/>
                  </a:cubicBezTo>
                  <a:cubicBezTo>
                    <a:pt x="14091" y="15244"/>
                    <a:pt x="14064" y="15787"/>
                    <a:pt x="14010" y="16302"/>
                  </a:cubicBezTo>
                  <a:cubicBezTo>
                    <a:pt x="13931" y="17328"/>
                    <a:pt x="13737" y="18353"/>
                    <a:pt x="13441" y="19342"/>
                  </a:cubicBezTo>
                  <a:lnTo>
                    <a:pt x="13441" y="19342"/>
                  </a:lnTo>
                  <a:cubicBezTo>
                    <a:pt x="12388" y="19204"/>
                    <a:pt x="11348" y="18965"/>
                    <a:pt x="10334" y="18648"/>
                  </a:cubicBezTo>
                  <a:cubicBezTo>
                    <a:pt x="9805" y="18486"/>
                    <a:pt x="9304" y="18282"/>
                    <a:pt x="8802" y="18065"/>
                  </a:cubicBezTo>
                  <a:cubicBezTo>
                    <a:pt x="8300" y="17848"/>
                    <a:pt x="7812" y="17591"/>
                    <a:pt x="7351" y="17306"/>
                  </a:cubicBezTo>
                  <a:cubicBezTo>
                    <a:pt x="6876" y="17035"/>
                    <a:pt x="6428" y="16723"/>
                    <a:pt x="5994" y="16384"/>
                  </a:cubicBezTo>
                  <a:cubicBezTo>
                    <a:pt x="5560" y="16058"/>
                    <a:pt x="5154" y="15692"/>
                    <a:pt x="4774" y="15299"/>
                  </a:cubicBezTo>
                  <a:cubicBezTo>
                    <a:pt x="4001" y="14526"/>
                    <a:pt x="3336" y="13658"/>
                    <a:pt x="2767" y="12722"/>
                  </a:cubicBezTo>
                  <a:cubicBezTo>
                    <a:pt x="1668" y="10810"/>
                    <a:pt x="909" y="8735"/>
                    <a:pt x="529" y="6565"/>
                  </a:cubicBezTo>
                  <a:cubicBezTo>
                    <a:pt x="136" y="4408"/>
                    <a:pt x="14" y="2198"/>
                    <a:pt x="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616;p50"/>
            <p:cNvSpPr/>
            <p:nvPr/>
          </p:nvSpPr>
          <p:spPr>
            <a:xfrm>
              <a:off x="5121425" y="1470275"/>
              <a:ext cx="61050" cy="58350"/>
            </a:xfrm>
            <a:custGeom>
              <a:avLst/>
              <a:gdLst/>
              <a:ahLst/>
              <a:cxnLst/>
              <a:rect l="l" t="t" r="r" b="b"/>
              <a:pathLst>
                <a:path w="2442" h="2334" extrusionOk="0">
                  <a:moveTo>
                    <a:pt x="2442" y="1"/>
                  </a:moveTo>
                  <a:lnTo>
                    <a:pt x="1" y="475"/>
                  </a:lnTo>
                  <a:lnTo>
                    <a:pt x="407" y="2333"/>
                  </a:lnTo>
                  <a:lnTo>
                    <a:pt x="2442" y="1"/>
                  </a:ln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617;p50"/>
            <p:cNvSpPr/>
            <p:nvPr/>
          </p:nvSpPr>
          <p:spPr>
            <a:xfrm>
              <a:off x="5717825" y="1193950"/>
              <a:ext cx="69175" cy="78350"/>
            </a:xfrm>
            <a:custGeom>
              <a:avLst/>
              <a:gdLst/>
              <a:ahLst/>
              <a:cxnLst/>
              <a:rect l="l" t="t" r="r" b="b"/>
              <a:pathLst>
                <a:path w="2767" h="3134" extrusionOk="0">
                  <a:moveTo>
                    <a:pt x="2767" y="1"/>
                  </a:moveTo>
                  <a:lnTo>
                    <a:pt x="0" y="1696"/>
                  </a:lnTo>
                  <a:lnTo>
                    <a:pt x="2170" y="3134"/>
                  </a:lnTo>
                  <a:lnTo>
                    <a:pt x="2767" y="1"/>
                  </a:ln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618;p50"/>
            <p:cNvSpPr/>
            <p:nvPr/>
          </p:nvSpPr>
          <p:spPr>
            <a:xfrm>
              <a:off x="5729350" y="1795425"/>
              <a:ext cx="64775" cy="62750"/>
            </a:xfrm>
            <a:custGeom>
              <a:avLst/>
              <a:gdLst/>
              <a:ahLst/>
              <a:cxnLst/>
              <a:rect l="l" t="t" r="r" b="b"/>
              <a:pathLst>
                <a:path w="2591" h="2510" extrusionOk="0">
                  <a:moveTo>
                    <a:pt x="1736" y="0"/>
                  </a:moveTo>
                  <a:lnTo>
                    <a:pt x="0" y="2414"/>
                  </a:lnTo>
                  <a:lnTo>
                    <a:pt x="2590" y="2509"/>
                  </a:lnTo>
                  <a:lnTo>
                    <a:pt x="1736" y="0"/>
                  </a:ln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619;p50"/>
            <p:cNvSpPr/>
            <p:nvPr/>
          </p:nvSpPr>
          <p:spPr>
            <a:xfrm>
              <a:off x="5017000" y="2110050"/>
              <a:ext cx="91900" cy="95975"/>
            </a:xfrm>
            <a:custGeom>
              <a:avLst/>
              <a:gdLst/>
              <a:ahLst/>
              <a:cxnLst/>
              <a:rect l="l" t="t" r="r" b="b"/>
              <a:pathLst>
                <a:path w="3676" h="3839" extrusionOk="0">
                  <a:moveTo>
                    <a:pt x="1777" y="1"/>
                  </a:moveTo>
                  <a:lnTo>
                    <a:pt x="1" y="3839"/>
                  </a:lnTo>
                  <a:lnTo>
                    <a:pt x="3676" y="1167"/>
                  </a:lnTo>
                  <a:lnTo>
                    <a:pt x="1777" y="1"/>
                  </a:lnTo>
                  <a:close/>
                </a:path>
              </a:pathLst>
            </a:custGeom>
            <a:solidFill>
              <a:srgbClr val="BD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620;p50"/>
            <p:cNvSpPr/>
            <p:nvPr/>
          </p:nvSpPr>
          <p:spPr>
            <a:xfrm>
              <a:off x="5615425" y="2092100"/>
              <a:ext cx="987325" cy="1033425"/>
            </a:xfrm>
            <a:custGeom>
              <a:avLst/>
              <a:gdLst/>
              <a:ahLst/>
              <a:cxnLst/>
              <a:rect l="l" t="t" r="r" b="b"/>
              <a:pathLst>
                <a:path w="39493" h="41337" extrusionOk="0">
                  <a:moveTo>
                    <a:pt x="0" y="0"/>
                  </a:moveTo>
                  <a:cubicBezTo>
                    <a:pt x="597" y="2468"/>
                    <a:pt x="1533" y="4869"/>
                    <a:pt x="2916" y="7025"/>
                  </a:cubicBezTo>
                  <a:cubicBezTo>
                    <a:pt x="4313" y="9168"/>
                    <a:pt x="6103" y="11039"/>
                    <a:pt x="8178" y="12531"/>
                  </a:cubicBezTo>
                  <a:cubicBezTo>
                    <a:pt x="10240" y="14050"/>
                    <a:pt x="12518" y="15230"/>
                    <a:pt x="14837" y="16274"/>
                  </a:cubicBezTo>
                  <a:cubicBezTo>
                    <a:pt x="17170" y="17319"/>
                    <a:pt x="19557" y="18227"/>
                    <a:pt x="21903" y="19177"/>
                  </a:cubicBezTo>
                  <a:cubicBezTo>
                    <a:pt x="24263" y="20139"/>
                    <a:pt x="26595" y="21143"/>
                    <a:pt x="28792" y="22418"/>
                  </a:cubicBezTo>
                  <a:cubicBezTo>
                    <a:pt x="30976" y="23693"/>
                    <a:pt x="33010" y="25252"/>
                    <a:pt x="34651" y="27192"/>
                  </a:cubicBezTo>
                  <a:cubicBezTo>
                    <a:pt x="35478" y="28155"/>
                    <a:pt x="36184" y="29212"/>
                    <a:pt x="36794" y="30324"/>
                  </a:cubicBezTo>
                  <a:cubicBezTo>
                    <a:pt x="37391" y="31450"/>
                    <a:pt x="37879" y="32616"/>
                    <a:pt x="38245" y="33837"/>
                  </a:cubicBezTo>
                  <a:cubicBezTo>
                    <a:pt x="38625" y="35044"/>
                    <a:pt x="38923" y="36278"/>
                    <a:pt x="39113" y="37539"/>
                  </a:cubicBezTo>
                  <a:cubicBezTo>
                    <a:pt x="39303" y="38801"/>
                    <a:pt x="39438" y="40062"/>
                    <a:pt x="39493" y="41337"/>
                  </a:cubicBezTo>
                  <a:cubicBezTo>
                    <a:pt x="39452" y="40062"/>
                    <a:pt x="39344" y="38787"/>
                    <a:pt x="39181" y="37526"/>
                  </a:cubicBezTo>
                  <a:cubicBezTo>
                    <a:pt x="38991" y="36265"/>
                    <a:pt x="38720" y="35017"/>
                    <a:pt x="38367" y="33796"/>
                  </a:cubicBezTo>
                  <a:cubicBezTo>
                    <a:pt x="38001" y="32576"/>
                    <a:pt x="37513" y="31396"/>
                    <a:pt x="36929" y="30257"/>
                  </a:cubicBezTo>
                  <a:cubicBezTo>
                    <a:pt x="36333" y="29131"/>
                    <a:pt x="35614" y="28060"/>
                    <a:pt x="34800" y="27083"/>
                  </a:cubicBezTo>
                  <a:cubicBezTo>
                    <a:pt x="33159" y="25103"/>
                    <a:pt x="31111" y="23516"/>
                    <a:pt x="28901" y="22228"/>
                  </a:cubicBezTo>
                  <a:cubicBezTo>
                    <a:pt x="26690" y="20940"/>
                    <a:pt x="24358" y="19909"/>
                    <a:pt x="21998" y="18960"/>
                  </a:cubicBezTo>
                  <a:cubicBezTo>
                    <a:pt x="19638" y="18010"/>
                    <a:pt x="17251" y="17102"/>
                    <a:pt x="14932" y="16071"/>
                  </a:cubicBezTo>
                  <a:cubicBezTo>
                    <a:pt x="12613" y="15054"/>
                    <a:pt x="10348" y="13874"/>
                    <a:pt x="8287" y="12382"/>
                  </a:cubicBezTo>
                  <a:cubicBezTo>
                    <a:pt x="6212" y="10917"/>
                    <a:pt x="4422" y="9073"/>
                    <a:pt x="3011" y="6957"/>
                  </a:cubicBezTo>
                  <a:cubicBezTo>
                    <a:pt x="1601" y="4855"/>
                    <a:pt x="638" y="2468"/>
                    <a:pt x="0"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621;p50"/>
            <p:cNvSpPr/>
            <p:nvPr/>
          </p:nvSpPr>
          <p:spPr>
            <a:xfrm>
              <a:off x="6514575" y="3170925"/>
              <a:ext cx="114275" cy="257375"/>
            </a:xfrm>
            <a:custGeom>
              <a:avLst/>
              <a:gdLst/>
              <a:ahLst/>
              <a:cxnLst/>
              <a:rect l="l" t="t" r="r" b="b"/>
              <a:pathLst>
                <a:path w="4571" h="10295" extrusionOk="0">
                  <a:moveTo>
                    <a:pt x="3323" y="1"/>
                  </a:moveTo>
                  <a:cubicBezTo>
                    <a:pt x="3378" y="245"/>
                    <a:pt x="3459" y="503"/>
                    <a:pt x="3567" y="733"/>
                  </a:cubicBezTo>
                  <a:cubicBezTo>
                    <a:pt x="3689" y="964"/>
                    <a:pt x="3798" y="1208"/>
                    <a:pt x="3906" y="1438"/>
                  </a:cubicBezTo>
                  <a:cubicBezTo>
                    <a:pt x="4151" y="1886"/>
                    <a:pt x="4313" y="2388"/>
                    <a:pt x="4368" y="2890"/>
                  </a:cubicBezTo>
                  <a:cubicBezTo>
                    <a:pt x="4381" y="3134"/>
                    <a:pt x="4354" y="3391"/>
                    <a:pt x="4286" y="3622"/>
                  </a:cubicBezTo>
                  <a:cubicBezTo>
                    <a:pt x="4205" y="3853"/>
                    <a:pt x="4083" y="4083"/>
                    <a:pt x="3934" y="4273"/>
                  </a:cubicBezTo>
                  <a:cubicBezTo>
                    <a:pt x="3771" y="4476"/>
                    <a:pt x="3594" y="4653"/>
                    <a:pt x="3405" y="4802"/>
                  </a:cubicBezTo>
                  <a:cubicBezTo>
                    <a:pt x="3215" y="4965"/>
                    <a:pt x="2998" y="5127"/>
                    <a:pt x="2794" y="5277"/>
                  </a:cubicBezTo>
                  <a:cubicBezTo>
                    <a:pt x="1981" y="5941"/>
                    <a:pt x="1180" y="6633"/>
                    <a:pt x="570" y="7501"/>
                  </a:cubicBezTo>
                  <a:cubicBezTo>
                    <a:pt x="285" y="7935"/>
                    <a:pt x="14" y="8436"/>
                    <a:pt x="1" y="8979"/>
                  </a:cubicBezTo>
                  <a:cubicBezTo>
                    <a:pt x="1" y="9250"/>
                    <a:pt x="82" y="9521"/>
                    <a:pt x="231" y="9738"/>
                  </a:cubicBezTo>
                  <a:cubicBezTo>
                    <a:pt x="380" y="9969"/>
                    <a:pt x="570" y="10145"/>
                    <a:pt x="787" y="10294"/>
                  </a:cubicBezTo>
                  <a:cubicBezTo>
                    <a:pt x="584" y="10132"/>
                    <a:pt x="407" y="9942"/>
                    <a:pt x="285" y="9711"/>
                  </a:cubicBezTo>
                  <a:cubicBezTo>
                    <a:pt x="150" y="9494"/>
                    <a:pt x="96" y="9237"/>
                    <a:pt x="109" y="8979"/>
                  </a:cubicBezTo>
                  <a:cubicBezTo>
                    <a:pt x="150" y="8477"/>
                    <a:pt x="407" y="8016"/>
                    <a:pt x="706" y="7609"/>
                  </a:cubicBezTo>
                  <a:cubicBezTo>
                    <a:pt x="1018" y="7202"/>
                    <a:pt x="1370" y="6823"/>
                    <a:pt x="1750" y="6484"/>
                  </a:cubicBezTo>
                  <a:cubicBezTo>
                    <a:pt x="2130" y="6131"/>
                    <a:pt x="2523" y="5792"/>
                    <a:pt x="2930" y="5466"/>
                  </a:cubicBezTo>
                  <a:cubicBezTo>
                    <a:pt x="3133" y="5304"/>
                    <a:pt x="3337" y="5154"/>
                    <a:pt x="3540" y="4992"/>
                  </a:cubicBezTo>
                  <a:cubicBezTo>
                    <a:pt x="3744" y="4815"/>
                    <a:pt x="3934" y="4626"/>
                    <a:pt x="4096" y="4409"/>
                  </a:cubicBezTo>
                  <a:cubicBezTo>
                    <a:pt x="4259" y="4192"/>
                    <a:pt x="4395" y="3947"/>
                    <a:pt x="4476" y="3690"/>
                  </a:cubicBezTo>
                  <a:cubicBezTo>
                    <a:pt x="4544" y="3419"/>
                    <a:pt x="4571" y="3147"/>
                    <a:pt x="4544" y="2876"/>
                  </a:cubicBezTo>
                  <a:cubicBezTo>
                    <a:pt x="4449" y="2347"/>
                    <a:pt x="4273" y="1845"/>
                    <a:pt x="4001" y="1384"/>
                  </a:cubicBezTo>
                  <a:cubicBezTo>
                    <a:pt x="3879" y="1167"/>
                    <a:pt x="3744" y="937"/>
                    <a:pt x="3622" y="706"/>
                  </a:cubicBezTo>
                  <a:cubicBezTo>
                    <a:pt x="3500" y="489"/>
                    <a:pt x="3391" y="245"/>
                    <a:pt x="3323"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622;p50"/>
            <p:cNvSpPr/>
            <p:nvPr/>
          </p:nvSpPr>
          <p:spPr>
            <a:xfrm>
              <a:off x="6502700" y="3403175"/>
              <a:ext cx="109200" cy="100400"/>
            </a:xfrm>
            <a:custGeom>
              <a:avLst/>
              <a:gdLst/>
              <a:ahLst/>
              <a:cxnLst/>
              <a:rect l="l" t="t" r="r" b="b"/>
              <a:pathLst>
                <a:path w="4368" h="4016" extrusionOk="0">
                  <a:moveTo>
                    <a:pt x="3324" y="1"/>
                  </a:moveTo>
                  <a:cubicBezTo>
                    <a:pt x="394" y="96"/>
                    <a:pt x="1" y="3446"/>
                    <a:pt x="1" y="3446"/>
                  </a:cubicBezTo>
                  <a:cubicBezTo>
                    <a:pt x="272" y="3663"/>
                    <a:pt x="584" y="3852"/>
                    <a:pt x="910" y="4015"/>
                  </a:cubicBezTo>
                  <a:cubicBezTo>
                    <a:pt x="4368" y="2822"/>
                    <a:pt x="4002" y="503"/>
                    <a:pt x="4002" y="503"/>
                  </a:cubicBezTo>
                  <a:lnTo>
                    <a:pt x="3324" y="1"/>
                  </a:ln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623;p50"/>
            <p:cNvSpPr/>
            <p:nvPr/>
          </p:nvSpPr>
          <p:spPr>
            <a:xfrm>
              <a:off x="6502700" y="3477300"/>
              <a:ext cx="49875" cy="14750"/>
            </a:xfrm>
            <a:custGeom>
              <a:avLst/>
              <a:gdLst/>
              <a:ahLst/>
              <a:cxnLst/>
              <a:rect l="l" t="t" r="r" b="b"/>
              <a:pathLst>
                <a:path w="1995" h="590" extrusionOk="0">
                  <a:moveTo>
                    <a:pt x="932" y="1"/>
                  </a:moveTo>
                  <a:cubicBezTo>
                    <a:pt x="793" y="1"/>
                    <a:pt x="659" y="16"/>
                    <a:pt x="516" y="47"/>
                  </a:cubicBezTo>
                  <a:cubicBezTo>
                    <a:pt x="340" y="87"/>
                    <a:pt x="164" y="155"/>
                    <a:pt x="1" y="250"/>
                  </a:cubicBezTo>
                  <a:cubicBezTo>
                    <a:pt x="177" y="209"/>
                    <a:pt x="354" y="182"/>
                    <a:pt x="530" y="169"/>
                  </a:cubicBezTo>
                  <a:cubicBezTo>
                    <a:pt x="633" y="153"/>
                    <a:pt x="736" y="146"/>
                    <a:pt x="840" y="146"/>
                  </a:cubicBezTo>
                  <a:cubicBezTo>
                    <a:pt x="913" y="146"/>
                    <a:pt x="986" y="149"/>
                    <a:pt x="1059" y="155"/>
                  </a:cubicBezTo>
                  <a:cubicBezTo>
                    <a:pt x="1235" y="169"/>
                    <a:pt x="1411" y="209"/>
                    <a:pt x="1574" y="264"/>
                  </a:cubicBezTo>
                  <a:cubicBezTo>
                    <a:pt x="1737" y="345"/>
                    <a:pt x="1872" y="453"/>
                    <a:pt x="1995" y="589"/>
                  </a:cubicBezTo>
                  <a:cubicBezTo>
                    <a:pt x="1913" y="413"/>
                    <a:pt x="1791" y="264"/>
                    <a:pt x="1628" y="169"/>
                  </a:cubicBezTo>
                  <a:cubicBezTo>
                    <a:pt x="1452" y="74"/>
                    <a:pt x="1276" y="19"/>
                    <a:pt x="1072" y="6"/>
                  </a:cubicBezTo>
                  <a:cubicBezTo>
                    <a:pt x="1025" y="2"/>
                    <a:pt x="978" y="1"/>
                    <a:pt x="932"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624;p50"/>
            <p:cNvSpPr/>
            <p:nvPr/>
          </p:nvSpPr>
          <p:spPr>
            <a:xfrm>
              <a:off x="6527800" y="3472225"/>
              <a:ext cx="44100" cy="6925"/>
            </a:xfrm>
            <a:custGeom>
              <a:avLst/>
              <a:gdLst/>
              <a:ahLst/>
              <a:cxnLst/>
              <a:rect l="l" t="t" r="r" b="b"/>
              <a:pathLst>
                <a:path w="1764" h="277" extrusionOk="0">
                  <a:moveTo>
                    <a:pt x="1002" y="0"/>
                  </a:moveTo>
                  <a:cubicBezTo>
                    <a:pt x="963" y="0"/>
                    <a:pt x="923" y="2"/>
                    <a:pt x="882" y="5"/>
                  </a:cubicBezTo>
                  <a:cubicBezTo>
                    <a:pt x="719" y="5"/>
                    <a:pt x="570" y="33"/>
                    <a:pt x="421" y="87"/>
                  </a:cubicBezTo>
                  <a:cubicBezTo>
                    <a:pt x="272" y="127"/>
                    <a:pt x="123" y="195"/>
                    <a:pt x="0" y="277"/>
                  </a:cubicBezTo>
                  <a:lnTo>
                    <a:pt x="448" y="195"/>
                  </a:lnTo>
                  <a:cubicBezTo>
                    <a:pt x="597" y="168"/>
                    <a:pt x="746" y="155"/>
                    <a:pt x="896" y="141"/>
                  </a:cubicBezTo>
                  <a:cubicBezTo>
                    <a:pt x="935" y="137"/>
                    <a:pt x="976" y="135"/>
                    <a:pt x="1018" y="135"/>
                  </a:cubicBezTo>
                  <a:cubicBezTo>
                    <a:pt x="1119" y="135"/>
                    <a:pt x="1224" y="145"/>
                    <a:pt x="1330" y="155"/>
                  </a:cubicBezTo>
                  <a:cubicBezTo>
                    <a:pt x="1479" y="168"/>
                    <a:pt x="1628" y="209"/>
                    <a:pt x="1764" y="263"/>
                  </a:cubicBezTo>
                  <a:cubicBezTo>
                    <a:pt x="1641" y="155"/>
                    <a:pt x="1506" y="87"/>
                    <a:pt x="1357" y="46"/>
                  </a:cubicBezTo>
                  <a:cubicBezTo>
                    <a:pt x="1235" y="16"/>
                    <a:pt x="1120" y="0"/>
                    <a:pt x="1002"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25;p50"/>
            <p:cNvSpPr/>
            <p:nvPr/>
          </p:nvSpPr>
          <p:spPr>
            <a:xfrm>
              <a:off x="6515600" y="3449300"/>
              <a:ext cx="33250" cy="24775"/>
            </a:xfrm>
            <a:custGeom>
              <a:avLst/>
              <a:gdLst/>
              <a:ahLst/>
              <a:cxnLst/>
              <a:rect l="l" t="t" r="r" b="b"/>
              <a:pathLst>
                <a:path w="1330" h="991" extrusionOk="0">
                  <a:moveTo>
                    <a:pt x="149" y="0"/>
                  </a:moveTo>
                  <a:cubicBezTo>
                    <a:pt x="100" y="0"/>
                    <a:pt x="50" y="5"/>
                    <a:pt x="0" y="14"/>
                  </a:cubicBezTo>
                  <a:cubicBezTo>
                    <a:pt x="271" y="82"/>
                    <a:pt x="529" y="204"/>
                    <a:pt x="760" y="366"/>
                  </a:cubicBezTo>
                  <a:cubicBezTo>
                    <a:pt x="868" y="448"/>
                    <a:pt x="977" y="543"/>
                    <a:pt x="1058" y="651"/>
                  </a:cubicBezTo>
                  <a:cubicBezTo>
                    <a:pt x="1153" y="746"/>
                    <a:pt x="1248" y="868"/>
                    <a:pt x="1329" y="990"/>
                  </a:cubicBezTo>
                  <a:cubicBezTo>
                    <a:pt x="1302" y="841"/>
                    <a:pt x="1234" y="705"/>
                    <a:pt x="1153" y="570"/>
                  </a:cubicBezTo>
                  <a:cubicBezTo>
                    <a:pt x="1072" y="448"/>
                    <a:pt x="963" y="339"/>
                    <a:pt x="841" y="244"/>
                  </a:cubicBezTo>
                  <a:cubicBezTo>
                    <a:pt x="719" y="163"/>
                    <a:pt x="583" y="95"/>
                    <a:pt x="434" y="54"/>
                  </a:cubicBezTo>
                  <a:cubicBezTo>
                    <a:pt x="344" y="18"/>
                    <a:pt x="247" y="0"/>
                    <a:pt x="149"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626;p50"/>
            <p:cNvSpPr/>
            <p:nvPr/>
          </p:nvSpPr>
          <p:spPr>
            <a:xfrm>
              <a:off x="6532200" y="3445450"/>
              <a:ext cx="56325" cy="16425"/>
            </a:xfrm>
            <a:custGeom>
              <a:avLst/>
              <a:gdLst/>
              <a:ahLst/>
              <a:cxnLst/>
              <a:rect l="l" t="t" r="r" b="b"/>
              <a:pathLst>
                <a:path w="2253" h="657" extrusionOk="0">
                  <a:moveTo>
                    <a:pt x="1054" y="0"/>
                  </a:moveTo>
                  <a:cubicBezTo>
                    <a:pt x="889" y="0"/>
                    <a:pt x="726" y="18"/>
                    <a:pt x="570" y="59"/>
                  </a:cubicBezTo>
                  <a:cubicBezTo>
                    <a:pt x="367" y="114"/>
                    <a:pt x="177" y="195"/>
                    <a:pt x="1" y="317"/>
                  </a:cubicBezTo>
                  <a:cubicBezTo>
                    <a:pt x="317" y="204"/>
                    <a:pt x="653" y="147"/>
                    <a:pt x="991" y="147"/>
                  </a:cubicBezTo>
                  <a:cubicBezTo>
                    <a:pt x="1059" y="147"/>
                    <a:pt x="1126" y="150"/>
                    <a:pt x="1194" y="154"/>
                  </a:cubicBezTo>
                  <a:cubicBezTo>
                    <a:pt x="1384" y="168"/>
                    <a:pt x="1574" y="222"/>
                    <a:pt x="1750" y="317"/>
                  </a:cubicBezTo>
                  <a:cubicBezTo>
                    <a:pt x="1940" y="398"/>
                    <a:pt x="2103" y="520"/>
                    <a:pt x="2252" y="656"/>
                  </a:cubicBezTo>
                  <a:cubicBezTo>
                    <a:pt x="2144" y="466"/>
                    <a:pt x="1994" y="317"/>
                    <a:pt x="1805" y="208"/>
                  </a:cubicBezTo>
                  <a:cubicBezTo>
                    <a:pt x="1628" y="86"/>
                    <a:pt x="1425" y="19"/>
                    <a:pt x="1208" y="5"/>
                  </a:cubicBezTo>
                  <a:cubicBezTo>
                    <a:pt x="1157" y="2"/>
                    <a:pt x="1105" y="0"/>
                    <a:pt x="1054"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627;p50"/>
            <p:cNvSpPr/>
            <p:nvPr/>
          </p:nvSpPr>
          <p:spPr>
            <a:xfrm>
              <a:off x="6541025" y="3418775"/>
              <a:ext cx="19350" cy="28500"/>
            </a:xfrm>
            <a:custGeom>
              <a:avLst/>
              <a:gdLst/>
              <a:ahLst/>
              <a:cxnLst/>
              <a:rect l="l" t="t" r="r" b="b"/>
              <a:pathLst>
                <a:path w="774" h="1140" extrusionOk="0">
                  <a:moveTo>
                    <a:pt x="0" y="1"/>
                  </a:moveTo>
                  <a:lnTo>
                    <a:pt x="0" y="1"/>
                  </a:lnTo>
                  <a:cubicBezTo>
                    <a:pt x="150" y="177"/>
                    <a:pt x="285" y="353"/>
                    <a:pt x="421" y="543"/>
                  </a:cubicBezTo>
                  <a:cubicBezTo>
                    <a:pt x="489" y="638"/>
                    <a:pt x="543" y="733"/>
                    <a:pt x="611" y="828"/>
                  </a:cubicBezTo>
                  <a:cubicBezTo>
                    <a:pt x="665" y="936"/>
                    <a:pt x="719" y="1031"/>
                    <a:pt x="773" y="1140"/>
                  </a:cubicBezTo>
                  <a:cubicBezTo>
                    <a:pt x="773" y="1018"/>
                    <a:pt x="746" y="896"/>
                    <a:pt x="706" y="787"/>
                  </a:cubicBezTo>
                  <a:cubicBezTo>
                    <a:pt x="665" y="679"/>
                    <a:pt x="611" y="570"/>
                    <a:pt x="543" y="462"/>
                  </a:cubicBezTo>
                  <a:cubicBezTo>
                    <a:pt x="462" y="367"/>
                    <a:pt x="380" y="272"/>
                    <a:pt x="299" y="191"/>
                  </a:cubicBezTo>
                  <a:cubicBezTo>
                    <a:pt x="204" y="109"/>
                    <a:pt x="109" y="41"/>
                    <a:pt x="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628;p50"/>
            <p:cNvSpPr/>
            <p:nvPr/>
          </p:nvSpPr>
          <p:spPr>
            <a:xfrm>
              <a:off x="6552900" y="3426500"/>
              <a:ext cx="47825" cy="10275"/>
            </a:xfrm>
            <a:custGeom>
              <a:avLst/>
              <a:gdLst/>
              <a:ahLst/>
              <a:cxnLst/>
              <a:rect l="l" t="t" r="r" b="b"/>
              <a:pathLst>
                <a:path w="1913" h="411" extrusionOk="0">
                  <a:moveTo>
                    <a:pt x="1094" y="0"/>
                  </a:moveTo>
                  <a:cubicBezTo>
                    <a:pt x="1064" y="0"/>
                    <a:pt x="1034" y="1"/>
                    <a:pt x="1004" y="4"/>
                  </a:cubicBezTo>
                  <a:cubicBezTo>
                    <a:pt x="827" y="17"/>
                    <a:pt x="651" y="44"/>
                    <a:pt x="488" y="85"/>
                  </a:cubicBezTo>
                  <a:cubicBezTo>
                    <a:pt x="326" y="126"/>
                    <a:pt x="163" y="180"/>
                    <a:pt x="0" y="248"/>
                  </a:cubicBezTo>
                  <a:cubicBezTo>
                    <a:pt x="339" y="221"/>
                    <a:pt x="665" y="166"/>
                    <a:pt x="1004" y="153"/>
                  </a:cubicBezTo>
                  <a:cubicBezTo>
                    <a:pt x="1047" y="149"/>
                    <a:pt x="1091" y="147"/>
                    <a:pt x="1134" y="147"/>
                  </a:cubicBezTo>
                  <a:cubicBezTo>
                    <a:pt x="1254" y="147"/>
                    <a:pt x="1373" y="160"/>
                    <a:pt x="1492" y="180"/>
                  </a:cubicBezTo>
                  <a:cubicBezTo>
                    <a:pt x="1655" y="193"/>
                    <a:pt x="1804" y="275"/>
                    <a:pt x="1912" y="410"/>
                  </a:cubicBezTo>
                  <a:cubicBezTo>
                    <a:pt x="1845" y="234"/>
                    <a:pt x="1695" y="112"/>
                    <a:pt x="1519" y="71"/>
                  </a:cubicBezTo>
                  <a:cubicBezTo>
                    <a:pt x="1384" y="26"/>
                    <a:pt x="1240" y="0"/>
                    <a:pt x="1094"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629;p50"/>
            <p:cNvSpPr/>
            <p:nvPr/>
          </p:nvSpPr>
          <p:spPr>
            <a:xfrm>
              <a:off x="6561675" y="3406575"/>
              <a:ext cx="16550" cy="22125"/>
            </a:xfrm>
            <a:custGeom>
              <a:avLst/>
              <a:gdLst/>
              <a:ahLst/>
              <a:cxnLst/>
              <a:rect l="l" t="t" r="r" b="b"/>
              <a:pathLst>
                <a:path w="662" h="885" extrusionOk="0">
                  <a:moveTo>
                    <a:pt x="97" y="0"/>
                  </a:moveTo>
                  <a:cubicBezTo>
                    <a:pt x="97" y="163"/>
                    <a:pt x="124" y="312"/>
                    <a:pt x="192" y="462"/>
                  </a:cubicBezTo>
                  <a:cubicBezTo>
                    <a:pt x="0" y="605"/>
                    <a:pt x="114" y="885"/>
                    <a:pt x="320" y="885"/>
                  </a:cubicBezTo>
                  <a:cubicBezTo>
                    <a:pt x="348" y="885"/>
                    <a:pt x="378" y="880"/>
                    <a:pt x="409" y="868"/>
                  </a:cubicBezTo>
                  <a:cubicBezTo>
                    <a:pt x="662" y="788"/>
                    <a:pt x="588" y="420"/>
                    <a:pt x="341" y="420"/>
                  </a:cubicBezTo>
                  <a:cubicBezTo>
                    <a:pt x="336" y="420"/>
                    <a:pt x="332" y="421"/>
                    <a:pt x="327" y="421"/>
                  </a:cubicBezTo>
                  <a:cubicBezTo>
                    <a:pt x="273" y="272"/>
                    <a:pt x="192" y="122"/>
                    <a:pt x="97"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630;p50"/>
            <p:cNvSpPr/>
            <p:nvPr/>
          </p:nvSpPr>
          <p:spPr>
            <a:xfrm>
              <a:off x="5901550" y="3283500"/>
              <a:ext cx="324175" cy="149175"/>
            </a:xfrm>
            <a:custGeom>
              <a:avLst/>
              <a:gdLst/>
              <a:ahLst/>
              <a:cxnLst/>
              <a:rect l="l" t="t" r="r" b="b"/>
              <a:pathLst>
                <a:path w="12967" h="5967" extrusionOk="0">
                  <a:moveTo>
                    <a:pt x="12234" y="0"/>
                  </a:moveTo>
                  <a:lnTo>
                    <a:pt x="2809" y="3445"/>
                  </a:lnTo>
                  <a:cubicBezTo>
                    <a:pt x="2344" y="2873"/>
                    <a:pt x="1869" y="2655"/>
                    <a:pt x="1611" y="2655"/>
                  </a:cubicBezTo>
                  <a:cubicBezTo>
                    <a:pt x="1282" y="2655"/>
                    <a:pt x="1306" y="3012"/>
                    <a:pt x="2158" y="3445"/>
                  </a:cubicBezTo>
                  <a:cubicBezTo>
                    <a:pt x="0" y="3726"/>
                    <a:pt x="249" y="4286"/>
                    <a:pt x="970" y="4286"/>
                  </a:cubicBezTo>
                  <a:cubicBezTo>
                    <a:pt x="1328" y="4286"/>
                    <a:pt x="1803" y="4148"/>
                    <a:pt x="2158" y="3771"/>
                  </a:cubicBezTo>
                  <a:lnTo>
                    <a:pt x="2158" y="3771"/>
                  </a:lnTo>
                  <a:cubicBezTo>
                    <a:pt x="1547" y="4835"/>
                    <a:pt x="1633" y="5530"/>
                    <a:pt x="1903" y="5530"/>
                  </a:cubicBezTo>
                  <a:cubicBezTo>
                    <a:pt x="2100" y="5530"/>
                    <a:pt x="2397" y="5157"/>
                    <a:pt x="2592" y="4286"/>
                  </a:cubicBezTo>
                  <a:cubicBezTo>
                    <a:pt x="2599" y="5422"/>
                    <a:pt x="2913" y="5967"/>
                    <a:pt x="3171" y="5967"/>
                  </a:cubicBezTo>
                  <a:cubicBezTo>
                    <a:pt x="3418" y="5967"/>
                    <a:pt x="3612" y="5466"/>
                    <a:pt x="3433" y="4503"/>
                  </a:cubicBezTo>
                  <a:cubicBezTo>
                    <a:pt x="7271" y="3323"/>
                    <a:pt x="12234" y="2631"/>
                    <a:pt x="12234" y="2631"/>
                  </a:cubicBezTo>
                  <a:cubicBezTo>
                    <a:pt x="12302" y="2550"/>
                    <a:pt x="12967" y="1764"/>
                    <a:pt x="12723" y="828"/>
                  </a:cubicBezTo>
                  <a:cubicBezTo>
                    <a:pt x="12628" y="502"/>
                    <a:pt x="12465" y="217"/>
                    <a:pt x="12234"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631;p50"/>
            <p:cNvSpPr/>
            <p:nvPr/>
          </p:nvSpPr>
          <p:spPr>
            <a:xfrm>
              <a:off x="6261650" y="3144825"/>
              <a:ext cx="42750" cy="26825"/>
            </a:xfrm>
            <a:custGeom>
              <a:avLst/>
              <a:gdLst/>
              <a:ahLst/>
              <a:cxnLst/>
              <a:rect l="l" t="t" r="r" b="b"/>
              <a:pathLst>
                <a:path w="1710" h="1073" extrusionOk="0">
                  <a:moveTo>
                    <a:pt x="1709" y="1"/>
                  </a:moveTo>
                  <a:cubicBezTo>
                    <a:pt x="1628" y="204"/>
                    <a:pt x="1506" y="394"/>
                    <a:pt x="1357" y="570"/>
                  </a:cubicBezTo>
                  <a:cubicBezTo>
                    <a:pt x="1221" y="733"/>
                    <a:pt x="1031" y="855"/>
                    <a:pt x="828" y="909"/>
                  </a:cubicBezTo>
                  <a:cubicBezTo>
                    <a:pt x="785" y="921"/>
                    <a:pt x="742" y="926"/>
                    <a:pt x="699" y="926"/>
                  </a:cubicBezTo>
                  <a:cubicBezTo>
                    <a:pt x="537" y="926"/>
                    <a:pt x="379" y="848"/>
                    <a:pt x="272" y="719"/>
                  </a:cubicBezTo>
                  <a:cubicBezTo>
                    <a:pt x="136" y="543"/>
                    <a:pt x="41" y="340"/>
                    <a:pt x="0" y="109"/>
                  </a:cubicBezTo>
                  <a:lnTo>
                    <a:pt x="0" y="109"/>
                  </a:lnTo>
                  <a:cubicBezTo>
                    <a:pt x="0" y="353"/>
                    <a:pt x="55" y="584"/>
                    <a:pt x="190" y="801"/>
                  </a:cubicBezTo>
                  <a:cubicBezTo>
                    <a:pt x="217" y="842"/>
                    <a:pt x="258" y="896"/>
                    <a:pt x="312" y="936"/>
                  </a:cubicBezTo>
                  <a:cubicBezTo>
                    <a:pt x="339" y="950"/>
                    <a:pt x="367" y="977"/>
                    <a:pt x="394" y="991"/>
                  </a:cubicBezTo>
                  <a:lnTo>
                    <a:pt x="475" y="1031"/>
                  </a:lnTo>
                  <a:cubicBezTo>
                    <a:pt x="543" y="1059"/>
                    <a:pt x="597" y="1072"/>
                    <a:pt x="665" y="1072"/>
                  </a:cubicBezTo>
                  <a:cubicBezTo>
                    <a:pt x="733" y="1072"/>
                    <a:pt x="787" y="1072"/>
                    <a:pt x="855" y="1059"/>
                  </a:cubicBezTo>
                  <a:cubicBezTo>
                    <a:pt x="1099" y="991"/>
                    <a:pt x="1302" y="842"/>
                    <a:pt x="1451" y="638"/>
                  </a:cubicBezTo>
                  <a:cubicBezTo>
                    <a:pt x="1587" y="448"/>
                    <a:pt x="1682" y="231"/>
                    <a:pt x="1709"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632;p50"/>
            <p:cNvSpPr/>
            <p:nvPr/>
          </p:nvSpPr>
          <p:spPr>
            <a:xfrm>
              <a:off x="5991075" y="2828325"/>
              <a:ext cx="514075" cy="394300"/>
            </a:xfrm>
            <a:custGeom>
              <a:avLst/>
              <a:gdLst/>
              <a:ahLst/>
              <a:cxnLst/>
              <a:rect l="l" t="t" r="r" b="b"/>
              <a:pathLst>
                <a:path w="20563" h="15772" extrusionOk="0">
                  <a:moveTo>
                    <a:pt x="12586" y="0"/>
                  </a:moveTo>
                  <a:cubicBezTo>
                    <a:pt x="10005" y="0"/>
                    <a:pt x="7063" y="960"/>
                    <a:pt x="4192" y="3154"/>
                  </a:cubicBezTo>
                  <a:cubicBezTo>
                    <a:pt x="4097" y="3114"/>
                    <a:pt x="3996" y="3095"/>
                    <a:pt x="3889" y="3095"/>
                  </a:cubicBezTo>
                  <a:cubicBezTo>
                    <a:pt x="2690" y="3095"/>
                    <a:pt x="798" y="5538"/>
                    <a:pt x="462" y="8714"/>
                  </a:cubicBezTo>
                  <a:lnTo>
                    <a:pt x="1547" y="9107"/>
                  </a:lnTo>
                  <a:cubicBezTo>
                    <a:pt x="1547" y="9107"/>
                    <a:pt x="1" y="14939"/>
                    <a:pt x="1235" y="15726"/>
                  </a:cubicBezTo>
                  <a:cubicBezTo>
                    <a:pt x="1284" y="15757"/>
                    <a:pt x="1334" y="15772"/>
                    <a:pt x="1384" y="15772"/>
                  </a:cubicBezTo>
                  <a:cubicBezTo>
                    <a:pt x="2597" y="15772"/>
                    <a:pt x="4110" y="7005"/>
                    <a:pt x="4110" y="7005"/>
                  </a:cubicBezTo>
                  <a:cubicBezTo>
                    <a:pt x="4110" y="7005"/>
                    <a:pt x="8782" y="5983"/>
                    <a:pt x="11718" y="5983"/>
                  </a:cubicBezTo>
                  <a:cubicBezTo>
                    <a:pt x="12009" y="5983"/>
                    <a:pt x="12282" y="5993"/>
                    <a:pt x="12532" y="6015"/>
                  </a:cubicBezTo>
                  <a:lnTo>
                    <a:pt x="13115" y="4293"/>
                  </a:lnTo>
                  <a:lnTo>
                    <a:pt x="13115" y="6015"/>
                  </a:lnTo>
                  <a:cubicBezTo>
                    <a:pt x="13115" y="6015"/>
                    <a:pt x="17726" y="6232"/>
                    <a:pt x="20493" y="7439"/>
                  </a:cubicBezTo>
                  <a:cubicBezTo>
                    <a:pt x="20562" y="2983"/>
                    <a:pt x="17136" y="0"/>
                    <a:pt x="12586"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633;p50"/>
            <p:cNvSpPr/>
            <p:nvPr/>
          </p:nvSpPr>
          <p:spPr>
            <a:xfrm>
              <a:off x="6059575" y="2939375"/>
              <a:ext cx="55975" cy="75625"/>
            </a:xfrm>
            <a:custGeom>
              <a:avLst/>
              <a:gdLst/>
              <a:ahLst/>
              <a:cxnLst/>
              <a:rect l="l" t="t" r="r" b="b"/>
              <a:pathLst>
                <a:path w="2239" h="3025" extrusionOk="0">
                  <a:moveTo>
                    <a:pt x="1275" y="0"/>
                  </a:moveTo>
                  <a:lnTo>
                    <a:pt x="0" y="733"/>
                  </a:lnTo>
                  <a:lnTo>
                    <a:pt x="1275" y="3024"/>
                  </a:lnTo>
                  <a:lnTo>
                    <a:pt x="2238" y="2387"/>
                  </a:lnTo>
                  <a:lnTo>
                    <a:pt x="1275" y="0"/>
                  </a:ln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634;p50"/>
            <p:cNvSpPr/>
            <p:nvPr/>
          </p:nvSpPr>
          <p:spPr>
            <a:xfrm>
              <a:off x="6330475" y="2860375"/>
              <a:ext cx="16625" cy="117000"/>
            </a:xfrm>
            <a:custGeom>
              <a:avLst/>
              <a:gdLst/>
              <a:ahLst/>
              <a:cxnLst/>
              <a:rect l="l" t="t" r="r" b="b"/>
              <a:pathLst>
                <a:path w="665" h="4680" extrusionOk="0">
                  <a:moveTo>
                    <a:pt x="0" y="0"/>
                  </a:moveTo>
                  <a:lnTo>
                    <a:pt x="0" y="0"/>
                  </a:lnTo>
                  <a:cubicBezTo>
                    <a:pt x="95" y="163"/>
                    <a:pt x="163" y="353"/>
                    <a:pt x="190" y="543"/>
                  </a:cubicBezTo>
                  <a:cubicBezTo>
                    <a:pt x="245" y="733"/>
                    <a:pt x="272" y="936"/>
                    <a:pt x="312" y="1126"/>
                  </a:cubicBezTo>
                  <a:cubicBezTo>
                    <a:pt x="367" y="1519"/>
                    <a:pt x="407" y="1899"/>
                    <a:pt x="462" y="2306"/>
                  </a:cubicBezTo>
                  <a:cubicBezTo>
                    <a:pt x="502" y="2699"/>
                    <a:pt x="529" y="3092"/>
                    <a:pt x="556" y="3486"/>
                  </a:cubicBezTo>
                  <a:cubicBezTo>
                    <a:pt x="584" y="3879"/>
                    <a:pt x="611" y="4272"/>
                    <a:pt x="651" y="4679"/>
                  </a:cubicBezTo>
                  <a:cubicBezTo>
                    <a:pt x="665" y="4476"/>
                    <a:pt x="665" y="4082"/>
                    <a:pt x="665" y="4082"/>
                  </a:cubicBezTo>
                  <a:lnTo>
                    <a:pt x="665" y="3486"/>
                  </a:lnTo>
                  <a:cubicBezTo>
                    <a:pt x="665" y="3092"/>
                    <a:pt x="651" y="2699"/>
                    <a:pt x="597" y="2292"/>
                  </a:cubicBezTo>
                  <a:cubicBezTo>
                    <a:pt x="556" y="1899"/>
                    <a:pt x="502" y="1506"/>
                    <a:pt x="421" y="1112"/>
                  </a:cubicBezTo>
                  <a:cubicBezTo>
                    <a:pt x="380" y="922"/>
                    <a:pt x="326" y="719"/>
                    <a:pt x="272" y="529"/>
                  </a:cubicBezTo>
                  <a:cubicBezTo>
                    <a:pt x="204" y="339"/>
                    <a:pt x="123" y="163"/>
                    <a:pt x="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635;p50"/>
            <p:cNvSpPr/>
            <p:nvPr/>
          </p:nvSpPr>
          <p:spPr>
            <a:xfrm>
              <a:off x="6362675" y="2860375"/>
              <a:ext cx="54275" cy="109875"/>
            </a:xfrm>
            <a:custGeom>
              <a:avLst/>
              <a:gdLst/>
              <a:ahLst/>
              <a:cxnLst/>
              <a:rect l="l" t="t" r="r" b="b"/>
              <a:pathLst>
                <a:path w="2171" h="4395" extrusionOk="0">
                  <a:moveTo>
                    <a:pt x="1" y="0"/>
                  </a:moveTo>
                  <a:lnTo>
                    <a:pt x="1" y="0"/>
                  </a:lnTo>
                  <a:cubicBezTo>
                    <a:pt x="286" y="299"/>
                    <a:pt x="530" y="638"/>
                    <a:pt x="760" y="977"/>
                  </a:cubicBezTo>
                  <a:cubicBezTo>
                    <a:pt x="991" y="1316"/>
                    <a:pt x="1194" y="1682"/>
                    <a:pt x="1371" y="2048"/>
                  </a:cubicBezTo>
                  <a:cubicBezTo>
                    <a:pt x="1560" y="2414"/>
                    <a:pt x="1723" y="2794"/>
                    <a:pt x="1845" y="3187"/>
                  </a:cubicBezTo>
                  <a:cubicBezTo>
                    <a:pt x="1981" y="3581"/>
                    <a:pt x="2076" y="3987"/>
                    <a:pt x="2171" y="4394"/>
                  </a:cubicBezTo>
                  <a:cubicBezTo>
                    <a:pt x="2144" y="4191"/>
                    <a:pt x="2130" y="3974"/>
                    <a:pt x="2089" y="3770"/>
                  </a:cubicBezTo>
                  <a:cubicBezTo>
                    <a:pt x="2049" y="3567"/>
                    <a:pt x="2008" y="3364"/>
                    <a:pt x="1954" y="3160"/>
                  </a:cubicBezTo>
                  <a:cubicBezTo>
                    <a:pt x="1832" y="2753"/>
                    <a:pt x="1696" y="2360"/>
                    <a:pt x="1506" y="1994"/>
                  </a:cubicBezTo>
                  <a:cubicBezTo>
                    <a:pt x="1316" y="1614"/>
                    <a:pt x="1099" y="1248"/>
                    <a:pt x="855" y="922"/>
                  </a:cubicBezTo>
                  <a:cubicBezTo>
                    <a:pt x="611" y="570"/>
                    <a:pt x="326" y="272"/>
                    <a:pt x="1"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636;p50"/>
            <p:cNvSpPr/>
            <p:nvPr/>
          </p:nvSpPr>
          <p:spPr>
            <a:xfrm>
              <a:off x="6423025" y="2876650"/>
              <a:ext cx="56325" cy="100725"/>
            </a:xfrm>
            <a:custGeom>
              <a:avLst/>
              <a:gdLst/>
              <a:ahLst/>
              <a:cxnLst/>
              <a:rect l="l" t="t" r="r" b="b"/>
              <a:pathLst>
                <a:path w="2253" h="4029" extrusionOk="0">
                  <a:moveTo>
                    <a:pt x="1" y="0"/>
                  </a:moveTo>
                  <a:lnTo>
                    <a:pt x="1" y="0"/>
                  </a:lnTo>
                  <a:cubicBezTo>
                    <a:pt x="123" y="149"/>
                    <a:pt x="245" y="299"/>
                    <a:pt x="381" y="448"/>
                  </a:cubicBezTo>
                  <a:cubicBezTo>
                    <a:pt x="503" y="597"/>
                    <a:pt x="625" y="746"/>
                    <a:pt x="747" y="895"/>
                  </a:cubicBezTo>
                  <a:cubicBezTo>
                    <a:pt x="991" y="1207"/>
                    <a:pt x="1208" y="1533"/>
                    <a:pt x="1425" y="1858"/>
                  </a:cubicBezTo>
                  <a:cubicBezTo>
                    <a:pt x="1642" y="2184"/>
                    <a:pt x="1818" y="2523"/>
                    <a:pt x="1967" y="2889"/>
                  </a:cubicBezTo>
                  <a:cubicBezTo>
                    <a:pt x="2008" y="2984"/>
                    <a:pt x="2035" y="3065"/>
                    <a:pt x="2062" y="3160"/>
                  </a:cubicBezTo>
                  <a:cubicBezTo>
                    <a:pt x="2089" y="3255"/>
                    <a:pt x="2117" y="3350"/>
                    <a:pt x="2144" y="3445"/>
                  </a:cubicBezTo>
                  <a:cubicBezTo>
                    <a:pt x="2157" y="3540"/>
                    <a:pt x="2184" y="3635"/>
                    <a:pt x="2198" y="3730"/>
                  </a:cubicBezTo>
                  <a:cubicBezTo>
                    <a:pt x="2198" y="3825"/>
                    <a:pt x="2211" y="3933"/>
                    <a:pt x="2211" y="4028"/>
                  </a:cubicBezTo>
                  <a:cubicBezTo>
                    <a:pt x="2252" y="3621"/>
                    <a:pt x="2211" y="3228"/>
                    <a:pt x="2062" y="2848"/>
                  </a:cubicBezTo>
                  <a:cubicBezTo>
                    <a:pt x="1940" y="2482"/>
                    <a:pt x="1764" y="2116"/>
                    <a:pt x="1547" y="1777"/>
                  </a:cubicBezTo>
                  <a:cubicBezTo>
                    <a:pt x="1330" y="1451"/>
                    <a:pt x="1099" y="1126"/>
                    <a:pt x="828" y="828"/>
                  </a:cubicBezTo>
                  <a:cubicBezTo>
                    <a:pt x="570" y="529"/>
                    <a:pt x="299" y="244"/>
                    <a:pt x="1"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37;p50"/>
            <p:cNvSpPr/>
            <p:nvPr/>
          </p:nvSpPr>
          <p:spPr>
            <a:xfrm>
              <a:off x="6283000" y="2853600"/>
              <a:ext cx="16975" cy="123775"/>
            </a:xfrm>
            <a:custGeom>
              <a:avLst/>
              <a:gdLst/>
              <a:ahLst/>
              <a:cxnLst/>
              <a:rect l="l" t="t" r="r" b="b"/>
              <a:pathLst>
                <a:path w="679" h="4951" extrusionOk="0">
                  <a:moveTo>
                    <a:pt x="516" y="0"/>
                  </a:moveTo>
                  <a:lnTo>
                    <a:pt x="516" y="0"/>
                  </a:lnTo>
                  <a:cubicBezTo>
                    <a:pt x="530" y="420"/>
                    <a:pt x="543" y="841"/>
                    <a:pt x="543" y="1261"/>
                  </a:cubicBezTo>
                  <a:cubicBezTo>
                    <a:pt x="543" y="1668"/>
                    <a:pt x="543" y="2089"/>
                    <a:pt x="516" y="2509"/>
                  </a:cubicBezTo>
                  <a:cubicBezTo>
                    <a:pt x="503" y="2726"/>
                    <a:pt x="489" y="2929"/>
                    <a:pt x="462" y="3133"/>
                  </a:cubicBezTo>
                  <a:cubicBezTo>
                    <a:pt x="435" y="3336"/>
                    <a:pt x="408" y="3553"/>
                    <a:pt x="367" y="3757"/>
                  </a:cubicBezTo>
                  <a:cubicBezTo>
                    <a:pt x="353" y="3852"/>
                    <a:pt x="340" y="3960"/>
                    <a:pt x="313" y="4055"/>
                  </a:cubicBezTo>
                  <a:cubicBezTo>
                    <a:pt x="286" y="4164"/>
                    <a:pt x="258" y="4258"/>
                    <a:pt x="231" y="4367"/>
                  </a:cubicBezTo>
                  <a:cubicBezTo>
                    <a:pt x="204" y="4462"/>
                    <a:pt x="177" y="4570"/>
                    <a:pt x="136" y="4665"/>
                  </a:cubicBezTo>
                  <a:cubicBezTo>
                    <a:pt x="82" y="4760"/>
                    <a:pt x="41" y="4855"/>
                    <a:pt x="1" y="4950"/>
                  </a:cubicBezTo>
                  <a:cubicBezTo>
                    <a:pt x="231" y="4584"/>
                    <a:pt x="394" y="4191"/>
                    <a:pt x="489" y="3784"/>
                  </a:cubicBezTo>
                  <a:cubicBezTo>
                    <a:pt x="570" y="3363"/>
                    <a:pt x="625" y="2943"/>
                    <a:pt x="652" y="2523"/>
                  </a:cubicBezTo>
                  <a:cubicBezTo>
                    <a:pt x="679" y="2102"/>
                    <a:pt x="679" y="1668"/>
                    <a:pt x="652" y="1248"/>
                  </a:cubicBezTo>
                  <a:cubicBezTo>
                    <a:pt x="625" y="827"/>
                    <a:pt x="584" y="407"/>
                    <a:pt x="516"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38;p50"/>
            <p:cNvSpPr/>
            <p:nvPr/>
          </p:nvSpPr>
          <p:spPr>
            <a:xfrm>
              <a:off x="6238925" y="2860375"/>
              <a:ext cx="17325" cy="103775"/>
            </a:xfrm>
            <a:custGeom>
              <a:avLst/>
              <a:gdLst/>
              <a:ahLst/>
              <a:cxnLst/>
              <a:rect l="l" t="t" r="r" b="b"/>
              <a:pathLst>
                <a:path w="693" h="4151" extrusionOk="0">
                  <a:moveTo>
                    <a:pt x="692" y="0"/>
                  </a:moveTo>
                  <a:lnTo>
                    <a:pt x="692" y="0"/>
                  </a:lnTo>
                  <a:cubicBezTo>
                    <a:pt x="584" y="326"/>
                    <a:pt x="503" y="678"/>
                    <a:pt x="421" y="1017"/>
                  </a:cubicBezTo>
                  <a:cubicBezTo>
                    <a:pt x="340" y="1356"/>
                    <a:pt x="258" y="1696"/>
                    <a:pt x="204" y="2048"/>
                  </a:cubicBezTo>
                  <a:cubicBezTo>
                    <a:pt x="136" y="2387"/>
                    <a:pt x="82" y="2740"/>
                    <a:pt x="55" y="3092"/>
                  </a:cubicBezTo>
                  <a:cubicBezTo>
                    <a:pt x="14" y="3431"/>
                    <a:pt x="1" y="3798"/>
                    <a:pt x="41" y="4150"/>
                  </a:cubicBezTo>
                  <a:cubicBezTo>
                    <a:pt x="55" y="3798"/>
                    <a:pt x="96" y="3445"/>
                    <a:pt x="163" y="3106"/>
                  </a:cubicBezTo>
                  <a:lnTo>
                    <a:pt x="340" y="2075"/>
                  </a:lnTo>
                  <a:lnTo>
                    <a:pt x="530" y="1031"/>
                  </a:lnTo>
                  <a:cubicBezTo>
                    <a:pt x="584" y="692"/>
                    <a:pt x="652" y="339"/>
                    <a:pt x="692"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39;p50"/>
            <p:cNvSpPr/>
            <p:nvPr/>
          </p:nvSpPr>
          <p:spPr>
            <a:xfrm>
              <a:off x="6203325" y="2876650"/>
              <a:ext cx="15975" cy="87500"/>
            </a:xfrm>
            <a:custGeom>
              <a:avLst/>
              <a:gdLst/>
              <a:ahLst/>
              <a:cxnLst/>
              <a:rect l="l" t="t" r="r" b="b"/>
              <a:pathLst>
                <a:path w="639" h="3500" extrusionOk="0">
                  <a:moveTo>
                    <a:pt x="530" y="0"/>
                  </a:moveTo>
                  <a:cubicBezTo>
                    <a:pt x="530" y="149"/>
                    <a:pt x="530" y="299"/>
                    <a:pt x="530" y="448"/>
                  </a:cubicBezTo>
                  <a:cubicBezTo>
                    <a:pt x="530" y="597"/>
                    <a:pt x="516" y="746"/>
                    <a:pt x="516" y="895"/>
                  </a:cubicBezTo>
                  <a:cubicBezTo>
                    <a:pt x="503" y="1194"/>
                    <a:pt x="475" y="1478"/>
                    <a:pt x="448" y="1777"/>
                  </a:cubicBezTo>
                  <a:cubicBezTo>
                    <a:pt x="408" y="2075"/>
                    <a:pt x="367" y="2360"/>
                    <a:pt x="299" y="2658"/>
                  </a:cubicBezTo>
                  <a:cubicBezTo>
                    <a:pt x="231" y="2943"/>
                    <a:pt x="123" y="3228"/>
                    <a:pt x="1" y="3499"/>
                  </a:cubicBezTo>
                  <a:cubicBezTo>
                    <a:pt x="177" y="3255"/>
                    <a:pt x="313" y="2970"/>
                    <a:pt x="408" y="2685"/>
                  </a:cubicBezTo>
                  <a:cubicBezTo>
                    <a:pt x="489" y="2401"/>
                    <a:pt x="557" y="2102"/>
                    <a:pt x="584" y="1790"/>
                  </a:cubicBezTo>
                  <a:cubicBezTo>
                    <a:pt x="625" y="1492"/>
                    <a:pt x="638" y="1194"/>
                    <a:pt x="625" y="895"/>
                  </a:cubicBezTo>
                  <a:cubicBezTo>
                    <a:pt x="611" y="597"/>
                    <a:pt x="584" y="285"/>
                    <a:pt x="53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40;p50"/>
            <p:cNvSpPr/>
            <p:nvPr/>
          </p:nvSpPr>
          <p:spPr>
            <a:xfrm>
              <a:off x="6163325" y="2876650"/>
              <a:ext cx="21725" cy="93600"/>
            </a:xfrm>
            <a:custGeom>
              <a:avLst/>
              <a:gdLst/>
              <a:ahLst/>
              <a:cxnLst/>
              <a:rect l="l" t="t" r="r" b="b"/>
              <a:pathLst>
                <a:path w="869" h="3744" extrusionOk="0">
                  <a:moveTo>
                    <a:pt x="855" y="0"/>
                  </a:moveTo>
                  <a:lnTo>
                    <a:pt x="719" y="963"/>
                  </a:lnTo>
                  <a:cubicBezTo>
                    <a:pt x="665" y="1275"/>
                    <a:pt x="624" y="1601"/>
                    <a:pt x="570" y="1912"/>
                  </a:cubicBezTo>
                  <a:cubicBezTo>
                    <a:pt x="516" y="2238"/>
                    <a:pt x="462" y="2550"/>
                    <a:pt x="380" y="2862"/>
                  </a:cubicBezTo>
                  <a:cubicBezTo>
                    <a:pt x="339" y="3025"/>
                    <a:pt x="299" y="3174"/>
                    <a:pt x="245" y="3323"/>
                  </a:cubicBezTo>
                  <a:cubicBezTo>
                    <a:pt x="190" y="3486"/>
                    <a:pt x="109" y="3621"/>
                    <a:pt x="0" y="3743"/>
                  </a:cubicBezTo>
                  <a:cubicBezTo>
                    <a:pt x="136" y="3635"/>
                    <a:pt x="231" y="3513"/>
                    <a:pt x="312" y="3350"/>
                  </a:cubicBezTo>
                  <a:cubicBezTo>
                    <a:pt x="380" y="3214"/>
                    <a:pt x="434" y="3052"/>
                    <a:pt x="489" y="2902"/>
                  </a:cubicBezTo>
                  <a:cubicBezTo>
                    <a:pt x="584" y="2591"/>
                    <a:pt x="665" y="2265"/>
                    <a:pt x="719" y="1940"/>
                  </a:cubicBezTo>
                  <a:cubicBezTo>
                    <a:pt x="760" y="1614"/>
                    <a:pt x="801" y="1302"/>
                    <a:pt x="828" y="977"/>
                  </a:cubicBezTo>
                  <a:cubicBezTo>
                    <a:pt x="855" y="651"/>
                    <a:pt x="868" y="326"/>
                    <a:pt x="855"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1;p50"/>
            <p:cNvSpPr/>
            <p:nvPr/>
          </p:nvSpPr>
          <p:spPr>
            <a:xfrm>
              <a:off x="6027375" y="3039050"/>
              <a:ext cx="32225" cy="110550"/>
            </a:xfrm>
            <a:custGeom>
              <a:avLst/>
              <a:gdLst/>
              <a:ahLst/>
              <a:cxnLst/>
              <a:rect l="l" t="t" r="r" b="b"/>
              <a:pathLst>
                <a:path w="1289" h="4422" extrusionOk="0">
                  <a:moveTo>
                    <a:pt x="1288" y="0"/>
                  </a:moveTo>
                  <a:lnTo>
                    <a:pt x="1288" y="0"/>
                  </a:lnTo>
                  <a:cubicBezTo>
                    <a:pt x="1153" y="367"/>
                    <a:pt x="1031" y="733"/>
                    <a:pt x="922" y="1099"/>
                  </a:cubicBezTo>
                  <a:cubicBezTo>
                    <a:pt x="800" y="1465"/>
                    <a:pt x="678" y="1831"/>
                    <a:pt x="583" y="2197"/>
                  </a:cubicBezTo>
                  <a:cubicBezTo>
                    <a:pt x="475" y="2564"/>
                    <a:pt x="366" y="2930"/>
                    <a:pt x="271" y="3309"/>
                  </a:cubicBezTo>
                  <a:cubicBezTo>
                    <a:pt x="176" y="3676"/>
                    <a:pt x="81" y="4042"/>
                    <a:pt x="0" y="4422"/>
                  </a:cubicBezTo>
                  <a:cubicBezTo>
                    <a:pt x="136" y="4069"/>
                    <a:pt x="258" y="3703"/>
                    <a:pt x="380" y="3337"/>
                  </a:cubicBezTo>
                  <a:cubicBezTo>
                    <a:pt x="502" y="2970"/>
                    <a:pt x="624" y="2604"/>
                    <a:pt x="719" y="2238"/>
                  </a:cubicBezTo>
                  <a:cubicBezTo>
                    <a:pt x="814" y="1872"/>
                    <a:pt x="922" y="1492"/>
                    <a:pt x="1017" y="1126"/>
                  </a:cubicBezTo>
                  <a:cubicBezTo>
                    <a:pt x="1126" y="760"/>
                    <a:pt x="1207" y="380"/>
                    <a:pt x="1288"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42;p50"/>
            <p:cNvSpPr/>
            <p:nvPr/>
          </p:nvSpPr>
          <p:spPr>
            <a:xfrm>
              <a:off x="5923950" y="3222475"/>
              <a:ext cx="63425" cy="83775"/>
            </a:xfrm>
            <a:custGeom>
              <a:avLst/>
              <a:gdLst/>
              <a:ahLst/>
              <a:cxnLst/>
              <a:rect l="l" t="t" r="r" b="b"/>
              <a:pathLst>
                <a:path w="2537" h="3351" extrusionOk="0">
                  <a:moveTo>
                    <a:pt x="2537" y="0"/>
                  </a:moveTo>
                  <a:lnTo>
                    <a:pt x="2537" y="0"/>
                  </a:lnTo>
                  <a:cubicBezTo>
                    <a:pt x="2469" y="163"/>
                    <a:pt x="2401" y="339"/>
                    <a:pt x="2333" y="502"/>
                  </a:cubicBezTo>
                  <a:cubicBezTo>
                    <a:pt x="2252" y="665"/>
                    <a:pt x="2184" y="828"/>
                    <a:pt x="2089" y="990"/>
                  </a:cubicBezTo>
                  <a:cubicBezTo>
                    <a:pt x="1940" y="1302"/>
                    <a:pt x="1750" y="1614"/>
                    <a:pt x="1547" y="1913"/>
                  </a:cubicBezTo>
                  <a:cubicBezTo>
                    <a:pt x="1357" y="2211"/>
                    <a:pt x="1126" y="2482"/>
                    <a:pt x="869" y="2740"/>
                  </a:cubicBezTo>
                  <a:cubicBezTo>
                    <a:pt x="611" y="2984"/>
                    <a:pt x="313" y="3187"/>
                    <a:pt x="1" y="3350"/>
                  </a:cubicBezTo>
                  <a:cubicBezTo>
                    <a:pt x="353" y="3242"/>
                    <a:pt x="665" y="3052"/>
                    <a:pt x="950" y="2821"/>
                  </a:cubicBezTo>
                  <a:cubicBezTo>
                    <a:pt x="1221" y="2577"/>
                    <a:pt x="1465" y="2292"/>
                    <a:pt x="1669" y="1994"/>
                  </a:cubicBezTo>
                  <a:cubicBezTo>
                    <a:pt x="1872" y="1696"/>
                    <a:pt x="2049" y="1370"/>
                    <a:pt x="2198" y="1031"/>
                  </a:cubicBezTo>
                  <a:cubicBezTo>
                    <a:pt x="2347" y="706"/>
                    <a:pt x="2455" y="353"/>
                    <a:pt x="2537"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43;p50"/>
            <p:cNvSpPr/>
            <p:nvPr/>
          </p:nvSpPr>
          <p:spPr>
            <a:xfrm>
              <a:off x="5977525" y="3242825"/>
              <a:ext cx="66150" cy="77325"/>
            </a:xfrm>
            <a:custGeom>
              <a:avLst/>
              <a:gdLst/>
              <a:ahLst/>
              <a:cxnLst/>
              <a:rect l="l" t="t" r="r" b="b"/>
              <a:pathLst>
                <a:path w="2646" h="3093" extrusionOk="0">
                  <a:moveTo>
                    <a:pt x="2645" y="0"/>
                  </a:moveTo>
                  <a:lnTo>
                    <a:pt x="2645" y="0"/>
                  </a:lnTo>
                  <a:cubicBezTo>
                    <a:pt x="2604" y="176"/>
                    <a:pt x="2537" y="339"/>
                    <a:pt x="2442" y="488"/>
                  </a:cubicBezTo>
                  <a:cubicBezTo>
                    <a:pt x="2374" y="651"/>
                    <a:pt x="2279" y="787"/>
                    <a:pt x="2184" y="936"/>
                  </a:cubicBezTo>
                  <a:cubicBezTo>
                    <a:pt x="1994" y="1234"/>
                    <a:pt x="1791" y="1505"/>
                    <a:pt x="1574" y="1763"/>
                  </a:cubicBezTo>
                  <a:cubicBezTo>
                    <a:pt x="1343" y="2034"/>
                    <a:pt x="1113" y="2278"/>
                    <a:pt x="841" y="2509"/>
                  </a:cubicBezTo>
                  <a:cubicBezTo>
                    <a:pt x="584" y="2726"/>
                    <a:pt x="299" y="2929"/>
                    <a:pt x="0" y="3092"/>
                  </a:cubicBezTo>
                  <a:cubicBezTo>
                    <a:pt x="326" y="2970"/>
                    <a:pt x="638" y="2794"/>
                    <a:pt x="923" y="2590"/>
                  </a:cubicBezTo>
                  <a:cubicBezTo>
                    <a:pt x="1207" y="2373"/>
                    <a:pt x="1452" y="2129"/>
                    <a:pt x="1682" y="1858"/>
                  </a:cubicBezTo>
                  <a:cubicBezTo>
                    <a:pt x="1913" y="1587"/>
                    <a:pt x="2116" y="1302"/>
                    <a:pt x="2292" y="990"/>
                  </a:cubicBezTo>
                  <a:cubicBezTo>
                    <a:pt x="2374" y="841"/>
                    <a:pt x="2442" y="678"/>
                    <a:pt x="2509" y="515"/>
                  </a:cubicBezTo>
                  <a:cubicBezTo>
                    <a:pt x="2577" y="353"/>
                    <a:pt x="2631" y="176"/>
                    <a:pt x="2645"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44;p50"/>
            <p:cNvSpPr/>
            <p:nvPr/>
          </p:nvSpPr>
          <p:spPr>
            <a:xfrm>
              <a:off x="6043650" y="3264525"/>
              <a:ext cx="35275" cy="55625"/>
            </a:xfrm>
            <a:custGeom>
              <a:avLst/>
              <a:gdLst/>
              <a:ahLst/>
              <a:cxnLst/>
              <a:rect l="l" t="t" r="r" b="b"/>
              <a:pathLst>
                <a:path w="1411" h="2225" extrusionOk="0">
                  <a:moveTo>
                    <a:pt x="1410" y="0"/>
                  </a:moveTo>
                  <a:cubicBezTo>
                    <a:pt x="1343" y="217"/>
                    <a:pt x="1261" y="434"/>
                    <a:pt x="1180" y="651"/>
                  </a:cubicBezTo>
                  <a:cubicBezTo>
                    <a:pt x="1099" y="854"/>
                    <a:pt x="1004" y="1058"/>
                    <a:pt x="895" y="1261"/>
                  </a:cubicBezTo>
                  <a:cubicBezTo>
                    <a:pt x="800" y="1465"/>
                    <a:pt x="665" y="1641"/>
                    <a:pt x="529" y="1817"/>
                  </a:cubicBezTo>
                  <a:cubicBezTo>
                    <a:pt x="380" y="1980"/>
                    <a:pt x="203" y="2129"/>
                    <a:pt x="0" y="2224"/>
                  </a:cubicBezTo>
                  <a:cubicBezTo>
                    <a:pt x="231" y="2170"/>
                    <a:pt x="434" y="2048"/>
                    <a:pt x="610" y="1885"/>
                  </a:cubicBezTo>
                  <a:cubicBezTo>
                    <a:pt x="773" y="1722"/>
                    <a:pt x="922" y="1533"/>
                    <a:pt x="1031" y="1329"/>
                  </a:cubicBezTo>
                  <a:cubicBezTo>
                    <a:pt x="1248" y="909"/>
                    <a:pt x="1370" y="461"/>
                    <a:pt x="141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45;p50"/>
            <p:cNvSpPr/>
            <p:nvPr/>
          </p:nvSpPr>
          <p:spPr>
            <a:xfrm>
              <a:off x="5950400" y="3125175"/>
              <a:ext cx="34600" cy="34600"/>
            </a:xfrm>
            <a:custGeom>
              <a:avLst/>
              <a:gdLst/>
              <a:ahLst/>
              <a:cxnLst/>
              <a:rect l="l" t="t" r="r" b="b"/>
              <a:pathLst>
                <a:path w="1384" h="1384" extrusionOk="0">
                  <a:moveTo>
                    <a:pt x="692" y="0"/>
                  </a:moveTo>
                  <a:cubicBezTo>
                    <a:pt x="312" y="0"/>
                    <a:pt x="1" y="312"/>
                    <a:pt x="1" y="692"/>
                  </a:cubicBezTo>
                  <a:cubicBezTo>
                    <a:pt x="1" y="1071"/>
                    <a:pt x="312" y="1383"/>
                    <a:pt x="692" y="1383"/>
                  </a:cubicBezTo>
                  <a:cubicBezTo>
                    <a:pt x="1072" y="1383"/>
                    <a:pt x="1384" y="1071"/>
                    <a:pt x="1384" y="692"/>
                  </a:cubicBezTo>
                  <a:cubicBezTo>
                    <a:pt x="1384" y="312"/>
                    <a:pt x="1072" y="0"/>
                    <a:pt x="692"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46;p50"/>
            <p:cNvSpPr/>
            <p:nvPr/>
          </p:nvSpPr>
          <p:spPr>
            <a:xfrm>
              <a:off x="6142300" y="3447250"/>
              <a:ext cx="227200" cy="35300"/>
            </a:xfrm>
            <a:custGeom>
              <a:avLst/>
              <a:gdLst/>
              <a:ahLst/>
              <a:cxnLst/>
              <a:rect l="l" t="t" r="r" b="b"/>
              <a:pathLst>
                <a:path w="9088" h="1412" extrusionOk="0">
                  <a:moveTo>
                    <a:pt x="9087" y="1"/>
                  </a:moveTo>
                  <a:cubicBezTo>
                    <a:pt x="8748" y="218"/>
                    <a:pt x="8395" y="394"/>
                    <a:pt x="8043" y="557"/>
                  </a:cubicBezTo>
                  <a:cubicBezTo>
                    <a:pt x="7866" y="652"/>
                    <a:pt x="7677" y="733"/>
                    <a:pt x="7500" y="787"/>
                  </a:cubicBezTo>
                  <a:cubicBezTo>
                    <a:pt x="7310" y="842"/>
                    <a:pt x="7121" y="910"/>
                    <a:pt x="6931" y="964"/>
                  </a:cubicBezTo>
                  <a:cubicBezTo>
                    <a:pt x="6214" y="1156"/>
                    <a:pt x="5473" y="1263"/>
                    <a:pt x="4730" y="1263"/>
                  </a:cubicBezTo>
                  <a:cubicBezTo>
                    <a:pt x="4686" y="1263"/>
                    <a:pt x="4642" y="1263"/>
                    <a:pt x="4598" y="1262"/>
                  </a:cubicBezTo>
                  <a:cubicBezTo>
                    <a:pt x="3798" y="1262"/>
                    <a:pt x="3011" y="1167"/>
                    <a:pt x="2252" y="991"/>
                  </a:cubicBezTo>
                  <a:cubicBezTo>
                    <a:pt x="1859" y="910"/>
                    <a:pt x="1479" y="801"/>
                    <a:pt x="1113" y="679"/>
                  </a:cubicBezTo>
                  <a:cubicBezTo>
                    <a:pt x="733" y="557"/>
                    <a:pt x="367" y="408"/>
                    <a:pt x="1" y="245"/>
                  </a:cubicBezTo>
                  <a:lnTo>
                    <a:pt x="1" y="245"/>
                  </a:lnTo>
                  <a:cubicBezTo>
                    <a:pt x="706" y="625"/>
                    <a:pt x="1452" y="910"/>
                    <a:pt x="2225" y="1099"/>
                  </a:cubicBezTo>
                  <a:cubicBezTo>
                    <a:pt x="2998" y="1303"/>
                    <a:pt x="3798" y="1411"/>
                    <a:pt x="4598" y="1411"/>
                  </a:cubicBezTo>
                  <a:cubicBezTo>
                    <a:pt x="5398" y="1411"/>
                    <a:pt x="6198" y="1303"/>
                    <a:pt x="6958" y="1072"/>
                  </a:cubicBezTo>
                  <a:cubicBezTo>
                    <a:pt x="7717" y="842"/>
                    <a:pt x="8436" y="476"/>
                    <a:pt x="9087"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647;p50"/>
            <p:cNvSpPr/>
            <p:nvPr/>
          </p:nvSpPr>
          <p:spPr>
            <a:xfrm>
              <a:off x="6177900" y="3382150"/>
              <a:ext cx="51550" cy="67500"/>
            </a:xfrm>
            <a:custGeom>
              <a:avLst/>
              <a:gdLst/>
              <a:ahLst/>
              <a:cxnLst/>
              <a:rect l="l" t="t" r="r" b="b"/>
              <a:pathLst>
                <a:path w="2062" h="2700" extrusionOk="0">
                  <a:moveTo>
                    <a:pt x="1" y="1"/>
                  </a:moveTo>
                  <a:cubicBezTo>
                    <a:pt x="68" y="286"/>
                    <a:pt x="177" y="557"/>
                    <a:pt x="299" y="828"/>
                  </a:cubicBezTo>
                  <a:cubicBezTo>
                    <a:pt x="421" y="1086"/>
                    <a:pt x="557" y="1344"/>
                    <a:pt x="719" y="1588"/>
                  </a:cubicBezTo>
                  <a:cubicBezTo>
                    <a:pt x="896" y="1832"/>
                    <a:pt x="1086" y="2062"/>
                    <a:pt x="1303" y="2252"/>
                  </a:cubicBezTo>
                  <a:cubicBezTo>
                    <a:pt x="1520" y="2456"/>
                    <a:pt x="1777" y="2605"/>
                    <a:pt x="2062" y="2700"/>
                  </a:cubicBezTo>
                  <a:cubicBezTo>
                    <a:pt x="1804" y="2551"/>
                    <a:pt x="1574" y="2374"/>
                    <a:pt x="1384" y="2171"/>
                  </a:cubicBezTo>
                  <a:cubicBezTo>
                    <a:pt x="1180" y="1967"/>
                    <a:pt x="1004" y="1750"/>
                    <a:pt x="841" y="1506"/>
                  </a:cubicBezTo>
                  <a:cubicBezTo>
                    <a:pt x="679" y="1276"/>
                    <a:pt x="529" y="1018"/>
                    <a:pt x="394" y="774"/>
                  </a:cubicBezTo>
                  <a:cubicBezTo>
                    <a:pt x="326" y="652"/>
                    <a:pt x="258" y="516"/>
                    <a:pt x="190" y="394"/>
                  </a:cubicBezTo>
                  <a:cubicBezTo>
                    <a:pt x="123" y="272"/>
                    <a:pt x="68" y="137"/>
                    <a:pt x="1"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648;p50"/>
            <p:cNvSpPr/>
            <p:nvPr/>
          </p:nvSpPr>
          <p:spPr>
            <a:xfrm>
              <a:off x="6199950" y="3388950"/>
              <a:ext cx="67150" cy="23075"/>
            </a:xfrm>
            <a:custGeom>
              <a:avLst/>
              <a:gdLst/>
              <a:ahLst/>
              <a:cxnLst/>
              <a:rect l="l" t="t" r="r" b="b"/>
              <a:pathLst>
                <a:path w="2686" h="923" extrusionOk="0">
                  <a:moveTo>
                    <a:pt x="0" y="0"/>
                  </a:moveTo>
                  <a:lnTo>
                    <a:pt x="0" y="0"/>
                  </a:lnTo>
                  <a:cubicBezTo>
                    <a:pt x="122" y="231"/>
                    <a:pt x="285" y="421"/>
                    <a:pt x="502" y="556"/>
                  </a:cubicBezTo>
                  <a:cubicBezTo>
                    <a:pt x="719" y="692"/>
                    <a:pt x="949" y="787"/>
                    <a:pt x="1207" y="841"/>
                  </a:cubicBezTo>
                  <a:cubicBezTo>
                    <a:pt x="1451" y="895"/>
                    <a:pt x="1695" y="922"/>
                    <a:pt x="1953" y="922"/>
                  </a:cubicBezTo>
                  <a:cubicBezTo>
                    <a:pt x="2075" y="922"/>
                    <a:pt x="2197" y="922"/>
                    <a:pt x="2319" y="895"/>
                  </a:cubicBezTo>
                  <a:cubicBezTo>
                    <a:pt x="2441" y="882"/>
                    <a:pt x="2563" y="855"/>
                    <a:pt x="2685" y="827"/>
                  </a:cubicBezTo>
                  <a:lnTo>
                    <a:pt x="2319" y="827"/>
                  </a:lnTo>
                  <a:lnTo>
                    <a:pt x="1953" y="814"/>
                  </a:lnTo>
                  <a:cubicBezTo>
                    <a:pt x="1709" y="800"/>
                    <a:pt x="1465" y="760"/>
                    <a:pt x="1234" y="705"/>
                  </a:cubicBezTo>
                  <a:cubicBezTo>
                    <a:pt x="1004" y="651"/>
                    <a:pt x="773" y="570"/>
                    <a:pt x="556" y="461"/>
                  </a:cubicBezTo>
                  <a:cubicBezTo>
                    <a:pt x="448" y="407"/>
                    <a:pt x="353" y="339"/>
                    <a:pt x="258" y="258"/>
                  </a:cubicBezTo>
                  <a:cubicBezTo>
                    <a:pt x="163" y="190"/>
                    <a:pt x="81" y="95"/>
                    <a:pt x="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649;p50"/>
            <p:cNvSpPr/>
            <p:nvPr/>
          </p:nvSpPr>
          <p:spPr>
            <a:xfrm>
              <a:off x="6955200" y="3229925"/>
              <a:ext cx="149350" cy="77600"/>
            </a:xfrm>
            <a:custGeom>
              <a:avLst/>
              <a:gdLst/>
              <a:ahLst/>
              <a:cxnLst/>
              <a:rect l="l" t="t" r="r" b="b"/>
              <a:pathLst>
                <a:path w="5974" h="3104" extrusionOk="0">
                  <a:moveTo>
                    <a:pt x="3668" y="1"/>
                  </a:moveTo>
                  <a:lnTo>
                    <a:pt x="3288" y="584"/>
                  </a:lnTo>
                  <a:lnTo>
                    <a:pt x="1471" y="923"/>
                  </a:lnTo>
                  <a:lnTo>
                    <a:pt x="1037" y="530"/>
                  </a:lnTo>
                  <a:lnTo>
                    <a:pt x="1037" y="530"/>
                  </a:lnTo>
                  <a:cubicBezTo>
                    <a:pt x="1037" y="530"/>
                    <a:pt x="1" y="3103"/>
                    <a:pt x="2287" y="3103"/>
                  </a:cubicBezTo>
                  <a:cubicBezTo>
                    <a:pt x="2468" y="3103"/>
                    <a:pt x="2670" y="3087"/>
                    <a:pt x="2895" y="3052"/>
                  </a:cubicBezTo>
                  <a:cubicBezTo>
                    <a:pt x="5973" y="2591"/>
                    <a:pt x="3668" y="1"/>
                    <a:pt x="3668" y="1"/>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650;p50"/>
            <p:cNvSpPr/>
            <p:nvPr/>
          </p:nvSpPr>
          <p:spPr>
            <a:xfrm>
              <a:off x="6993325" y="3266525"/>
              <a:ext cx="22400" cy="22100"/>
            </a:xfrm>
            <a:custGeom>
              <a:avLst/>
              <a:gdLst/>
              <a:ahLst/>
              <a:cxnLst/>
              <a:rect l="l" t="t" r="r" b="b"/>
              <a:pathLst>
                <a:path w="896" h="884" extrusionOk="0">
                  <a:moveTo>
                    <a:pt x="433" y="1"/>
                  </a:moveTo>
                  <a:cubicBezTo>
                    <a:pt x="425" y="1"/>
                    <a:pt x="416" y="1"/>
                    <a:pt x="407" y="1"/>
                  </a:cubicBezTo>
                  <a:cubicBezTo>
                    <a:pt x="176" y="29"/>
                    <a:pt x="0" y="245"/>
                    <a:pt x="14" y="476"/>
                  </a:cubicBezTo>
                  <a:cubicBezTo>
                    <a:pt x="40" y="711"/>
                    <a:pt x="230" y="884"/>
                    <a:pt x="462" y="884"/>
                  </a:cubicBezTo>
                  <a:cubicBezTo>
                    <a:pt x="471" y="884"/>
                    <a:pt x="479" y="883"/>
                    <a:pt x="488" y="883"/>
                  </a:cubicBezTo>
                  <a:cubicBezTo>
                    <a:pt x="719" y="856"/>
                    <a:pt x="895" y="639"/>
                    <a:pt x="868" y="395"/>
                  </a:cubicBezTo>
                  <a:cubicBezTo>
                    <a:pt x="855" y="172"/>
                    <a:pt x="665" y="1"/>
                    <a:pt x="433"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651;p50"/>
            <p:cNvSpPr/>
            <p:nvPr/>
          </p:nvSpPr>
          <p:spPr>
            <a:xfrm>
              <a:off x="7038400" y="3256225"/>
              <a:ext cx="23075" cy="21950"/>
            </a:xfrm>
            <a:custGeom>
              <a:avLst/>
              <a:gdLst/>
              <a:ahLst/>
              <a:cxnLst/>
              <a:rect l="l" t="t" r="r" b="b"/>
              <a:pathLst>
                <a:path w="923" h="878" extrusionOk="0">
                  <a:moveTo>
                    <a:pt x="455" y="0"/>
                  </a:moveTo>
                  <a:cubicBezTo>
                    <a:pt x="243" y="0"/>
                    <a:pt x="66" y="154"/>
                    <a:pt x="41" y="373"/>
                  </a:cubicBezTo>
                  <a:cubicBezTo>
                    <a:pt x="1" y="617"/>
                    <a:pt x="164" y="834"/>
                    <a:pt x="394" y="874"/>
                  </a:cubicBezTo>
                  <a:cubicBezTo>
                    <a:pt x="412" y="876"/>
                    <a:pt x="430" y="877"/>
                    <a:pt x="447" y="877"/>
                  </a:cubicBezTo>
                  <a:cubicBezTo>
                    <a:pt x="669" y="877"/>
                    <a:pt x="857" y="721"/>
                    <a:pt x="882" y="495"/>
                  </a:cubicBezTo>
                  <a:cubicBezTo>
                    <a:pt x="923" y="264"/>
                    <a:pt x="760" y="34"/>
                    <a:pt x="530" y="7"/>
                  </a:cubicBezTo>
                  <a:cubicBezTo>
                    <a:pt x="504" y="2"/>
                    <a:pt x="480" y="0"/>
                    <a:pt x="455"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652;p50"/>
            <p:cNvSpPr/>
            <p:nvPr/>
          </p:nvSpPr>
          <p:spPr>
            <a:xfrm>
              <a:off x="7021450" y="3274675"/>
              <a:ext cx="13250" cy="8500"/>
            </a:xfrm>
            <a:custGeom>
              <a:avLst/>
              <a:gdLst/>
              <a:ahLst/>
              <a:cxnLst/>
              <a:rect l="l" t="t" r="r" b="b"/>
              <a:pathLst>
                <a:path w="530" h="340" extrusionOk="0">
                  <a:moveTo>
                    <a:pt x="530" y="1"/>
                  </a:moveTo>
                  <a:cubicBezTo>
                    <a:pt x="475" y="55"/>
                    <a:pt x="448" y="96"/>
                    <a:pt x="408" y="136"/>
                  </a:cubicBezTo>
                  <a:cubicBezTo>
                    <a:pt x="380" y="164"/>
                    <a:pt x="340" y="191"/>
                    <a:pt x="299" y="191"/>
                  </a:cubicBezTo>
                  <a:cubicBezTo>
                    <a:pt x="191" y="191"/>
                    <a:pt x="96" y="164"/>
                    <a:pt x="1" y="123"/>
                  </a:cubicBezTo>
                  <a:lnTo>
                    <a:pt x="1" y="123"/>
                  </a:lnTo>
                  <a:cubicBezTo>
                    <a:pt x="28" y="177"/>
                    <a:pt x="68" y="231"/>
                    <a:pt x="123" y="272"/>
                  </a:cubicBezTo>
                  <a:cubicBezTo>
                    <a:pt x="177" y="326"/>
                    <a:pt x="258" y="340"/>
                    <a:pt x="326" y="340"/>
                  </a:cubicBezTo>
                  <a:cubicBezTo>
                    <a:pt x="408" y="313"/>
                    <a:pt x="462" y="272"/>
                    <a:pt x="502" y="191"/>
                  </a:cubicBezTo>
                  <a:cubicBezTo>
                    <a:pt x="530" y="136"/>
                    <a:pt x="530" y="69"/>
                    <a:pt x="53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object 13"/>
          <p:cNvSpPr txBox="1"/>
          <p:nvPr/>
        </p:nvSpPr>
        <p:spPr>
          <a:xfrm>
            <a:off x="1280687" y="1970936"/>
            <a:ext cx="6186913" cy="2505814"/>
          </a:xfrm>
          <a:prstGeom prst="rect">
            <a:avLst/>
          </a:prstGeom>
        </p:spPr>
        <p:txBody>
          <a:bodyPr vert="horz" wrap="square" lIns="0" tIns="12700" rIns="0" bIns="0" rtlCol="0">
            <a:spAutoFit/>
          </a:bodyPr>
          <a:lstStyle/>
          <a:p>
            <a:pPr marL="12700" algn="ctr">
              <a:lnSpc>
                <a:spcPct val="100000"/>
              </a:lnSpc>
              <a:spcBef>
                <a:spcPts val="100"/>
              </a:spcBef>
            </a:pPr>
            <a:r>
              <a:rPr lang="en-US" sz="5400" b="1" dirty="0">
                <a:solidFill>
                  <a:schemeClr val="accent1">
                    <a:lumMod val="75000"/>
                  </a:schemeClr>
                </a:solidFill>
                <a:latin typeface="Britannic Bold" pitchFamily="34" charset="0"/>
              </a:rPr>
              <a:t>Women and Children Complaint Center</a:t>
            </a:r>
            <a:endParaRPr sz="4800" b="1" dirty="0">
              <a:solidFill>
                <a:schemeClr val="accent1">
                  <a:lumMod val="75000"/>
                </a:schemeClr>
              </a:solidFill>
              <a:latin typeface="Britannic Bold" pitchFamily="34" charset="0"/>
              <a:cs typeface="Microsoft Sans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sp>
          <p:nvSpPr>
            <p:cNvPr id="3" name="object 3"/>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D9D9D9"/>
            </a:solidFill>
          </p:spPr>
          <p:txBody>
            <a:bodyPr wrap="square" lIns="0" tIns="0" rIns="0" bIns="0" rtlCol="0"/>
            <a:lstStyle/>
            <a:p>
              <a:endParaRPr/>
            </a:p>
          </p:txBody>
        </p:sp>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C4A15A"/>
            </a:solidFill>
          </p:spPr>
          <p:txBody>
            <a:bodyPr wrap="square" lIns="0" tIns="0" rIns="0" bIns="0" rtlCol="0"/>
            <a:lstStyle/>
            <a:p>
              <a:endParaRPr/>
            </a:p>
          </p:txBody>
        </p:sp>
        <p:pic>
          <p:nvPicPr>
            <p:cNvPr id="5" name="object 5"/>
            <p:cNvPicPr/>
            <p:nvPr/>
          </p:nvPicPr>
          <p:blipFill>
            <a:blip r:embed="rId2" cstate="print"/>
            <a:stretch>
              <a:fillRect/>
            </a:stretch>
          </p:blipFill>
          <p:spPr>
            <a:xfrm>
              <a:off x="0" y="0"/>
              <a:ext cx="9143999" cy="5143499"/>
            </a:xfrm>
            <a:prstGeom prst="rect">
              <a:avLst/>
            </a:prstGeom>
          </p:spPr>
        </p:pic>
        <p:sp>
          <p:nvSpPr>
            <p:cNvPr id="6" name="object 6"/>
            <p:cNvSpPr/>
            <p:nvPr/>
          </p:nvSpPr>
          <p:spPr>
            <a:xfrm>
              <a:off x="203224" y="206250"/>
              <a:ext cx="8737600" cy="4731385"/>
            </a:xfrm>
            <a:custGeom>
              <a:avLst/>
              <a:gdLst/>
              <a:ahLst/>
              <a:cxnLst/>
              <a:rect l="l" t="t" r="r" b="b"/>
              <a:pathLst>
                <a:path w="8737600" h="4731385">
                  <a:moveTo>
                    <a:pt x="8737499" y="4730999"/>
                  </a:moveTo>
                  <a:lnTo>
                    <a:pt x="0" y="4730999"/>
                  </a:lnTo>
                  <a:lnTo>
                    <a:pt x="0" y="0"/>
                  </a:lnTo>
                  <a:lnTo>
                    <a:pt x="8737499" y="0"/>
                  </a:lnTo>
                  <a:lnTo>
                    <a:pt x="8737499" y="4730999"/>
                  </a:lnTo>
                  <a:close/>
                </a:path>
              </a:pathLst>
            </a:custGeom>
            <a:solidFill>
              <a:srgbClr val="FFFFFF"/>
            </a:solidFill>
          </p:spPr>
          <p:txBody>
            <a:bodyPr wrap="square" lIns="0" tIns="0" rIns="0" bIns="0" rtlCol="0"/>
            <a:lstStyle/>
            <a:p>
              <a:endParaRPr/>
            </a:p>
          </p:txBody>
        </p:sp>
      </p:grpSp>
      <p:sp>
        <p:nvSpPr>
          <p:cNvPr id="7" name="object 7"/>
          <p:cNvSpPr txBox="1"/>
          <p:nvPr/>
        </p:nvSpPr>
        <p:spPr>
          <a:xfrm>
            <a:off x="304800" y="1636156"/>
            <a:ext cx="1981200" cy="1097736"/>
          </a:xfrm>
          <a:prstGeom prst="rect">
            <a:avLst/>
          </a:prstGeom>
        </p:spPr>
        <p:txBody>
          <a:bodyPr vert="horz" wrap="square" lIns="0" tIns="12700" rIns="0" bIns="0" rtlCol="0">
            <a:spAutoFit/>
          </a:bodyPr>
          <a:lstStyle/>
          <a:p>
            <a:pPr marL="12700">
              <a:lnSpc>
                <a:spcPct val="100000"/>
              </a:lnSpc>
              <a:spcBef>
                <a:spcPts val="100"/>
              </a:spcBef>
            </a:pPr>
            <a:r>
              <a:rPr sz="1300" spc="-10" dirty="0">
                <a:solidFill>
                  <a:srgbClr val="233944"/>
                </a:solidFill>
                <a:latin typeface="Calibri"/>
                <a:cs typeface="Calibri"/>
              </a:rPr>
              <a:t>Commercial</a:t>
            </a:r>
            <a:r>
              <a:rPr sz="1300" spc="-50" dirty="0">
                <a:solidFill>
                  <a:srgbClr val="233944"/>
                </a:solidFill>
                <a:latin typeface="Calibri"/>
                <a:cs typeface="Calibri"/>
              </a:rPr>
              <a:t> </a:t>
            </a:r>
            <a:r>
              <a:rPr sz="1300" spc="-15" dirty="0">
                <a:solidFill>
                  <a:srgbClr val="233944"/>
                </a:solidFill>
                <a:latin typeface="Calibri"/>
                <a:cs typeface="Calibri"/>
              </a:rPr>
              <a:t>Value:</a:t>
            </a:r>
          </a:p>
          <a:p>
            <a:pPr marL="12700">
              <a:lnSpc>
                <a:spcPct val="100000"/>
              </a:lnSpc>
              <a:spcBef>
                <a:spcPts val="100"/>
              </a:spcBef>
            </a:pPr>
            <a:endParaRPr lang="en-US" sz="1400" dirty="0">
              <a:latin typeface="Calibri"/>
              <a:cs typeface="Calibri"/>
            </a:endParaRPr>
          </a:p>
          <a:p>
            <a:pPr marL="12700">
              <a:spcBef>
                <a:spcPts val="100"/>
              </a:spcBef>
            </a:pPr>
            <a:r>
              <a:rPr lang="id-ID" sz="1400" dirty="0">
                <a:effectLst/>
                <a:highlight>
                  <a:srgbClr val="FFFFFF"/>
                </a:highlight>
                <a:latin typeface="Times New Roman" panose="02020603050405020304" pitchFamily="18" charset="0"/>
                <a:ea typeface="Times New Roman" panose="02020603050405020304" pitchFamily="18" charset="0"/>
              </a:rPr>
              <a:t>Aplikasi ini memiliki nilai komersial berupa</a:t>
            </a:r>
            <a:r>
              <a:rPr lang="en-US" sz="1400" dirty="0">
                <a:effectLst/>
                <a:highlight>
                  <a:srgbClr val="FFFFFF"/>
                </a:highlight>
                <a:latin typeface="Times New Roman" panose="02020603050405020304" pitchFamily="18" charset="0"/>
                <a:ea typeface="Times New Roman" panose="02020603050405020304" pitchFamily="18" charset="0"/>
              </a:rPr>
              <a:t>….</a:t>
            </a:r>
            <a:endParaRPr lang="en-ID" sz="1400" dirty="0">
              <a:effectLst/>
              <a:latin typeface="Arial" panose="020B0604020202020204" pitchFamily="34" charset="0"/>
              <a:ea typeface="Arial" panose="020B0604020202020204" pitchFamily="34" charset="0"/>
            </a:endParaRPr>
          </a:p>
          <a:p>
            <a:pPr marL="12700">
              <a:lnSpc>
                <a:spcPct val="100000"/>
              </a:lnSpc>
              <a:spcBef>
                <a:spcPts val="100"/>
              </a:spcBef>
            </a:pPr>
            <a:endParaRPr sz="1300" dirty="0">
              <a:latin typeface="Calibri"/>
              <a:cs typeface="Calibri"/>
            </a:endParaRPr>
          </a:p>
        </p:txBody>
      </p:sp>
      <p:sp>
        <p:nvSpPr>
          <p:cNvPr id="8" name="object 8"/>
          <p:cNvSpPr txBox="1"/>
          <p:nvPr/>
        </p:nvSpPr>
        <p:spPr>
          <a:xfrm>
            <a:off x="323130" y="3223435"/>
            <a:ext cx="2343870" cy="1238801"/>
          </a:xfrm>
          <a:prstGeom prst="rect">
            <a:avLst/>
          </a:prstGeom>
        </p:spPr>
        <p:txBody>
          <a:bodyPr vert="horz" wrap="square" lIns="0" tIns="12700" rIns="0" bIns="0" rtlCol="0">
            <a:spAutoFit/>
          </a:bodyPr>
          <a:lstStyle/>
          <a:p>
            <a:pPr marL="12700">
              <a:lnSpc>
                <a:spcPct val="100000"/>
              </a:lnSpc>
              <a:spcBef>
                <a:spcPts val="100"/>
              </a:spcBef>
            </a:pPr>
            <a:r>
              <a:rPr sz="1300" spc="-5" dirty="0">
                <a:solidFill>
                  <a:srgbClr val="233944"/>
                </a:solidFill>
                <a:latin typeface="Calibri"/>
                <a:cs typeface="Calibri"/>
              </a:rPr>
              <a:t>Business</a:t>
            </a:r>
            <a:r>
              <a:rPr sz="1300" spc="-65" dirty="0">
                <a:solidFill>
                  <a:srgbClr val="233944"/>
                </a:solidFill>
                <a:latin typeface="Calibri"/>
                <a:cs typeface="Calibri"/>
              </a:rPr>
              <a:t> </a:t>
            </a:r>
            <a:r>
              <a:rPr sz="1300" spc="-5" dirty="0">
                <a:solidFill>
                  <a:srgbClr val="233944"/>
                </a:solidFill>
                <a:latin typeface="Calibri"/>
                <a:cs typeface="Calibri"/>
              </a:rPr>
              <a:t>Opportunities:</a:t>
            </a:r>
          </a:p>
          <a:p>
            <a:pPr marL="12700">
              <a:lnSpc>
                <a:spcPct val="100000"/>
              </a:lnSpc>
              <a:spcBef>
                <a:spcPts val="100"/>
              </a:spcBef>
            </a:pPr>
            <a:endParaRPr sz="1300" spc="-5" dirty="0">
              <a:solidFill>
                <a:srgbClr val="233944"/>
              </a:solidFill>
              <a:latin typeface="Calibri"/>
              <a:cs typeface="Calibri"/>
            </a:endParaRPr>
          </a:p>
          <a:p>
            <a:pPr marL="12700">
              <a:lnSpc>
                <a:spcPct val="100000"/>
              </a:lnSpc>
              <a:spcBef>
                <a:spcPts val="100"/>
              </a:spcBef>
            </a:pPr>
            <a:r>
              <a:rPr lang="id-ID" sz="1300" dirty="0">
                <a:latin typeface="Calibri"/>
                <a:cs typeface="Calibri"/>
              </a:rPr>
              <a:t>Dapat </a:t>
            </a:r>
            <a:r>
              <a:rPr sz="1300" dirty="0" err="1">
                <a:latin typeface="Calibri"/>
                <a:cs typeface="Calibri"/>
              </a:rPr>
              <a:t>bekerjasama</a:t>
            </a:r>
            <a:r>
              <a:rPr sz="1300" dirty="0">
                <a:latin typeface="Calibri"/>
                <a:cs typeface="Calibri"/>
              </a:rPr>
              <a:t> </a:t>
            </a:r>
            <a:r>
              <a:rPr sz="1300" dirty="0" err="1">
                <a:latin typeface="Calibri"/>
                <a:cs typeface="Calibri"/>
              </a:rPr>
              <a:t>dengan</a:t>
            </a:r>
            <a:r>
              <a:rPr sz="1300" dirty="0">
                <a:latin typeface="Calibri"/>
                <a:cs typeface="Calibri"/>
              </a:rPr>
              <a:t> LPPP, LBH dan juga </a:t>
            </a:r>
            <a:r>
              <a:rPr sz="1300" dirty="0" err="1">
                <a:latin typeface="Calibri"/>
                <a:cs typeface="Calibri"/>
              </a:rPr>
              <a:t>psikolog</a:t>
            </a:r>
            <a:r>
              <a:rPr sz="1300" dirty="0">
                <a:latin typeface="Calibri"/>
                <a:cs typeface="Calibri"/>
              </a:rPr>
              <a:t> </a:t>
            </a:r>
            <a:r>
              <a:rPr sz="1300" dirty="0" err="1">
                <a:latin typeface="Calibri"/>
                <a:cs typeface="Calibri"/>
              </a:rPr>
              <a:t>untuk</a:t>
            </a:r>
            <a:r>
              <a:rPr sz="1300" dirty="0">
                <a:latin typeface="Calibri"/>
                <a:cs typeface="Calibri"/>
              </a:rPr>
              <a:t> </a:t>
            </a:r>
            <a:r>
              <a:rPr sz="1300" dirty="0" err="1">
                <a:latin typeface="Calibri"/>
                <a:cs typeface="Calibri"/>
              </a:rPr>
              <a:t>membantu</a:t>
            </a:r>
            <a:r>
              <a:rPr sz="1300" dirty="0">
                <a:latin typeface="Calibri"/>
                <a:cs typeface="Calibri"/>
              </a:rPr>
              <a:t> </a:t>
            </a:r>
            <a:r>
              <a:rPr sz="1300" dirty="0" err="1">
                <a:latin typeface="Calibri"/>
                <a:cs typeface="Calibri"/>
              </a:rPr>
              <a:t>menyelesaika</a:t>
            </a:r>
            <a:r>
              <a:rPr sz="1300" dirty="0">
                <a:latin typeface="Calibri"/>
                <a:cs typeface="Calibri"/>
              </a:rPr>
              <a:t> </a:t>
            </a:r>
            <a:r>
              <a:rPr sz="1300" dirty="0" err="1">
                <a:latin typeface="Calibri"/>
                <a:cs typeface="Calibri"/>
              </a:rPr>
              <a:t>masalah</a:t>
            </a:r>
            <a:r>
              <a:rPr sz="1300" dirty="0">
                <a:latin typeface="Calibri"/>
                <a:cs typeface="Calibri"/>
              </a:rPr>
              <a:t> yang </a:t>
            </a:r>
            <a:r>
              <a:rPr sz="1300" dirty="0" err="1">
                <a:latin typeface="Calibri"/>
                <a:cs typeface="Calibri"/>
              </a:rPr>
              <a:t>dihadapi</a:t>
            </a:r>
            <a:r>
              <a:rPr sz="1300" dirty="0">
                <a:latin typeface="Calibri"/>
                <a:cs typeface="Calibri"/>
              </a:rPr>
              <a:t> korban. </a:t>
            </a:r>
          </a:p>
        </p:txBody>
      </p:sp>
      <p:sp>
        <p:nvSpPr>
          <p:cNvPr id="10" name="object 10"/>
          <p:cNvSpPr txBox="1">
            <a:spLocks noGrp="1"/>
          </p:cNvSpPr>
          <p:nvPr>
            <p:ph type="title"/>
          </p:nvPr>
        </p:nvSpPr>
        <p:spPr>
          <a:xfrm>
            <a:off x="593097" y="333236"/>
            <a:ext cx="3385805" cy="689932"/>
          </a:xfrm>
          <a:prstGeom prst="rect">
            <a:avLst/>
          </a:prstGeom>
        </p:spPr>
        <p:txBody>
          <a:bodyPr vert="horz" wrap="square" lIns="0" tIns="12700" rIns="0" bIns="0" rtlCol="0">
            <a:spAutoFit/>
          </a:bodyPr>
          <a:lstStyle/>
          <a:p>
            <a:pPr marL="12700">
              <a:lnSpc>
                <a:spcPct val="100000"/>
              </a:lnSpc>
              <a:spcBef>
                <a:spcPts val="100"/>
              </a:spcBef>
            </a:pPr>
            <a:r>
              <a:rPr sz="4400" spc="-20" dirty="0">
                <a:latin typeface="News701 BT" pitchFamily="18" charset="0"/>
              </a:rPr>
              <a:t>Roadmap</a:t>
            </a:r>
            <a:endParaRPr sz="4400" dirty="0">
              <a:latin typeface="News701 BT" pitchFamily="18" charset="0"/>
            </a:endParaRPr>
          </a:p>
        </p:txBody>
      </p:sp>
      <p:sp>
        <p:nvSpPr>
          <p:cNvPr id="11" name="object 11"/>
          <p:cNvSpPr txBox="1"/>
          <p:nvPr/>
        </p:nvSpPr>
        <p:spPr>
          <a:xfrm>
            <a:off x="3213747" y="1368658"/>
            <a:ext cx="1701210" cy="1648913"/>
          </a:xfrm>
          <a:prstGeom prst="rect">
            <a:avLst/>
          </a:prstGeom>
          <a:noFill/>
        </p:spPr>
        <p:txBody>
          <a:bodyPr vert="horz" wrap="square" lIns="0" tIns="12700" rIns="0" bIns="0" rtlCol="0">
            <a:spAutoFit/>
          </a:bodyPr>
          <a:lstStyle/>
          <a:p>
            <a:pPr marL="12700" marR="5080">
              <a:lnSpc>
                <a:spcPct val="114999"/>
              </a:lnSpc>
              <a:spcBef>
                <a:spcPts val="100"/>
              </a:spcBef>
            </a:pPr>
            <a:r>
              <a:rPr sz="1300" spc="-15" dirty="0">
                <a:solidFill>
                  <a:srgbClr val="233944"/>
                </a:solidFill>
                <a:latin typeface="Calibri"/>
                <a:cs typeface="Calibri"/>
              </a:rPr>
              <a:t>Tackling </a:t>
            </a:r>
            <a:r>
              <a:rPr sz="1300" spc="-5" dirty="0">
                <a:solidFill>
                  <a:srgbClr val="233944"/>
                </a:solidFill>
                <a:latin typeface="Calibri"/>
                <a:cs typeface="Calibri"/>
              </a:rPr>
              <a:t>bigger </a:t>
            </a:r>
            <a:r>
              <a:rPr sz="1300" dirty="0">
                <a:solidFill>
                  <a:srgbClr val="233944"/>
                </a:solidFill>
                <a:latin typeface="Calibri"/>
                <a:cs typeface="Calibri"/>
              </a:rPr>
              <a:t> </a:t>
            </a:r>
            <a:r>
              <a:rPr sz="1300" spc="-10" dirty="0">
                <a:solidFill>
                  <a:srgbClr val="233944"/>
                </a:solidFill>
                <a:latin typeface="Calibri"/>
                <a:cs typeface="Calibri"/>
              </a:rPr>
              <a:t>problems</a:t>
            </a:r>
            <a:r>
              <a:rPr sz="1300" spc="-20" dirty="0">
                <a:solidFill>
                  <a:srgbClr val="233944"/>
                </a:solidFill>
                <a:latin typeface="Calibri"/>
                <a:cs typeface="Calibri"/>
              </a:rPr>
              <a:t> </a:t>
            </a:r>
            <a:r>
              <a:rPr sz="1300" spc="-5" dirty="0">
                <a:solidFill>
                  <a:srgbClr val="233944"/>
                </a:solidFill>
                <a:latin typeface="Calibri"/>
                <a:cs typeface="Calibri"/>
              </a:rPr>
              <a:t>in</a:t>
            </a:r>
            <a:r>
              <a:rPr sz="1300" spc="-20" dirty="0">
                <a:solidFill>
                  <a:srgbClr val="233944"/>
                </a:solidFill>
                <a:latin typeface="Calibri"/>
                <a:cs typeface="Calibri"/>
              </a:rPr>
              <a:t> </a:t>
            </a:r>
            <a:r>
              <a:rPr sz="1300" spc="-5" dirty="0">
                <a:solidFill>
                  <a:srgbClr val="233944"/>
                </a:solidFill>
                <a:latin typeface="Calibri"/>
                <a:cs typeface="Calibri"/>
              </a:rPr>
              <a:t>the</a:t>
            </a:r>
            <a:r>
              <a:rPr sz="1300" spc="-20" dirty="0">
                <a:solidFill>
                  <a:srgbClr val="233944"/>
                </a:solidFill>
                <a:latin typeface="Calibri"/>
                <a:cs typeface="Calibri"/>
              </a:rPr>
              <a:t> </a:t>
            </a:r>
            <a:r>
              <a:rPr sz="1300" spc="-10" dirty="0">
                <a:solidFill>
                  <a:srgbClr val="233944"/>
                </a:solidFill>
                <a:latin typeface="Calibri"/>
                <a:cs typeface="Calibri"/>
              </a:rPr>
              <a:t>future:</a:t>
            </a:r>
          </a:p>
          <a:p>
            <a:pPr marL="12700" marR="5080">
              <a:lnSpc>
                <a:spcPct val="114999"/>
              </a:lnSpc>
              <a:spcBef>
                <a:spcPts val="100"/>
              </a:spcBef>
            </a:pPr>
            <a:endParaRPr sz="1300" spc="-10" dirty="0">
              <a:latin typeface="Calibri"/>
              <a:cs typeface="Calibri"/>
            </a:endParaRPr>
          </a:p>
          <a:p>
            <a:pPr marL="12700" marR="5080">
              <a:lnSpc>
                <a:spcPct val="114999"/>
              </a:lnSpc>
              <a:spcBef>
                <a:spcPts val="100"/>
              </a:spcBef>
            </a:pPr>
            <a:r>
              <a:rPr lang="x-none" sz="1300" spc="-10" dirty="0">
                <a:latin typeface="Calibri"/>
                <a:cs typeface="Calibri"/>
              </a:rPr>
              <a:t>Korban dapat berbicara dengan bebas tanpa takut ancaman dari pihak lain.</a:t>
            </a:r>
            <a:endParaRPr sz="1300" dirty="0">
              <a:latin typeface="Calibri"/>
              <a:cs typeface="Calibri"/>
            </a:endParaRPr>
          </a:p>
        </p:txBody>
      </p:sp>
      <p:sp>
        <p:nvSpPr>
          <p:cNvPr id="12" name="object 12"/>
          <p:cNvSpPr txBox="1"/>
          <p:nvPr/>
        </p:nvSpPr>
        <p:spPr>
          <a:xfrm>
            <a:off x="3733251" y="3223435"/>
            <a:ext cx="1590675" cy="1038746"/>
          </a:xfrm>
          <a:prstGeom prst="rect">
            <a:avLst/>
          </a:prstGeom>
          <a:noFill/>
        </p:spPr>
        <p:txBody>
          <a:bodyPr vert="horz" wrap="square" lIns="0" tIns="12700" rIns="0" bIns="0" rtlCol="0">
            <a:spAutoFit/>
          </a:bodyPr>
          <a:lstStyle/>
          <a:p>
            <a:pPr marL="12700">
              <a:lnSpc>
                <a:spcPct val="100000"/>
              </a:lnSpc>
              <a:spcBef>
                <a:spcPts val="100"/>
              </a:spcBef>
            </a:pPr>
            <a:r>
              <a:rPr sz="1300" spc="-20" dirty="0">
                <a:solidFill>
                  <a:srgbClr val="233944"/>
                </a:solidFill>
                <a:latin typeface="Calibri"/>
                <a:cs typeface="Calibri"/>
              </a:rPr>
              <a:t>Technology</a:t>
            </a:r>
            <a:r>
              <a:rPr sz="1300" spc="-35" dirty="0">
                <a:solidFill>
                  <a:srgbClr val="233944"/>
                </a:solidFill>
                <a:latin typeface="Calibri"/>
                <a:cs typeface="Calibri"/>
              </a:rPr>
              <a:t> </a:t>
            </a:r>
            <a:r>
              <a:rPr sz="1300" spc="-10" dirty="0">
                <a:solidFill>
                  <a:srgbClr val="233944"/>
                </a:solidFill>
                <a:latin typeface="Calibri"/>
                <a:cs typeface="Calibri"/>
              </a:rPr>
              <a:t>Advantages:</a:t>
            </a:r>
          </a:p>
          <a:p>
            <a:pPr marL="12700">
              <a:lnSpc>
                <a:spcPct val="100000"/>
              </a:lnSpc>
              <a:spcBef>
                <a:spcPts val="100"/>
              </a:spcBef>
            </a:pPr>
            <a:endParaRPr sz="1300" spc="-10" dirty="0">
              <a:solidFill>
                <a:srgbClr val="233944"/>
              </a:solidFill>
              <a:latin typeface="Calibri"/>
              <a:cs typeface="Calibri"/>
            </a:endParaRPr>
          </a:p>
          <a:p>
            <a:pPr marL="12700">
              <a:lnSpc>
                <a:spcPct val="100000"/>
              </a:lnSpc>
              <a:spcBef>
                <a:spcPts val="100"/>
              </a:spcBef>
            </a:pPr>
            <a:r>
              <a:rPr sz="1300" dirty="0" err="1">
                <a:latin typeface="Calibri"/>
                <a:cs typeface="Calibri"/>
              </a:rPr>
              <a:t>Semakin</a:t>
            </a:r>
            <a:r>
              <a:rPr sz="1300" dirty="0">
                <a:latin typeface="Calibri"/>
                <a:cs typeface="Calibri"/>
              </a:rPr>
              <a:t> </a:t>
            </a:r>
            <a:r>
              <a:rPr sz="1300" dirty="0" err="1">
                <a:latin typeface="Calibri"/>
                <a:cs typeface="Calibri"/>
              </a:rPr>
              <a:t>banyak</a:t>
            </a:r>
            <a:r>
              <a:rPr sz="1300" dirty="0">
                <a:latin typeface="Calibri"/>
                <a:cs typeface="Calibri"/>
              </a:rPr>
              <a:t> yang </a:t>
            </a:r>
            <a:r>
              <a:rPr sz="1300" dirty="0" err="1">
                <a:latin typeface="Calibri"/>
                <a:cs typeface="Calibri"/>
              </a:rPr>
              <a:t>menggunakan</a:t>
            </a:r>
            <a:r>
              <a:rPr sz="1300" dirty="0">
                <a:latin typeface="Calibri"/>
                <a:cs typeface="Calibri"/>
              </a:rPr>
              <a:t> forum </a:t>
            </a:r>
            <a:r>
              <a:rPr sz="1300" dirty="0" err="1">
                <a:latin typeface="Calibri"/>
                <a:cs typeface="Calibri"/>
              </a:rPr>
              <a:t>ini</a:t>
            </a:r>
            <a:r>
              <a:rPr sz="1300" dirty="0">
                <a:latin typeface="Calibri"/>
                <a:cs typeface="Calibri"/>
              </a:rPr>
              <a:t>, </a:t>
            </a:r>
            <a:r>
              <a:rPr lang="id-ID" sz="1300" dirty="0">
                <a:latin typeface="Calibri"/>
                <a:cs typeface="Calibri"/>
              </a:rPr>
              <a:t>…......</a:t>
            </a:r>
            <a:endParaRPr sz="1300" dirty="0">
              <a:latin typeface="Calibri"/>
              <a:cs typeface="Calibri"/>
            </a:endParaRPr>
          </a:p>
        </p:txBody>
      </p:sp>
      <p:sp>
        <p:nvSpPr>
          <p:cNvPr id="14" name="object 14"/>
          <p:cNvSpPr txBox="1"/>
          <p:nvPr/>
        </p:nvSpPr>
        <p:spPr>
          <a:xfrm>
            <a:off x="5840845" y="1426416"/>
            <a:ext cx="2246091" cy="1438855"/>
          </a:xfrm>
          <a:prstGeom prst="rect">
            <a:avLst/>
          </a:prstGeom>
          <a:noFill/>
        </p:spPr>
        <p:txBody>
          <a:bodyPr vert="horz" wrap="square" lIns="0" tIns="12700" rIns="0" bIns="0" rtlCol="0">
            <a:spAutoFit/>
          </a:bodyPr>
          <a:lstStyle/>
          <a:p>
            <a:pPr marL="12700">
              <a:lnSpc>
                <a:spcPct val="100000"/>
              </a:lnSpc>
              <a:spcBef>
                <a:spcPts val="100"/>
              </a:spcBef>
            </a:pPr>
            <a:r>
              <a:rPr sz="1300" spc="-10" dirty="0">
                <a:solidFill>
                  <a:srgbClr val="233944"/>
                </a:solidFill>
                <a:latin typeface="Calibri"/>
                <a:cs typeface="Calibri"/>
              </a:rPr>
              <a:t>Benefits</a:t>
            </a:r>
            <a:r>
              <a:rPr sz="1300" spc="-15" dirty="0">
                <a:solidFill>
                  <a:srgbClr val="233944"/>
                </a:solidFill>
                <a:latin typeface="Calibri"/>
                <a:cs typeface="Calibri"/>
              </a:rPr>
              <a:t> for </a:t>
            </a:r>
            <a:r>
              <a:rPr sz="1300" spc="-10" dirty="0">
                <a:solidFill>
                  <a:srgbClr val="233944"/>
                </a:solidFill>
                <a:latin typeface="Calibri"/>
                <a:cs typeface="Calibri"/>
              </a:rPr>
              <a:t>long-term:</a:t>
            </a:r>
          </a:p>
          <a:p>
            <a:pPr marL="12700">
              <a:lnSpc>
                <a:spcPct val="100000"/>
              </a:lnSpc>
              <a:spcBef>
                <a:spcPts val="100"/>
              </a:spcBef>
            </a:pPr>
            <a:endParaRPr sz="1300" spc="-10" dirty="0">
              <a:solidFill>
                <a:srgbClr val="233944"/>
              </a:solidFill>
              <a:latin typeface="Calibri"/>
              <a:cs typeface="Calibri"/>
            </a:endParaRPr>
          </a:p>
          <a:p>
            <a:pPr marL="12700">
              <a:lnSpc>
                <a:spcPct val="100000"/>
              </a:lnSpc>
              <a:spcBef>
                <a:spcPts val="100"/>
              </a:spcBef>
            </a:pPr>
            <a:r>
              <a:rPr lang="id-ID" sz="1300" spc="-10" dirty="0">
                <a:solidFill>
                  <a:srgbClr val="233944"/>
                </a:solidFill>
                <a:cs typeface="Calibri"/>
              </a:rPr>
              <a:t>Diharapkan dapat mengurangi jumlah korban tindak kekerasan yang tidak tertangani dan mengurangi kasus kekerasan di Indonesia.</a:t>
            </a:r>
            <a:endParaRPr sz="1300" spc="-10" dirty="0">
              <a:solidFill>
                <a:srgbClr val="233944"/>
              </a:solidFill>
              <a:latin typeface="Calibri"/>
              <a:cs typeface="Calibri"/>
            </a:endParaRPr>
          </a:p>
        </p:txBody>
      </p:sp>
      <p:sp>
        <p:nvSpPr>
          <p:cNvPr id="15" name="object 15"/>
          <p:cNvSpPr txBox="1"/>
          <p:nvPr/>
        </p:nvSpPr>
        <p:spPr>
          <a:xfrm>
            <a:off x="6532399" y="3223435"/>
            <a:ext cx="2190271" cy="638636"/>
          </a:xfrm>
          <a:prstGeom prst="rect">
            <a:avLst/>
          </a:prstGeom>
        </p:spPr>
        <p:txBody>
          <a:bodyPr vert="horz" wrap="square" lIns="0" tIns="12700" rIns="0" bIns="0" rtlCol="0">
            <a:spAutoFit/>
          </a:bodyPr>
          <a:lstStyle/>
          <a:p>
            <a:pPr marL="12700">
              <a:lnSpc>
                <a:spcPct val="100000"/>
              </a:lnSpc>
              <a:spcBef>
                <a:spcPts val="100"/>
              </a:spcBef>
            </a:pPr>
            <a:r>
              <a:rPr sz="1300" spc="-10" dirty="0">
                <a:solidFill>
                  <a:srgbClr val="233944"/>
                </a:solidFill>
                <a:latin typeface="Calibri"/>
                <a:cs typeface="Calibri"/>
              </a:rPr>
              <a:t>Indirect</a:t>
            </a:r>
            <a:r>
              <a:rPr sz="1300" spc="-45" dirty="0">
                <a:solidFill>
                  <a:srgbClr val="233944"/>
                </a:solidFill>
                <a:latin typeface="Calibri"/>
                <a:cs typeface="Calibri"/>
              </a:rPr>
              <a:t> </a:t>
            </a:r>
            <a:r>
              <a:rPr sz="1300" spc="-15" dirty="0">
                <a:solidFill>
                  <a:srgbClr val="233944"/>
                </a:solidFill>
                <a:latin typeface="Calibri"/>
                <a:cs typeface="Calibri"/>
              </a:rPr>
              <a:t>effect:</a:t>
            </a:r>
          </a:p>
          <a:p>
            <a:pPr marL="12700">
              <a:lnSpc>
                <a:spcPct val="100000"/>
              </a:lnSpc>
              <a:spcBef>
                <a:spcPts val="100"/>
              </a:spcBef>
            </a:pPr>
            <a:endParaRPr sz="1300" dirty="0">
              <a:latin typeface="Calibri"/>
              <a:cs typeface="Calibri"/>
            </a:endParaRPr>
          </a:p>
          <a:p>
            <a:pPr marL="12700">
              <a:lnSpc>
                <a:spcPct val="100000"/>
              </a:lnSpc>
              <a:spcBef>
                <a:spcPts val="100"/>
              </a:spcBef>
            </a:pPr>
            <a:endParaRPr sz="1300" dirty="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sp>
          <p:nvSpPr>
            <p:cNvPr id="3" name="object 3"/>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D9D9D9"/>
            </a:solidFill>
          </p:spPr>
          <p:txBody>
            <a:bodyPr wrap="square" lIns="0" tIns="0" rIns="0" bIns="0" rtlCol="0"/>
            <a:lstStyle/>
            <a:p>
              <a:endParaRPr/>
            </a:p>
          </p:txBody>
        </p:sp>
        <p:sp>
          <p:nvSpPr>
            <p:cNvPr id="4" name="object 4"/>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C4A15A"/>
            </a:solidFill>
          </p:spPr>
          <p:txBody>
            <a:bodyPr wrap="square" lIns="0" tIns="0" rIns="0" bIns="0" rtlCol="0"/>
            <a:lstStyle/>
            <a:p>
              <a:endParaRPr/>
            </a:p>
          </p:txBody>
        </p:sp>
        <p:pic>
          <p:nvPicPr>
            <p:cNvPr id="5" name="object 5"/>
            <p:cNvPicPr/>
            <p:nvPr/>
          </p:nvPicPr>
          <p:blipFill>
            <a:blip r:embed="rId2" cstate="print"/>
            <a:stretch>
              <a:fillRect/>
            </a:stretch>
          </p:blipFill>
          <p:spPr>
            <a:xfrm>
              <a:off x="0" y="0"/>
              <a:ext cx="9143999" cy="5143499"/>
            </a:xfrm>
            <a:prstGeom prst="rect">
              <a:avLst/>
            </a:prstGeom>
          </p:spPr>
        </p:pic>
        <p:sp>
          <p:nvSpPr>
            <p:cNvPr id="6" name="object 6"/>
            <p:cNvSpPr/>
            <p:nvPr/>
          </p:nvSpPr>
          <p:spPr>
            <a:xfrm>
              <a:off x="203224" y="206250"/>
              <a:ext cx="8737600" cy="4731385"/>
            </a:xfrm>
            <a:custGeom>
              <a:avLst/>
              <a:gdLst/>
              <a:ahLst/>
              <a:cxnLst/>
              <a:rect l="l" t="t" r="r" b="b"/>
              <a:pathLst>
                <a:path w="8737600" h="4731385">
                  <a:moveTo>
                    <a:pt x="8737499" y="4730999"/>
                  </a:moveTo>
                  <a:lnTo>
                    <a:pt x="0" y="4730999"/>
                  </a:lnTo>
                  <a:lnTo>
                    <a:pt x="0" y="0"/>
                  </a:lnTo>
                  <a:lnTo>
                    <a:pt x="8737499" y="0"/>
                  </a:lnTo>
                  <a:lnTo>
                    <a:pt x="8737499" y="4730999"/>
                  </a:lnTo>
                  <a:close/>
                </a:path>
              </a:pathLst>
            </a:custGeom>
            <a:solidFill>
              <a:srgbClr val="FFFFFF"/>
            </a:solidFill>
          </p:spPr>
          <p:txBody>
            <a:bodyPr wrap="square" lIns="0" tIns="0" rIns="0" bIns="0" rtlCol="0"/>
            <a:lstStyle/>
            <a:p>
              <a:endParaRPr/>
            </a:p>
          </p:txBody>
        </p:sp>
      </p:grpSp>
      <p:sp>
        <p:nvSpPr>
          <p:cNvPr id="7" name="object 7"/>
          <p:cNvSpPr txBox="1"/>
          <p:nvPr/>
        </p:nvSpPr>
        <p:spPr>
          <a:xfrm>
            <a:off x="892175" y="2027428"/>
            <a:ext cx="1675764" cy="937260"/>
          </a:xfrm>
          <a:prstGeom prst="rect">
            <a:avLst/>
          </a:prstGeom>
        </p:spPr>
        <p:txBody>
          <a:bodyPr vert="horz" wrap="square" lIns="0" tIns="12700" rIns="0" bIns="0" rtlCol="0">
            <a:spAutoFit/>
          </a:bodyPr>
          <a:lstStyle/>
          <a:p>
            <a:pPr marL="12700" marR="5080">
              <a:lnSpc>
                <a:spcPct val="114999"/>
              </a:lnSpc>
              <a:spcBef>
                <a:spcPts val="100"/>
              </a:spcBef>
            </a:pPr>
            <a:r>
              <a:rPr sz="1300" spc="-5" dirty="0">
                <a:solidFill>
                  <a:srgbClr val="233944"/>
                </a:solidFill>
                <a:latin typeface="Calibri"/>
                <a:cs typeface="Calibri"/>
              </a:rPr>
              <a:t>Actual local (Indonesia) </a:t>
            </a:r>
            <a:r>
              <a:rPr sz="1300" dirty="0">
                <a:solidFill>
                  <a:srgbClr val="233944"/>
                </a:solidFill>
                <a:latin typeface="Calibri"/>
                <a:cs typeface="Calibri"/>
              </a:rPr>
              <a:t> </a:t>
            </a:r>
            <a:r>
              <a:rPr sz="1300" spc="-10" dirty="0">
                <a:solidFill>
                  <a:srgbClr val="233944"/>
                </a:solidFill>
                <a:latin typeface="Calibri"/>
                <a:cs typeface="Calibri"/>
              </a:rPr>
              <a:t>implementation </a:t>
            </a:r>
            <a:r>
              <a:rPr sz="1300" spc="-5" dirty="0">
                <a:solidFill>
                  <a:srgbClr val="233944"/>
                </a:solidFill>
                <a:latin typeface="Calibri"/>
                <a:cs typeface="Calibri"/>
              </a:rPr>
              <a:t>of the </a:t>
            </a:r>
            <a:r>
              <a:rPr sz="1300" dirty="0">
                <a:solidFill>
                  <a:srgbClr val="233944"/>
                </a:solidFill>
                <a:latin typeface="Calibri"/>
                <a:cs typeface="Calibri"/>
              </a:rPr>
              <a:t> </a:t>
            </a:r>
            <a:r>
              <a:rPr sz="1300" spc="-10" dirty="0">
                <a:solidFill>
                  <a:srgbClr val="233944"/>
                </a:solidFill>
                <a:latin typeface="Calibri"/>
                <a:cs typeface="Calibri"/>
              </a:rPr>
              <a:t>project </a:t>
            </a:r>
            <a:r>
              <a:rPr sz="1300" spc="-15" dirty="0">
                <a:solidFill>
                  <a:srgbClr val="233944"/>
                </a:solidFill>
                <a:latin typeface="Calibri"/>
                <a:cs typeface="Calibri"/>
              </a:rPr>
              <a:t>you’ve </a:t>
            </a:r>
            <a:r>
              <a:rPr sz="1300" spc="-5" dirty="0">
                <a:solidFill>
                  <a:srgbClr val="233944"/>
                </a:solidFill>
                <a:latin typeface="Calibri"/>
                <a:cs typeface="Calibri"/>
              </a:rPr>
              <a:t>done </a:t>
            </a:r>
            <a:r>
              <a:rPr sz="1300" dirty="0">
                <a:solidFill>
                  <a:srgbClr val="233944"/>
                </a:solidFill>
                <a:latin typeface="Calibri"/>
                <a:cs typeface="Calibri"/>
              </a:rPr>
              <a:t>- </a:t>
            </a:r>
            <a:r>
              <a:rPr sz="1300" spc="-15" dirty="0">
                <a:solidFill>
                  <a:srgbClr val="233944"/>
                </a:solidFill>
                <a:latin typeface="Calibri"/>
                <a:cs typeface="Calibri"/>
              </a:rPr>
              <a:t>for </a:t>
            </a:r>
            <a:r>
              <a:rPr sz="1300" spc="-280" dirty="0">
                <a:solidFill>
                  <a:srgbClr val="233944"/>
                </a:solidFill>
                <a:latin typeface="Calibri"/>
                <a:cs typeface="Calibri"/>
              </a:rPr>
              <a:t> </a:t>
            </a:r>
            <a:r>
              <a:rPr sz="1300" spc="-5" dirty="0">
                <a:solidFill>
                  <a:srgbClr val="233944"/>
                </a:solidFill>
                <a:latin typeface="Calibri"/>
                <a:cs typeface="Calibri"/>
              </a:rPr>
              <a:t>the</a:t>
            </a:r>
            <a:r>
              <a:rPr sz="1300" spc="-10" dirty="0">
                <a:solidFill>
                  <a:srgbClr val="233944"/>
                </a:solidFill>
                <a:latin typeface="Calibri"/>
                <a:cs typeface="Calibri"/>
              </a:rPr>
              <a:t> next </a:t>
            </a:r>
            <a:r>
              <a:rPr sz="1300" spc="-5" dirty="0">
                <a:solidFill>
                  <a:srgbClr val="233944"/>
                </a:solidFill>
                <a:latin typeface="Calibri"/>
                <a:cs typeface="Calibri"/>
              </a:rPr>
              <a:t>six</a:t>
            </a:r>
            <a:r>
              <a:rPr sz="1300" spc="-10" dirty="0">
                <a:solidFill>
                  <a:srgbClr val="233944"/>
                </a:solidFill>
                <a:latin typeface="Calibri"/>
                <a:cs typeface="Calibri"/>
              </a:rPr>
              <a:t> months</a:t>
            </a:r>
            <a:endParaRPr sz="1300" dirty="0">
              <a:latin typeface="Calibri"/>
              <a:cs typeface="Calibri"/>
            </a:endParaRPr>
          </a:p>
        </p:txBody>
      </p:sp>
      <p:sp>
        <p:nvSpPr>
          <p:cNvPr id="8" name="object 8"/>
          <p:cNvSpPr txBox="1">
            <a:spLocks noGrp="1"/>
          </p:cNvSpPr>
          <p:nvPr>
            <p:ph type="title"/>
          </p:nvPr>
        </p:nvSpPr>
        <p:spPr>
          <a:xfrm>
            <a:off x="892175" y="904909"/>
            <a:ext cx="7047865" cy="436880"/>
          </a:xfrm>
          <a:prstGeom prst="rect">
            <a:avLst/>
          </a:prstGeom>
        </p:spPr>
        <p:txBody>
          <a:bodyPr vert="horz" wrap="square" lIns="0" tIns="12700" rIns="0" bIns="0" rtlCol="0">
            <a:spAutoFit/>
          </a:bodyPr>
          <a:lstStyle/>
          <a:p>
            <a:pPr marL="12700">
              <a:lnSpc>
                <a:spcPct val="100000"/>
              </a:lnSpc>
              <a:spcBef>
                <a:spcPts val="100"/>
              </a:spcBef>
            </a:pPr>
            <a:r>
              <a:rPr spc="-85" dirty="0"/>
              <a:t>Your</a:t>
            </a:r>
            <a:r>
              <a:rPr spc="-25" dirty="0"/>
              <a:t> </a:t>
            </a:r>
            <a:r>
              <a:rPr spc="-10" dirty="0"/>
              <a:t>Possible</a:t>
            </a:r>
            <a:r>
              <a:rPr spc="-25" dirty="0"/>
              <a:t> </a:t>
            </a:r>
            <a:r>
              <a:rPr spc="40" dirty="0"/>
              <a:t>Pilot/Trial</a:t>
            </a:r>
            <a:r>
              <a:rPr spc="-20" dirty="0"/>
              <a:t> </a:t>
            </a:r>
            <a:r>
              <a:rPr spc="15" dirty="0"/>
              <a:t>on</a:t>
            </a:r>
            <a:r>
              <a:rPr spc="-25" dirty="0"/>
              <a:t> </a:t>
            </a:r>
            <a:r>
              <a:rPr spc="55" dirty="0"/>
              <a:t>the</a:t>
            </a:r>
            <a:r>
              <a:rPr spc="-25" dirty="0"/>
              <a:t> </a:t>
            </a:r>
            <a:r>
              <a:rPr spc="50" dirty="0"/>
              <a:t>next</a:t>
            </a:r>
            <a:r>
              <a:rPr spc="-20" dirty="0"/>
              <a:t> </a:t>
            </a:r>
            <a:r>
              <a:rPr spc="114" dirty="0"/>
              <a:t>6</a:t>
            </a:r>
            <a:r>
              <a:rPr spc="-25" dirty="0"/>
              <a:t> </a:t>
            </a:r>
            <a:r>
              <a:rPr spc="45" dirty="0"/>
              <a:t>months</a:t>
            </a:r>
          </a:p>
        </p:txBody>
      </p:sp>
      <p:sp>
        <p:nvSpPr>
          <p:cNvPr id="9" name="object 9"/>
          <p:cNvSpPr txBox="1"/>
          <p:nvPr/>
        </p:nvSpPr>
        <p:spPr>
          <a:xfrm>
            <a:off x="4679219" y="2057146"/>
            <a:ext cx="702945" cy="223520"/>
          </a:xfrm>
          <a:prstGeom prst="rect">
            <a:avLst/>
          </a:prstGeom>
        </p:spPr>
        <p:txBody>
          <a:bodyPr vert="horz" wrap="square" lIns="0" tIns="12700" rIns="0" bIns="0" rtlCol="0">
            <a:spAutoFit/>
          </a:bodyPr>
          <a:lstStyle/>
          <a:p>
            <a:pPr marL="12700">
              <a:lnSpc>
                <a:spcPct val="100000"/>
              </a:lnSpc>
              <a:spcBef>
                <a:spcPts val="100"/>
              </a:spcBef>
            </a:pPr>
            <a:r>
              <a:rPr sz="1300" spc="-10" dirty="0">
                <a:solidFill>
                  <a:srgbClr val="233944"/>
                </a:solidFill>
                <a:latin typeface="Calibri"/>
                <a:cs typeface="Calibri"/>
              </a:rPr>
              <a:t>Budgeting</a:t>
            </a:r>
            <a:endParaRPr sz="1300">
              <a:latin typeface="Calibri"/>
              <a:cs typeface="Calibri"/>
            </a:endParaRPr>
          </a:p>
        </p:txBody>
      </p:sp>
      <p:sp>
        <p:nvSpPr>
          <p:cNvPr id="10" name="object 10"/>
          <p:cNvSpPr txBox="1"/>
          <p:nvPr/>
        </p:nvSpPr>
        <p:spPr>
          <a:xfrm>
            <a:off x="2785697" y="2057146"/>
            <a:ext cx="602615" cy="223520"/>
          </a:xfrm>
          <a:prstGeom prst="rect">
            <a:avLst/>
          </a:prstGeom>
        </p:spPr>
        <p:txBody>
          <a:bodyPr vert="horz" wrap="square" lIns="0" tIns="12700" rIns="0" bIns="0" rtlCol="0">
            <a:spAutoFit/>
          </a:bodyPr>
          <a:lstStyle/>
          <a:p>
            <a:pPr marL="12700">
              <a:lnSpc>
                <a:spcPct val="100000"/>
              </a:lnSpc>
              <a:spcBef>
                <a:spcPts val="100"/>
              </a:spcBef>
            </a:pPr>
            <a:r>
              <a:rPr sz="1300" spc="-5" dirty="0">
                <a:solidFill>
                  <a:srgbClr val="233944"/>
                </a:solidFill>
                <a:latin typeface="Calibri"/>
                <a:cs typeface="Calibri"/>
              </a:rPr>
              <a:t>Timeline</a:t>
            </a:r>
            <a:endParaRPr sz="1300" dirty="0">
              <a:latin typeface="Calibri"/>
              <a:cs typeface="Calibri"/>
            </a:endParaRPr>
          </a:p>
        </p:txBody>
      </p:sp>
      <p:sp>
        <p:nvSpPr>
          <p:cNvPr id="11" name="object 11"/>
          <p:cNvSpPr txBox="1"/>
          <p:nvPr/>
        </p:nvSpPr>
        <p:spPr>
          <a:xfrm>
            <a:off x="6572729" y="2057146"/>
            <a:ext cx="383540" cy="223520"/>
          </a:xfrm>
          <a:prstGeom prst="rect">
            <a:avLst/>
          </a:prstGeom>
        </p:spPr>
        <p:txBody>
          <a:bodyPr vert="horz" wrap="square" lIns="0" tIns="12700" rIns="0" bIns="0" rtlCol="0">
            <a:spAutoFit/>
          </a:bodyPr>
          <a:lstStyle/>
          <a:p>
            <a:pPr marL="12700">
              <a:lnSpc>
                <a:spcPct val="100000"/>
              </a:lnSpc>
              <a:spcBef>
                <a:spcPts val="100"/>
              </a:spcBef>
            </a:pPr>
            <a:r>
              <a:rPr sz="1300" spc="-30" dirty="0">
                <a:solidFill>
                  <a:srgbClr val="233944"/>
                </a:solidFill>
                <a:latin typeface="Calibri"/>
                <a:cs typeface="Calibri"/>
              </a:rPr>
              <a:t>R</a:t>
            </a:r>
            <a:r>
              <a:rPr sz="1300" spc="-5" dirty="0">
                <a:solidFill>
                  <a:srgbClr val="233944"/>
                </a:solidFill>
                <a:latin typeface="Calibri"/>
                <a:cs typeface="Calibri"/>
              </a:rPr>
              <a:t>oles</a:t>
            </a:r>
            <a:endParaRPr sz="13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569199" y="2834075"/>
            <a:ext cx="3575050" cy="2310130"/>
            <a:chOff x="5569199" y="2834075"/>
            <a:chExt cx="3575050" cy="2310130"/>
          </a:xfrm>
        </p:grpSpPr>
        <p:sp>
          <p:nvSpPr>
            <p:cNvPr id="3" name="object 3"/>
            <p:cNvSpPr/>
            <p:nvPr/>
          </p:nvSpPr>
          <p:spPr>
            <a:xfrm>
              <a:off x="5569199" y="2834075"/>
              <a:ext cx="3575050" cy="2309495"/>
            </a:xfrm>
            <a:custGeom>
              <a:avLst/>
              <a:gdLst/>
              <a:ahLst/>
              <a:cxnLst/>
              <a:rect l="l" t="t" r="r" b="b"/>
              <a:pathLst>
                <a:path w="3575050" h="2309495">
                  <a:moveTo>
                    <a:pt x="3574799" y="2309399"/>
                  </a:moveTo>
                  <a:lnTo>
                    <a:pt x="0" y="2309399"/>
                  </a:lnTo>
                  <a:lnTo>
                    <a:pt x="3574799" y="0"/>
                  </a:lnTo>
                  <a:lnTo>
                    <a:pt x="3574799" y="2309399"/>
                  </a:lnTo>
                  <a:close/>
                </a:path>
              </a:pathLst>
            </a:custGeom>
            <a:solidFill>
              <a:srgbClr val="FFFFFF"/>
            </a:solidFill>
          </p:spPr>
          <p:txBody>
            <a:bodyPr wrap="square" lIns="0" tIns="0" rIns="0" bIns="0" rtlCol="0"/>
            <a:lstStyle/>
            <a:p>
              <a:endParaRPr/>
            </a:p>
          </p:txBody>
        </p:sp>
        <p:sp>
          <p:nvSpPr>
            <p:cNvPr id="4" name="object 4"/>
            <p:cNvSpPr/>
            <p:nvPr/>
          </p:nvSpPr>
          <p:spPr>
            <a:xfrm>
              <a:off x="5959221" y="4119587"/>
              <a:ext cx="2520950" cy="1024255"/>
            </a:xfrm>
            <a:custGeom>
              <a:avLst/>
              <a:gdLst/>
              <a:ahLst/>
              <a:cxnLst/>
              <a:rect l="l" t="t" r="r" b="b"/>
              <a:pathLst>
                <a:path w="2520950" h="1024254">
                  <a:moveTo>
                    <a:pt x="1701126" y="0"/>
                  </a:moveTo>
                  <a:lnTo>
                    <a:pt x="1618424" y="0"/>
                  </a:lnTo>
                  <a:lnTo>
                    <a:pt x="0" y="1024153"/>
                  </a:lnTo>
                  <a:lnTo>
                    <a:pt x="82702" y="1024153"/>
                  </a:lnTo>
                  <a:lnTo>
                    <a:pt x="1701126" y="0"/>
                  </a:lnTo>
                  <a:close/>
                </a:path>
                <a:path w="2520950" h="1024254">
                  <a:moveTo>
                    <a:pt x="2111032" y="0"/>
                  </a:moveTo>
                  <a:lnTo>
                    <a:pt x="2028329" y="0"/>
                  </a:lnTo>
                  <a:lnTo>
                    <a:pt x="409905" y="1024153"/>
                  </a:lnTo>
                  <a:lnTo>
                    <a:pt x="492607" y="1024153"/>
                  </a:lnTo>
                  <a:lnTo>
                    <a:pt x="2111032" y="0"/>
                  </a:lnTo>
                  <a:close/>
                </a:path>
                <a:path w="2520950" h="1024254">
                  <a:moveTo>
                    <a:pt x="2520950" y="0"/>
                  </a:moveTo>
                  <a:lnTo>
                    <a:pt x="2438235" y="0"/>
                  </a:lnTo>
                  <a:lnTo>
                    <a:pt x="819810" y="1024153"/>
                  </a:lnTo>
                  <a:lnTo>
                    <a:pt x="902525" y="1024153"/>
                  </a:lnTo>
                  <a:lnTo>
                    <a:pt x="2520950" y="0"/>
                  </a:lnTo>
                  <a:close/>
                </a:path>
              </a:pathLst>
            </a:custGeom>
            <a:solidFill>
              <a:srgbClr val="C4A15A"/>
            </a:solidFill>
          </p:spPr>
          <p:txBody>
            <a:bodyPr wrap="square" lIns="0" tIns="0" rIns="0" bIns="0" rtlCol="0"/>
            <a:lstStyle/>
            <a:p>
              <a:endParaRPr/>
            </a:p>
          </p:txBody>
        </p:sp>
      </p:grpSp>
      <p:sp>
        <p:nvSpPr>
          <p:cNvPr id="5" name="object 5"/>
          <p:cNvSpPr/>
          <p:nvPr/>
        </p:nvSpPr>
        <p:spPr>
          <a:xfrm>
            <a:off x="199148" y="12"/>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233944"/>
          </a:solidFill>
        </p:spPr>
        <p:txBody>
          <a:bodyPr wrap="square" lIns="0" tIns="0" rIns="0" bIns="0" rtlCol="0"/>
          <a:lstStyle/>
          <a:p>
            <a:endParaRPr/>
          </a:p>
        </p:txBody>
      </p:sp>
      <p:sp>
        <p:nvSpPr>
          <p:cNvPr id="6" name="object 6"/>
          <p:cNvSpPr txBox="1">
            <a:spLocks noGrp="1"/>
          </p:cNvSpPr>
          <p:nvPr>
            <p:ph type="title"/>
          </p:nvPr>
        </p:nvSpPr>
        <p:spPr>
          <a:xfrm>
            <a:off x="2566620" y="224318"/>
            <a:ext cx="6226175" cy="902335"/>
          </a:xfrm>
          <a:prstGeom prst="rect">
            <a:avLst/>
          </a:prstGeom>
        </p:spPr>
        <p:txBody>
          <a:bodyPr vert="horz" wrap="square" lIns="0" tIns="11430" rIns="0" bIns="0" rtlCol="0">
            <a:spAutoFit/>
          </a:bodyPr>
          <a:lstStyle/>
          <a:p>
            <a:pPr algn="ctr">
              <a:lnSpc>
                <a:spcPct val="100000"/>
              </a:lnSpc>
              <a:spcBef>
                <a:spcPts val="90"/>
              </a:spcBef>
            </a:pPr>
            <a:r>
              <a:rPr sz="3950" spc="-10" dirty="0">
                <a:solidFill>
                  <a:srgbClr val="233944"/>
                </a:solidFill>
              </a:rPr>
              <a:t>Project</a:t>
            </a:r>
            <a:r>
              <a:rPr sz="3950" spc="-60" dirty="0">
                <a:solidFill>
                  <a:srgbClr val="233944"/>
                </a:solidFill>
              </a:rPr>
              <a:t> </a:t>
            </a:r>
            <a:r>
              <a:rPr sz="3950" spc="25" dirty="0">
                <a:solidFill>
                  <a:srgbClr val="233944"/>
                </a:solidFill>
              </a:rPr>
              <a:t>Milestones</a:t>
            </a:r>
            <a:r>
              <a:rPr sz="3950" spc="-55" dirty="0">
                <a:solidFill>
                  <a:srgbClr val="233944"/>
                </a:solidFill>
              </a:rPr>
              <a:t> </a:t>
            </a:r>
            <a:r>
              <a:rPr sz="3950" spc="80" dirty="0">
                <a:solidFill>
                  <a:srgbClr val="233944"/>
                </a:solidFill>
              </a:rPr>
              <a:t>for</a:t>
            </a:r>
            <a:r>
              <a:rPr sz="3950" spc="-60" dirty="0">
                <a:solidFill>
                  <a:srgbClr val="233944"/>
                </a:solidFill>
              </a:rPr>
              <a:t> </a:t>
            </a:r>
            <a:r>
              <a:rPr sz="3950" spc="165" dirty="0">
                <a:solidFill>
                  <a:srgbClr val="233944"/>
                </a:solidFill>
              </a:rPr>
              <a:t>2022</a:t>
            </a:r>
            <a:endParaRPr sz="3950" dirty="0"/>
          </a:p>
          <a:p>
            <a:pPr algn="ctr">
              <a:lnSpc>
                <a:spcPct val="100000"/>
              </a:lnSpc>
              <a:spcBef>
                <a:spcPts val="125"/>
              </a:spcBef>
            </a:pPr>
            <a:r>
              <a:rPr sz="1700" b="1" spc="35" dirty="0">
                <a:solidFill>
                  <a:srgbClr val="233944"/>
                </a:solidFill>
                <a:latin typeface="Arial"/>
                <a:cs typeface="Arial"/>
              </a:rPr>
              <a:t>(to</a:t>
            </a:r>
            <a:r>
              <a:rPr sz="1700" b="1" spc="-25" dirty="0">
                <a:solidFill>
                  <a:srgbClr val="233944"/>
                </a:solidFill>
                <a:latin typeface="Arial"/>
                <a:cs typeface="Arial"/>
              </a:rPr>
              <a:t> </a:t>
            </a:r>
            <a:r>
              <a:rPr sz="1700" b="1" spc="-10" dirty="0">
                <a:solidFill>
                  <a:srgbClr val="233944"/>
                </a:solidFill>
                <a:latin typeface="Arial"/>
                <a:cs typeface="Arial"/>
              </a:rPr>
              <a:t>end</a:t>
            </a:r>
            <a:r>
              <a:rPr sz="1700" b="1" spc="-20" dirty="0">
                <a:solidFill>
                  <a:srgbClr val="233944"/>
                </a:solidFill>
                <a:latin typeface="Arial"/>
                <a:cs typeface="Arial"/>
              </a:rPr>
              <a:t> </a:t>
            </a:r>
            <a:r>
              <a:rPr sz="1700" b="1" spc="10" dirty="0">
                <a:solidFill>
                  <a:srgbClr val="233944"/>
                </a:solidFill>
                <a:latin typeface="Arial"/>
                <a:cs typeface="Arial"/>
              </a:rPr>
              <a:t>of</a:t>
            </a:r>
            <a:r>
              <a:rPr sz="1700" b="1" spc="-25" dirty="0">
                <a:solidFill>
                  <a:srgbClr val="233944"/>
                </a:solidFill>
                <a:latin typeface="Arial"/>
                <a:cs typeface="Arial"/>
              </a:rPr>
              <a:t> </a:t>
            </a:r>
            <a:r>
              <a:rPr sz="1700" b="1" spc="10" dirty="0">
                <a:solidFill>
                  <a:srgbClr val="233944"/>
                </a:solidFill>
                <a:latin typeface="Arial"/>
                <a:cs typeface="Arial"/>
              </a:rPr>
              <a:t>year)</a:t>
            </a:r>
            <a:endParaRPr sz="1700" dirty="0">
              <a:latin typeface="Arial"/>
              <a:cs typeface="Arial"/>
            </a:endParaRPr>
          </a:p>
        </p:txBody>
      </p:sp>
      <p:grpSp>
        <p:nvGrpSpPr>
          <p:cNvPr id="7" name="object 7"/>
          <p:cNvGrpSpPr/>
          <p:nvPr/>
        </p:nvGrpSpPr>
        <p:grpSpPr>
          <a:xfrm>
            <a:off x="1348419" y="2420232"/>
            <a:ext cx="6454140" cy="471805"/>
            <a:chOff x="1348419" y="2420232"/>
            <a:chExt cx="6454140" cy="471805"/>
          </a:xfrm>
        </p:grpSpPr>
        <p:sp>
          <p:nvSpPr>
            <p:cNvPr id="8" name="object 8"/>
            <p:cNvSpPr/>
            <p:nvPr/>
          </p:nvSpPr>
          <p:spPr>
            <a:xfrm>
              <a:off x="3914216" y="2493441"/>
              <a:ext cx="3888740" cy="323850"/>
            </a:xfrm>
            <a:custGeom>
              <a:avLst/>
              <a:gdLst/>
              <a:ahLst/>
              <a:cxnLst/>
              <a:rect l="l" t="t" r="r" b="b"/>
              <a:pathLst>
                <a:path w="3888740" h="323850">
                  <a:moveTo>
                    <a:pt x="3888155" y="35293"/>
                  </a:moveTo>
                  <a:lnTo>
                    <a:pt x="3869105" y="1460"/>
                  </a:lnTo>
                  <a:lnTo>
                    <a:pt x="3861295" y="0"/>
                  </a:lnTo>
                  <a:lnTo>
                    <a:pt x="2588145" y="267220"/>
                  </a:lnTo>
                  <a:lnTo>
                    <a:pt x="2584602" y="268744"/>
                  </a:lnTo>
                  <a:lnTo>
                    <a:pt x="2581071" y="267220"/>
                  </a:lnTo>
                  <a:lnTo>
                    <a:pt x="1307922" y="0"/>
                  </a:lnTo>
                  <a:lnTo>
                    <a:pt x="1301699" y="1168"/>
                  </a:lnTo>
                  <a:lnTo>
                    <a:pt x="1295488" y="0"/>
                  </a:lnTo>
                  <a:lnTo>
                    <a:pt x="22339" y="267220"/>
                  </a:lnTo>
                  <a:lnTo>
                    <a:pt x="11823" y="271741"/>
                  </a:lnTo>
                  <a:lnTo>
                    <a:pt x="4140" y="279666"/>
                  </a:lnTo>
                  <a:lnTo>
                    <a:pt x="0" y="289902"/>
                  </a:lnTo>
                  <a:lnTo>
                    <a:pt x="114" y="301345"/>
                  </a:lnTo>
                  <a:lnTo>
                    <a:pt x="4673" y="311861"/>
                  </a:lnTo>
                  <a:lnTo>
                    <a:pt x="12623" y="319557"/>
                  </a:lnTo>
                  <a:lnTo>
                    <a:pt x="22885" y="323710"/>
                  </a:lnTo>
                  <a:lnTo>
                    <a:pt x="34340" y="323621"/>
                  </a:lnTo>
                  <a:lnTo>
                    <a:pt x="1299997" y="57962"/>
                  </a:lnTo>
                  <a:lnTo>
                    <a:pt x="1301699" y="57238"/>
                  </a:lnTo>
                  <a:lnTo>
                    <a:pt x="1303413" y="57962"/>
                  </a:lnTo>
                  <a:lnTo>
                    <a:pt x="2569083" y="323621"/>
                  </a:lnTo>
                  <a:lnTo>
                    <a:pt x="2580525" y="323710"/>
                  </a:lnTo>
                  <a:lnTo>
                    <a:pt x="2584602" y="322059"/>
                  </a:lnTo>
                  <a:lnTo>
                    <a:pt x="2588691" y="323710"/>
                  </a:lnTo>
                  <a:lnTo>
                    <a:pt x="2600147" y="323621"/>
                  </a:lnTo>
                  <a:lnTo>
                    <a:pt x="3865816" y="57962"/>
                  </a:lnTo>
                  <a:lnTo>
                    <a:pt x="3876332" y="53441"/>
                  </a:lnTo>
                  <a:lnTo>
                    <a:pt x="3884015" y="45516"/>
                  </a:lnTo>
                  <a:lnTo>
                    <a:pt x="3888155" y="35293"/>
                  </a:lnTo>
                  <a:close/>
                </a:path>
              </a:pathLst>
            </a:custGeom>
            <a:solidFill>
              <a:srgbClr val="D9D9D9"/>
            </a:solidFill>
          </p:spPr>
          <p:txBody>
            <a:bodyPr wrap="square" lIns="0" tIns="0" rIns="0" bIns="0" rtlCol="0"/>
            <a:lstStyle/>
            <a:p>
              <a:endParaRPr/>
            </a:p>
          </p:txBody>
        </p:sp>
        <p:pic>
          <p:nvPicPr>
            <p:cNvPr id="9" name="object 9"/>
            <p:cNvPicPr/>
            <p:nvPr/>
          </p:nvPicPr>
          <p:blipFill>
            <a:blip r:embed="rId2" cstate="print"/>
            <a:stretch>
              <a:fillRect/>
            </a:stretch>
          </p:blipFill>
          <p:spPr>
            <a:xfrm>
              <a:off x="5090730" y="2420232"/>
              <a:ext cx="197422" cy="197804"/>
            </a:xfrm>
            <a:prstGeom prst="rect">
              <a:avLst/>
            </a:prstGeom>
          </p:spPr>
        </p:pic>
        <p:sp>
          <p:nvSpPr>
            <p:cNvPr id="10" name="object 10"/>
            <p:cNvSpPr/>
            <p:nvPr/>
          </p:nvSpPr>
          <p:spPr>
            <a:xfrm>
              <a:off x="2622544" y="2493433"/>
              <a:ext cx="1322705" cy="323850"/>
            </a:xfrm>
            <a:custGeom>
              <a:avLst/>
              <a:gdLst/>
              <a:ahLst/>
              <a:cxnLst/>
              <a:rect l="l" t="t" r="r" b="b"/>
              <a:pathLst>
                <a:path w="1322704" h="323850">
                  <a:moveTo>
                    <a:pt x="1299456" y="323715"/>
                  </a:moveTo>
                  <a:lnTo>
                    <a:pt x="22334" y="57970"/>
                  </a:lnTo>
                  <a:lnTo>
                    <a:pt x="0" y="35290"/>
                  </a:lnTo>
                  <a:lnTo>
                    <a:pt x="118" y="23848"/>
                  </a:lnTo>
                  <a:lnTo>
                    <a:pt x="1709" y="16369"/>
                  </a:lnTo>
                  <a:lnTo>
                    <a:pt x="6208" y="9820"/>
                  </a:lnTo>
                  <a:lnTo>
                    <a:pt x="19042" y="1464"/>
                  </a:lnTo>
                  <a:lnTo>
                    <a:pt x="26851" y="0"/>
                  </a:lnTo>
                  <a:lnTo>
                    <a:pt x="1300001" y="267225"/>
                  </a:lnTo>
                  <a:lnTo>
                    <a:pt x="1310513" y="271747"/>
                  </a:lnTo>
                  <a:lnTo>
                    <a:pt x="1318196" y="279673"/>
                  </a:lnTo>
                  <a:lnTo>
                    <a:pt x="1322336" y="289906"/>
                  </a:lnTo>
                  <a:lnTo>
                    <a:pt x="1322218" y="301348"/>
                  </a:lnTo>
                  <a:lnTo>
                    <a:pt x="1317665" y="311859"/>
                  </a:lnTo>
                  <a:lnTo>
                    <a:pt x="1309711" y="319554"/>
                  </a:lnTo>
                  <a:lnTo>
                    <a:pt x="1299456" y="323715"/>
                  </a:lnTo>
                  <a:close/>
                </a:path>
              </a:pathLst>
            </a:custGeom>
            <a:solidFill>
              <a:srgbClr val="701B7F"/>
            </a:solidFill>
          </p:spPr>
          <p:txBody>
            <a:bodyPr wrap="square" lIns="0" tIns="0" rIns="0" bIns="0" rtlCol="0"/>
            <a:lstStyle/>
            <a:p>
              <a:endParaRPr/>
            </a:p>
          </p:txBody>
        </p:sp>
        <p:pic>
          <p:nvPicPr>
            <p:cNvPr id="11" name="object 11"/>
            <p:cNvPicPr/>
            <p:nvPr/>
          </p:nvPicPr>
          <p:blipFill>
            <a:blip r:embed="rId3" cstate="print"/>
            <a:stretch>
              <a:fillRect/>
            </a:stretch>
          </p:blipFill>
          <p:spPr>
            <a:xfrm>
              <a:off x="3834317" y="2693650"/>
              <a:ext cx="197422" cy="197804"/>
            </a:xfrm>
            <a:prstGeom prst="rect">
              <a:avLst/>
            </a:prstGeom>
          </p:spPr>
        </p:pic>
        <p:sp>
          <p:nvSpPr>
            <p:cNvPr id="12" name="object 12"/>
            <p:cNvSpPr/>
            <p:nvPr/>
          </p:nvSpPr>
          <p:spPr>
            <a:xfrm>
              <a:off x="1348419" y="2493433"/>
              <a:ext cx="1322705" cy="323850"/>
            </a:xfrm>
            <a:custGeom>
              <a:avLst/>
              <a:gdLst/>
              <a:ahLst/>
              <a:cxnLst/>
              <a:rect l="l" t="t" r="r" b="b"/>
              <a:pathLst>
                <a:path w="1322705" h="323850">
                  <a:moveTo>
                    <a:pt x="22879" y="323715"/>
                  </a:moveTo>
                  <a:lnTo>
                    <a:pt x="12625" y="319554"/>
                  </a:lnTo>
                  <a:lnTo>
                    <a:pt x="4670" y="311859"/>
                  </a:lnTo>
                  <a:lnTo>
                    <a:pt x="118" y="301348"/>
                  </a:lnTo>
                  <a:lnTo>
                    <a:pt x="0" y="289906"/>
                  </a:lnTo>
                  <a:lnTo>
                    <a:pt x="4139" y="279673"/>
                  </a:lnTo>
                  <a:lnTo>
                    <a:pt x="11822" y="271747"/>
                  </a:lnTo>
                  <a:lnTo>
                    <a:pt x="22334" y="267225"/>
                  </a:lnTo>
                  <a:lnTo>
                    <a:pt x="1295485" y="0"/>
                  </a:lnTo>
                  <a:lnTo>
                    <a:pt x="1303294" y="1464"/>
                  </a:lnTo>
                  <a:lnTo>
                    <a:pt x="1316127" y="9820"/>
                  </a:lnTo>
                  <a:lnTo>
                    <a:pt x="1320626" y="16369"/>
                  </a:lnTo>
                  <a:lnTo>
                    <a:pt x="1322217" y="23848"/>
                  </a:lnTo>
                  <a:lnTo>
                    <a:pt x="1322336" y="35290"/>
                  </a:lnTo>
                  <a:lnTo>
                    <a:pt x="1318196" y="45523"/>
                  </a:lnTo>
                  <a:lnTo>
                    <a:pt x="1310513" y="53449"/>
                  </a:lnTo>
                  <a:lnTo>
                    <a:pt x="1300001" y="57970"/>
                  </a:lnTo>
                  <a:lnTo>
                    <a:pt x="34334" y="323625"/>
                  </a:lnTo>
                  <a:lnTo>
                    <a:pt x="22879" y="323715"/>
                  </a:lnTo>
                  <a:close/>
                </a:path>
              </a:pathLst>
            </a:custGeom>
            <a:solidFill>
              <a:srgbClr val="701B7F"/>
            </a:solidFill>
          </p:spPr>
          <p:txBody>
            <a:bodyPr wrap="square" lIns="0" tIns="0" rIns="0" bIns="0" rtlCol="0"/>
            <a:lstStyle/>
            <a:p>
              <a:endParaRPr/>
            </a:p>
          </p:txBody>
        </p:sp>
        <p:pic>
          <p:nvPicPr>
            <p:cNvPr id="13" name="object 13"/>
            <p:cNvPicPr/>
            <p:nvPr/>
          </p:nvPicPr>
          <p:blipFill>
            <a:blip r:embed="rId4" cstate="print"/>
            <a:stretch>
              <a:fillRect/>
            </a:stretch>
          </p:blipFill>
          <p:spPr>
            <a:xfrm>
              <a:off x="6343806" y="2693650"/>
              <a:ext cx="197422" cy="197804"/>
            </a:xfrm>
            <a:prstGeom prst="rect">
              <a:avLst/>
            </a:prstGeom>
          </p:spPr>
        </p:pic>
        <p:sp>
          <p:nvSpPr>
            <p:cNvPr id="14" name="object 14"/>
            <p:cNvSpPr/>
            <p:nvPr/>
          </p:nvSpPr>
          <p:spPr>
            <a:xfrm>
              <a:off x="5195290" y="2493441"/>
              <a:ext cx="2607310" cy="323850"/>
            </a:xfrm>
            <a:custGeom>
              <a:avLst/>
              <a:gdLst/>
              <a:ahLst/>
              <a:cxnLst/>
              <a:rect l="l" t="t" r="r" b="b"/>
              <a:pathLst>
                <a:path w="2607309" h="323850">
                  <a:moveTo>
                    <a:pt x="2607081" y="35293"/>
                  </a:moveTo>
                  <a:lnTo>
                    <a:pt x="2588031" y="1460"/>
                  </a:lnTo>
                  <a:lnTo>
                    <a:pt x="2580221" y="0"/>
                  </a:lnTo>
                  <a:lnTo>
                    <a:pt x="1307071" y="267220"/>
                  </a:lnTo>
                  <a:lnTo>
                    <a:pt x="1303528" y="268744"/>
                  </a:lnTo>
                  <a:lnTo>
                    <a:pt x="1299997" y="267220"/>
                  </a:lnTo>
                  <a:lnTo>
                    <a:pt x="26847" y="0"/>
                  </a:lnTo>
                  <a:lnTo>
                    <a:pt x="19037" y="1460"/>
                  </a:lnTo>
                  <a:lnTo>
                    <a:pt x="6210" y="9817"/>
                  </a:lnTo>
                  <a:lnTo>
                    <a:pt x="1714" y="16370"/>
                  </a:lnTo>
                  <a:lnTo>
                    <a:pt x="114" y="23850"/>
                  </a:lnTo>
                  <a:lnTo>
                    <a:pt x="0" y="35293"/>
                  </a:lnTo>
                  <a:lnTo>
                    <a:pt x="4140" y="45516"/>
                  </a:lnTo>
                  <a:lnTo>
                    <a:pt x="11823" y="53441"/>
                  </a:lnTo>
                  <a:lnTo>
                    <a:pt x="22339" y="57962"/>
                  </a:lnTo>
                  <a:lnTo>
                    <a:pt x="1288008" y="323621"/>
                  </a:lnTo>
                  <a:lnTo>
                    <a:pt x="1299451" y="323710"/>
                  </a:lnTo>
                  <a:lnTo>
                    <a:pt x="1303528" y="322059"/>
                  </a:lnTo>
                  <a:lnTo>
                    <a:pt x="1307617" y="323710"/>
                  </a:lnTo>
                  <a:lnTo>
                    <a:pt x="1319072" y="323621"/>
                  </a:lnTo>
                  <a:lnTo>
                    <a:pt x="2584742" y="57962"/>
                  </a:lnTo>
                  <a:lnTo>
                    <a:pt x="2595257" y="53441"/>
                  </a:lnTo>
                  <a:lnTo>
                    <a:pt x="2602941" y="45516"/>
                  </a:lnTo>
                  <a:lnTo>
                    <a:pt x="2607081" y="35293"/>
                  </a:lnTo>
                  <a:close/>
                </a:path>
              </a:pathLst>
            </a:custGeom>
            <a:solidFill>
              <a:srgbClr val="D9D9D9"/>
            </a:solidFill>
          </p:spPr>
          <p:txBody>
            <a:bodyPr wrap="square" lIns="0" tIns="0" rIns="0" bIns="0" rtlCol="0"/>
            <a:lstStyle/>
            <a:p>
              <a:endParaRPr/>
            </a:p>
          </p:txBody>
        </p:sp>
        <p:pic>
          <p:nvPicPr>
            <p:cNvPr id="15" name="object 15"/>
            <p:cNvPicPr/>
            <p:nvPr/>
          </p:nvPicPr>
          <p:blipFill>
            <a:blip r:embed="rId5" cstate="print"/>
            <a:stretch>
              <a:fillRect/>
            </a:stretch>
          </p:blipFill>
          <p:spPr>
            <a:xfrm>
              <a:off x="2544679" y="2420232"/>
              <a:ext cx="197422" cy="197804"/>
            </a:xfrm>
            <a:prstGeom prst="rect">
              <a:avLst/>
            </a:prstGeom>
          </p:spPr>
        </p:pic>
      </p:grpSp>
      <p:sp>
        <p:nvSpPr>
          <p:cNvPr id="16" name="object 16"/>
          <p:cNvSpPr txBox="1"/>
          <p:nvPr/>
        </p:nvSpPr>
        <p:spPr>
          <a:xfrm>
            <a:off x="5098415" y="2207734"/>
            <a:ext cx="387985" cy="135935"/>
          </a:xfrm>
          <a:prstGeom prst="rect">
            <a:avLst/>
          </a:prstGeom>
        </p:spPr>
        <p:txBody>
          <a:bodyPr vert="horz" wrap="square" lIns="0" tIns="12700" rIns="0" bIns="0" rtlCol="0">
            <a:spAutoFit/>
          </a:bodyPr>
          <a:lstStyle/>
          <a:p>
            <a:pPr marL="12700">
              <a:lnSpc>
                <a:spcPct val="100000"/>
              </a:lnSpc>
              <a:spcBef>
                <a:spcPts val="100"/>
              </a:spcBef>
            </a:pPr>
            <a:r>
              <a:rPr lang="en-US" sz="800" b="1" spc="-5" dirty="0">
                <a:solidFill>
                  <a:srgbClr val="5E5E5E"/>
                </a:solidFill>
                <a:latin typeface="Roboto"/>
                <a:cs typeface="Roboto"/>
              </a:rPr>
              <a:t>June</a:t>
            </a:r>
            <a:endParaRPr sz="800" dirty="0">
              <a:latin typeface="Roboto"/>
              <a:cs typeface="Roboto"/>
            </a:endParaRPr>
          </a:p>
        </p:txBody>
      </p:sp>
      <p:sp>
        <p:nvSpPr>
          <p:cNvPr id="17" name="object 17"/>
          <p:cNvSpPr/>
          <p:nvPr/>
        </p:nvSpPr>
        <p:spPr>
          <a:xfrm>
            <a:off x="4333087" y="1382077"/>
            <a:ext cx="1713230" cy="767080"/>
          </a:xfrm>
          <a:custGeom>
            <a:avLst/>
            <a:gdLst/>
            <a:ahLst/>
            <a:cxnLst/>
            <a:rect l="l" t="t" r="r" b="b"/>
            <a:pathLst>
              <a:path w="1713229" h="767080">
                <a:moveTo>
                  <a:pt x="1712709" y="23190"/>
                </a:moveTo>
                <a:lnTo>
                  <a:pt x="1709381" y="15163"/>
                </a:lnTo>
                <a:lnTo>
                  <a:pt x="1697545" y="3327"/>
                </a:lnTo>
                <a:lnTo>
                  <a:pt x="1689519" y="0"/>
                </a:lnTo>
                <a:lnTo>
                  <a:pt x="31559" y="0"/>
                </a:lnTo>
                <a:lnTo>
                  <a:pt x="19278" y="2476"/>
                </a:lnTo>
                <a:lnTo>
                  <a:pt x="9245" y="9245"/>
                </a:lnTo>
                <a:lnTo>
                  <a:pt x="2489" y="19265"/>
                </a:lnTo>
                <a:lnTo>
                  <a:pt x="0" y="31546"/>
                </a:lnTo>
                <a:lnTo>
                  <a:pt x="0" y="671944"/>
                </a:lnTo>
                <a:lnTo>
                  <a:pt x="2489" y="684225"/>
                </a:lnTo>
                <a:lnTo>
                  <a:pt x="9245" y="694258"/>
                </a:lnTo>
                <a:lnTo>
                  <a:pt x="19278" y="701014"/>
                </a:lnTo>
                <a:lnTo>
                  <a:pt x="31559" y="703503"/>
                </a:lnTo>
                <a:lnTo>
                  <a:pt x="814260" y="703503"/>
                </a:lnTo>
                <a:lnTo>
                  <a:pt x="856335" y="766597"/>
                </a:lnTo>
                <a:lnTo>
                  <a:pt x="898385" y="703503"/>
                </a:lnTo>
                <a:lnTo>
                  <a:pt x="1681149" y="703503"/>
                </a:lnTo>
                <a:lnTo>
                  <a:pt x="1693430" y="701014"/>
                </a:lnTo>
                <a:lnTo>
                  <a:pt x="1703463" y="694258"/>
                </a:lnTo>
                <a:lnTo>
                  <a:pt x="1710232" y="684225"/>
                </a:lnTo>
                <a:lnTo>
                  <a:pt x="1712709" y="671944"/>
                </a:lnTo>
                <a:lnTo>
                  <a:pt x="1712709" y="23190"/>
                </a:lnTo>
                <a:close/>
              </a:path>
            </a:pathLst>
          </a:custGeom>
          <a:solidFill>
            <a:srgbClr val="D9D9D9"/>
          </a:solidFill>
        </p:spPr>
        <p:txBody>
          <a:bodyPr wrap="square" lIns="0" tIns="0" rIns="0" bIns="0" rtlCol="0"/>
          <a:lstStyle/>
          <a:p>
            <a:endParaRPr/>
          </a:p>
        </p:txBody>
      </p:sp>
      <p:sp>
        <p:nvSpPr>
          <p:cNvPr id="18" name="object 18"/>
          <p:cNvSpPr txBox="1"/>
          <p:nvPr/>
        </p:nvSpPr>
        <p:spPr>
          <a:xfrm>
            <a:off x="4494767" y="1467277"/>
            <a:ext cx="1387475" cy="454025"/>
          </a:xfrm>
          <a:prstGeom prst="rect">
            <a:avLst/>
          </a:prstGeom>
        </p:spPr>
        <p:txBody>
          <a:bodyPr vert="horz" wrap="square" lIns="0" tIns="12700" rIns="0" bIns="0" rtlCol="0">
            <a:spAutoFit/>
          </a:bodyPr>
          <a:lstStyle/>
          <a:p>
            <a:pPr marL="12065" marR="5080" indent="-635" algn="ctr">
              <a:lnSpc>
                <a:spcPct val="117200"/>
              </a:lnSpc>
              <a:spcBef>
                <a:spcPts val="100"/>
              </a:spcBef>
            </a:pPr>
            <a:r>
              <a:rPr sz="800" spc="-10" dirty="0">
                <a:solidFill>
                  <a:srgbClr val="5E5E5E"/>
                </a:solidFill>
                <a:latin typeface="Roboto"/>
                <a:cs typeface="Roboto"/>
              </a:rPr>
              <a:t>Lorem </a:t>
            </a:r>
            <a:r>
              <a:rPr sz="800" spc="-15" dirty="0">
                <a:solidFill>
                  <a:srgbClr val="5E5E5E"/>
                </a:solidFill>
                <a:latin typeface="Roboto"/>
                <a:cs typeface="Roboto"/>
              </a:rPr>
              <a:t>ipsum</a:t>
            </a:r>
            <a:r>
              <a:rPr sz="800" spc="-5" dirty="0">
                <a:solidFill>
                  <a:srgbClr val="5E5E5E"/>
                </a:solidFill>
                <a:latin typeface="Roboto"/>
                <a:cs typeface="Roboto"/>
              </a:rPr>
              <a:t> </a:t>
            </a:r>
            <a:r>
              <a:rPr sz="800" spc="-10" dirty="0">
                <a:solidFill>
                  <a:srgbClr val="5E5E5E"/>
                </a:solidFill>
                <a:latin typeface="Roboto"/>
                <a:cs typeface="Roboto"/>
              </a:rPr>
              <a:t>dolor </a:t>
            </a:r>
            <a:r>
              <a:rPr sz="800" spc="-15" dirty="0">
                <a:solidFill>
                  <a:srgbClr val="5E5E5E"/>
                </a:solidFill>
                <a:latin typeface="Roboto"/>
                <a:cs typeface="Roboto"/>
              </a:rPr>
              <a:t>sit</a:t>
            </a:r>
            <a:r>
              <a:rPr sz="800" spc="-5" dirty="0">
                <a:solidFill>
                  <a:srgbClr val="5E5E5E"/>
                </a:solidFill>
                <a:latin typeface="Roboto"/>
                <a:cs typeface="Roboto"/>
              </a:rPr>
              <a:t> </a:t>
            </a:r>
            <a:r>
              <a:rPr sz="800" spc="-10" dirty="0">
                <a:solidFill>
                  <a:srgbClr val="5E5E5E"/>
                </a:solidFill>
                <a:latin typeface="Roboto"/>
                <a:cs typeface="Roboto"/>
              </a:rPr>
              <a:t>amet, </a:t>
            </a:r>
            <a:r>
              <a:rPr sz="800" spc="-5" dirty="0">
                <a:solidFill>
                  <a:srgbClr val="5E5E5E"/>
                </a:solidFill>
                <a:latin typeface="Roboto"/>
                <a:cs typeface="Roboto"/>
              </a:rPr>
              <a:t> </a:t>
            </a:r>
            <a:r>
              <a:rPr sz="800" spc="-10" dirty="0">
                <a:solidFill>
                  <a:srgbClr val="5E5E5E"/>
                </a:solidFill>
                <a:latin typeface="Roboto"/>
                <a:cs typeface="Roboto"/>
              </a:rPr>
              <a:t>consectetur </a:t>
            </a:r>
            <a:r>
              <a:rPr sz="800" spc="-15" dirty="0">
                <a:solidFill>
                  <a:srgbClr val="5E5E5E"/>
                </a:solidFill>
                <a:latin typeface="Roboto"/>
                <a:cs typeface="Roboto"/>
              </a:rPr>
              <a:t>adipiscing. </a:t>
            </a:r>
            <a:r>
              <a:rPr sz="800" spc="-10" dirty="0">
                <a:solidFill>
                  <a:srgbClr val="5E5E5E"/>
                </a:solidFill>
                <a:latin typeface="Roboto"/>
                <a:cs typeface="Roboto"/>
              </a:rPr>
              <a:t>Lorem </a:t>
            </a:r>
            <a:r>
              <a:rPr sz="800" spc="-185" dirty="0">
                <a:solidFill>
                  <a:srgbClr val="5E5E5E"/>
                </a:solidFill>
                <a:latin typeface="Roboto"/>
                <a:cs typeface="Roboto"/>
              </a:rPr>
              <a:t> </a:t>
            </a:r>
            <a:r>
              <a:rPr sz="800" spc="-15" dirty="0">
                <a:solidFill>
                  <a:srgbClr val="5E5E5E"/>
                </a:solidFill>
                <a:latin typeface="Roboto"/>
                <a:cs typeface="Roboto"/>
              </a:rPr>
              <a:t>ipsum</a:t>
            </a:r>
            <a:r>
              <a:rPr sz="800" spc="-10" dirty="0">
                <a:solidFill>
                  <a:srgbClr val="5E5E5E"/>
                </a:solidFill>
                <a:latin typeface="Roboto"/>
                <a:cs typeface="Roboto"/>
              </a:rPr>
              <a:t> dolor</a:t>
            </a:r>
            <a:r>
              <a:rPr sz="800" spc="-5" dirty="0">
                <a:solidFill>
                  <a:srgbClr val="5E5E5E"/>
                </a:solidFill>
                <a:latin typeface="Roboto"/>
                <a:cs typeface="Roboto"/>
              </a:rPr>
              <a:t> </a:t>
            </a:r>
            <a:r>
              <a:rPr sz="800" spc="-15" dirty="0">
                <a:solidFill>
                  <a:srgbClr val="5E5E5E"/>
                </a:solidFill>
                <a:latin typeface="Roboto"/>
                <a:cs typeface="Roboto"/>
              </a:rPr>
              <a:t>sit.</a:t>
            </a:r>
            <a:endParaRPr sz="800">
              <a:latin typeface="Roboto"/>
              <a:cs typeface="Roboto"/>
            </a:endParaRPr>
          </a:p>
        </p:txBody>
      </p:sp>
      <p:sp>
        <p:nvSpPr>
          <p:cNvPr id="19" name="object 19"/>
          <p:cNvSpPr txBox="1"/>
          <p:nvPr/>
        </p:nvSpPr>
        <p:spPr>
          <a:xfrm>
            <a:off x="3821716" y="2945899"/>
            <a:ext cx="220749" cy="135935"/>
          </a:xfrm>
          <a:prstGeom prst="rect">
            <a:avLst/>
          </a:prstGeom>
        </p:spPr>
        <p:txBody>
          <a:bodyPr vert="horz" wrap="square" lIns="0" tIns="12700" rIns="0" bIns="0" rtlCol="0">
            <a:spAutoFit/>
          </a:bodyPr>
          <a:lstStyle/>
          <a:p>
            <a:pPr marL="12700">
              <a:lnSpc>
                <a:spcPct val="100000"/>
              </a:lnSpc>
              <a:spcBef>
                <a:spcPts val="100"/>
              </a:spcBef>
            </a:pPr>
            <a:r>
              <a:rPr lang="en-US" sz="800" b="1" spc="20" dirty="0">
                <a:solidFill>
                  <a:srgbClr val="701B7F"/>
                </a:solidFill>
                <a:latin typeface="Roboto"/>
                <a:cs typeface="Roboto"/>
              </a:rPr>
              <a:t>May</a:t>
            </a:r>
            <a:endParaRPr sz="800" dirty="0">
              <a:latin typeface="Roboto"/>
              <a:cs typeface="Roboto"/>
            </a:endParaRPr>
          </a:p>
        </p:txBody>
      </p:sp>
      <p:sp>
        <p:nvSpPr>
          <p:cNvPr id="20" name="object 20"/>
          <p:cNvSpPr/>
          <p:nvPr/>
        </p:nvSpPr>
        <p:spPr>
          <a:xfrm>
            <a:off x="3076687" y="3210458"/>
            <a:ext cx="1713230" cy="703580"/>
          </a:xfrm>
          <a:custGeom>
            <a:avLst/>
            <a:gdLst/>
            <a:ahLst/>
            <a:cxnLst/>
            <a:rect l="l" t="t" r="r" b="b"/>
            <a:pathLst>
              <a:path w="1713229" h="703579">
                <a:moveTo>
                  <a:pt x="1681147" y="703500"/>
                </a:moveTo>
                <a:lnTo>
                  <a:pt x="31551" y="703500"/>
                </a:lnTo>
                <a:lnTo>
                  <a:pt x="19270" y="701020"/>
                </a:lnTo>
                <a:lnTo>
                  <a:pt x="9241" y="694258"/>
                </a:lnTo>
                <a:lnTo>
                  <a:pt x="2479" y="684229"/>
                </a:lnTo>
                <a:lnTo>
                  <a:pt x="0" y="671948"/>
                </a:lnTo>
                <a:lnTo>
                  <a:pt x="0" y="31552"/>
                </a:lnTo>
                <a:lnTo>
                  <a:pt x="2479" y="19270"/>
                </a:lnTo>
                <a:lnTo>
                  <a:pt x="9241" y="9241"/>
                </a:lnTo>
                <a:lnTo>
                  <a:pt x="19270" y="2479"/>
                </a:lnTo>
                <a:lnTo>
                  <a:pt x="31551" y="0"/>
                </a:lnTo>
                <a:lnTo>
                  <a:pt x="1689515" y="0"/>
                </a:lnTo>
                <a:lnTo>
                  <a:pt x="1697541" y="3324"/>
                </a:lnTo>
                <a:lnTo>
                  <a:pt x="1709375" y="15158"/>
                </a:lnTo>
                <a:lnTo>
                  <a:pt x="1712699" y="23183"/>
                </a:lnTo>
                <a:lnTo>
                  <a:pt x="1712699" y="671948"/>
                </a:lnTo>
                <a:lnTo>
                  <a:pt x="1710220" y="684229"/>
                </a:lnTo>
                <a:lnTo>
                  <a:pt x="1703458" y="694258"/>
                </a:lnTo>
                <a:lnTo>
                  <a:pt x="1693429" y="701020"/>
                </a:lnTo>
                <a:lnTo>
                  <a:pt x="1681147" y="703500"/>
                </a:lnTo>
                <a:close/>
              </a:path>
            </a:pathLst>
          </a:custGeom>
          <a:solidFill>
            <a:srgbClr val="701B7F"/>
          </a:solidFill>
        </p:spPr>
        <p:txBody>
          <a:bodyPr wrap="square" lIns="0" tIns="0" rIns="0" bIns="0" rtlCol="0"/>
          <a:lstStyle/>
          <a:p>
            <a:endParaRPr/>
          </a:p>
        </p:txBody>
      </p:sp>
      <p:sp>
        <p:nvSpPr>
          <p:cNvPr id="21" name="object 21"/>
          <p:cNvSpPr txBox="1"/>
          <p:nvPr/>
        </p:nvSpPr>
        <p:spPr>
          <a:xfrm>
            <a:off x="3238354" y="3295664"/>
            <a:ext cx="1387475" cy="454025"/>
          </a:xfrm>
          <a:prstGeom prst="rect">
            <a:avLst/>
          </a:prstGeom>
        </p:spPr>
        <p:txBody>
          <a:bodyPr vert="horz" wrap="square" lIns="0" tIns="12700" rIns="0" bIns="0" rtlCol="0">
            <a:spAutoFit/>
          </a:bodyPr>
          <a:lstStyle/>
          <a:p>
            <a:pPr marL="12065" marR="5080" indent="-635" algn="ctr">
              <a:lnSpc>
                <a:spcPct val="117200"/>
              </a:lnSpc>
              <a:spcBef>
                <a:spcPts val="100"/>
              </a:spcBef>
            </a:pPr>
            <a:r>
              <a:rPr sz="800" spc="-10" dirty="0">
                <a:solidFill>
                  <a:srgbClr val="FFFFFF"/>
                </a:solidFill>
                <a:latin typeface="Roboto"/>
                <a:cs typeface="Roboto"/>
              </a:rPr>
              <a:t>Lorem </a:t>
            </a:r>
            <a:r>
              <a:rPr sz="800" spc="-15" dirty="0">
                <a:solidFill>
                  <a:srgbClr val="FFFFFF"/>
                </a:solidFill>
                <a:latin typeface="Roboto"/>
                <a:cs typeface="Roboto"/>
              </a:rPr>
              <a:t>ipsum</a:t>
            </a:r>
            <a:r>
              <a:rPr sz="800" spc="-5" dirty="0">
                <a:solidFill>
                  <a:srgbClr val="FFFFFF"/>
                </a:solidFill>
                <a:latin typeface="Roboto"/>
                <a:cs typeface="Roboto"/>
              </a:rPr>
              <a:t> </a:t>
            </a:r>
            <a:r>
              <a:rPr sz="800" spc="-10" dirty="0">
                <a:solidFill>
                  <a:srgbClr val="FFFFFF"/>
                </a:solidFill>
                <a:latin typeface="Roboto"/>
                <a:cs typeface="Roboto"/>
              </a:rPr>
              <a:t>dolor </a:t>
            </a:r>
            <a:r>
              <a:rPr sz="800" spc="-15" dirty="0">
                <a:solidFill>
                  <a:srgbClr val="FFFFFF"/>
                </a:solidFill>
                <a:latin typeface="Roboto"/>
                <a:cs typeface="Roboto"/>
              </a:rPr>
              <a:t>sit</a:t>
            </a:r>
            <a:r>
              <a:rPr sz="800" spc="-5" dirty="0">
                <a:solidFill>
                  <a:srgbClr val="FFFFFF"/>
                </a:solidFill>
                <a:latin typeface="Roboto"/>
                <a:cs typeface="Roboto"/>
              </a:rPr>
              <a:t> </a:t>
            </a:r>
            <a:r>
              <a:rPr sz="800" spc="-10" dirty="0">
                <a:solidFill>
                  <a:srgbClr val="FFFFFF"/>
                </a:solidFill>
                <a:latin typeface="Roboto"/>
                <a:cs typeface="Roboto"/>
              </a:rPr>
              <a:t>amet, </a:t>
            </a:r>
            <a:r>
              <a:rPr sz="800" spc="-5" dirty="0">
                <a:solidFill>
                  <a:srgbClr val="FFFFFF"/>
                </a:solidFill>
                <a:latin typeface="Roboto"/>
                <a:cs typeface="Roboto"/>
              </a:rPr>
              <a:t> </a:t>
            </a:r>
            <a:r>
              <a:rPr sz="800" spc="-10" dirty="0">
                <a:solidFill>
                  <a:srgbClr val="FFFFFF"/>
                </a:solidFill>
                <a:latin typeface="Roboto"/>
                <a:cs typeface="Roboto"/>
              </a:rPr>
              <a:t>consectetur </a:t>
            </a:r>
            <a:r>
              <a:rPr sz="800" spc="-15" dirty="0">
                <a:solidFill>
                  <a:srgbClr val="FFFFFF"/>
                </a:solidFill>
                <a:latin typeface="Roboto"/>
                <a:cs typeface="Roboto"/>
              </a:rPr>
              <a:t>adipiscing. </a:t>
            </a:r>
            <a:r>
              <a:rPr sz="800" spc="-10" dirty="0">
                <a:solidFill>
                  <a:srgbClr val="FFFFFF"/>
                </a:solidFill>
                <a:latin typeface="Roboto"/>
                <a:cs typeface="Roboto"/>
              </a:rPr>
              <a:t>Lorem </a:t>
            </a:r>
            <a:r>
              <a:rPr sz="800" spc="-185" dirty="0">
                <a:solidFill>
                  <a:srgbClr val="FFFFFF"/>
                </a:solidFill>
                <a:latin typeface="Roboto"/>
                <a:cs typeface="Roboto"/>
              </a:rPr>
              <a:t> </a:t>
            </a:r>
            <a:r>
              <a:rPr sz="800" spc="-15" dirty="0">
                <a:solidFill>
                  <a:srgbClr val="FFFFFF"/>
                </a:solidFill>
                <a:latin typeface="Roboto"/>
                <a:cs typeface="Roboto"/>
              </a:rPr>
              <a:t>ipsum</a:t>
            </a:r>
            <a:r>
              <a:rPr sz="800" spc="-10" dirty="0">
                <a:solidFill>
                  <a:srgbClr val="FFFFFF"/>
                </a:solidFill>
                <a:latin typeface="Roboto"/>
                <a:cs typeface="Roboto"/>
              </a:rPr>
              <a:t> dolor</a:t>
            </a:r>
            <a:r>
              <a:rPr sz="800" spc="-5" dirty="0">
                <a:solidFill>
                  <a:srgbClr val="FFFFFF"/>
                </a:solidFill>
                <a:latin typeface="Roboto"/>
                <a:cs typeface="Roboto"/>
              </a:rPr>
              <a:t> </a:t>
            </a:r>
            <a:r>
              <a:rPr sz="800" spc="-15" dirty="0">
                <a:solidFill>
                  <a:srgbClr val="FFFFFF"/>
                </a:solidFill>
                <a:latin typeface="Roboto"/>
                <a:cs typeface="Roboto"/>
              </a:rPr>
              <a:t>sit.</a:t>
            </a:r>
            <a:endParaRPr sz="800" dirty="0">
              <a:latin typeface="Roboto"/>
              <a:cs typeface="Roboto"/>
            </a:endParaRPr>
          </a:p>
        </p:txBody>
      </p:sp>
      <p:sp>
        <p:nvSpPr>
          <p:cNvPr id="22" name="object 22"/>
          <p:cNvSpPr/>
          <p:nvPr/>
        </p:nvSpPr>
        <p:spPr>
          <a:xfrm>
            <a:off x="3888037" y="3145809"/>
            <a:ext cx="90170" cy="67945"/>
          </a:xfrm>
          <a:custGeom>
            <a:avLst/>
            <a:gdLst/>
            <a:ahLst/>
            <a:cxnLst/>
            <a:rect l="l" t="t" r="r" b="b"/>
            <a:pathLst>
              <a:path w="90170" h="67944">
                <a:moveTo>
                  <a:pt x="89999" y="67499"/>
                </a:moveTo>
                <a:lnTo>
                  <a:pt x="0" y="67499"/>
                </a:lnTo>
                <a:lnTo>
                  <a:pt x="44999" y="0"/>
                </a:lnTo>
                <a:lnTo>
                  <a:pt x="89999" y="67499"/>
                </a:lnTo>
                <a:close/>
              </a:path>
            </a:pathLst>
          </a:custGeom>
          <a:solidFill>
            <a:srgbClr val="701B7F"/>
          </a:solidFill>
        </p:spPr>
        <p:txBody>
          <a:bodyPr wrap="square" lIns="0" tIns="0" rIns="0" bIns="0" rtlCol="0"/>
          <a:lstStyle/>
          <a:p>
            <a:endParaRPr/>
          </a:p>
        </p:txBody>
      </p:sp>
      <p:sp>
        <p:nvSpPr>
          <p:cNvPr id="23" name="object 23"/>
          <p:cNvSpPr txBox="1"/>
          <p:nvPr/>
        </p:nvSpPr>
        <p:spPr>
          <a:xfrm>
            <a:off x="6189150" y="2945991"/>
            <a:ext cx="490855" cy="147320"/>
          </a:xfrm>
          <a:prstGeom prst="rect">
            <a:avLst/>
          </a:prstGeom>
        </p:spPr>
        <p:txBody>
          <a:bodyPr vert="horz" wrap="square" lIns="0" tIns="12700" rIns="0" bIns="0" rtlCol="0">
            <a:spAutoFit/>
          </a:bodyPr>
          <a:lstStyle/>
          <a:p>
            <a:pPr marL="12700">
              <a:lnSpc>
                <a:spcPct val="100000"/>
              </a:lnSpc>
              <a:spcBef>
                <a:spcPts val="100"/>
              </a:spcBef>
            </a:pPr>
            <a:r>
              <a:rPr sz="800" b="1" dirty="0">
                <a:solidFill>
                  <a:srgbClr val="5E5E5E"/>
                </a:solidFill>
                <a:latin typeface="Roboto"/>
                <a:cs typeface="Roboto"/>
              </a:rPr>
              <a:t>December</a:t>
            </a:r>
            <a:endParaRPr sz="800">
              <a:latin typeface="Roboto"/>
              <a:cs typeface="Roboto"/>
            </a:endParaRPr>
          </a:p>
        </p:txBody>
      </p:sp>
      <p:sp>
        <p:nvSpPr>
          <p:cNvPr id="24" name="object 24"/>
          <p:cNvSpPr/>
          <p:nvPr/>
        </p:nvSpPr>
        <p:spPr>
          <a:xfrm>
            <a:off x="5586174" y="3210458"/>
            <a:ext cx="1713230" cy="703580"/>
          </a:xfrm>
          <a:custGeom>
            <a:avLst/>
            <a:gdLst/>
            <a:ahLst/>
            <a:cxnLst/>
            <a:rect l="l" t="t" r="r" b="b"/>
            <a:pathLst>
              <a:path w="1713229" h="703579">
                <a:moveTo>
                  <a:pt x="1681147" y="703500"/>
                </a:moveTo>
                <a:lnTo>
                  <a:pt x="31551" y="703500"/>
                </a:lnTo>
                <a:lnTo>
                  <a:pt x="19270" y="701020"/>
                </a:lnTo>
                <a:lnTo>
                  <a:pt x="9241" y="694258"/>
                </a:lnTo>
                <a:lnTo>
                  <a:pt x="2479" y="684229"/>
                </a:lnTo>
                <a:lnTo>
                  <a:pt x="0" y="671948"/>
                </a:lnTo>
                <a:lnTo>
                  <a:pt x="0" y="31552"/>
                </a:lnTo>
                <a:lnTo>
                  <a:pt x="2479" y="19270"/>
                </a:lnTo>
                <a:lnTo>
                  <a:pt x="9241" y="9241"/>
                </a:lnTo>
                <a:lnTo>
                  <a:pt x="19270" y="2479"/>
                </a:lnTo>
                <a:lnTo>
                  <a:pt x="31551" y="0"/>
                </a:lnTo>
                <a:lnTo>
                  <a:pt x="1689516" y="0"/>
                </a:lnTo>
                <a:lnTo>
                  <a:pt x="1697541" y="3324"/>
                </a:lnTo>
                <a:lnTo>
                  <a:pt x="1709375" y="15158"/>
                </a:lnTo>
                <a:lnTo>
                  <a:pt x="1712699" y="23183"/>
                </a:lnTo>
                <a:lnTo>
                  <a:pt x="1712699" y="671948"/>
                </a:lnTo>
                <a:lnTo>
                  <a:pt x="1710220" y="684229"/>
                </a:lnTo>
                <a:lnTo>
                  <a:pt x="1703458" y="694258"/>
                </a:lnTo>
                <a:lnTo>
                  <a:pt x="1693429" y="701020"/>
                </a:lnTo>
                <a:lnTo>
                  <a:pt x="1681147" y="703500"/>
                </a:lnTo>
                <a:close/>
              </a:path>
            </a:pathLst>
          </a:custGeom>
          <a:solidFill>
            <a:srgbClr val="D9D9D9"/>
          </a:solidFill>
        </p:spPr>
        <p:txBody>
          <a:bodyPr wrap="square" lIns="0" tIns="0" rIns="0" bIns="0" rtlCol="0"/>
          <a:lstStyle/>
          <a:p>
            <a:endParaRPr/>
          </a:p>
        </p:txBody>
      </p:sp>
      <p:sp>
        <p:nvSpPr>
          <p:cNvPr id="25" name="object 25"/>
          <p:cNvSpPr txBox="1"/>
          <p:nvPr/>
        </p:nvSpPr>
        <p:spPr>
          <a:xfrm>
            <a:off x="5747842" y="3295664"/>
            <a:ext cx="1387475" cy="454025"/>
          </a:xfrm>
          <a:prstGeom prst="rect">
            <a:avLst/>
          </a:prstGeom>
        </p:spPr>
        <p:txBody>
          <a:bodyPr vert="horz" wrap="square" lIns="0" tIns="12700" rIns="0" bIns="0" rtlCol="0">
            <a:spAutoFit/>
          </a:bodyPr>
          <a:lstStyle/>
          <a:p>
            <a:pPr marL="12700" marR="5080" indent="-635" algn="ctr">
              <a:lnSpc>
                <a:spcPct val="117200"/>
              </a:lnSpc>
              <a:spcBef>
                <a:spcPts val="100"/>
              </a:spcBef>
            </a:pPr>
            <a:r>
              <a:rPr sz="800" spc="-10" dirty="0">
                <a:solidFill>
                  <a:srgbClr val="5E5E5E"/>
                </a:solidFill>
                <a:latin typeface="Roboto"/>
                <a:cs typeface="Roboto"/>
              </a:rPr>
              <a:t>Lorem </a:t>
            </a:r>
            <a:r>
              <a:rPr sz="800" spc="-15" dirty="0">
                <a:solidFill>
                  <a:srgbClr val="5E5E5E"/>
                </a:solidFill>
                <a:latin typeface="Roboto"/>
                <a:cs typeface="Roboto"/>
              </a:rPr>
              <a:t>ipsum</a:t>
            </a:r>
            <a:r>
              <a:rPr sz="800" spc="-5" dirty="0">
                <a:solidFill>
                  <a:srgbClr val="5E5E5E"/>
                </a:solidFill>
                <a:latin typeface="Roboto"/>
                <a:cs typeface="Roboto"/>
              </a:rPr>
              <a:t> </a:t>
            </a:r>
            <a:r>
              <a:rPr sz="800" spc="-10" dirty="0">
                <a:solidFill>
                  <a:srgbClr val="5E5E5E"/>
                </a:solidFill>
                <a:latin typeface="Roboto"/>
                <a:cs typeface="Roboto"/>
              </a:rPr>
              <a:t>dolor </a:t>
            </a:r>
            <a:r>
              <a:rPr sz="800" spc="-15" dirty="0">
                <a:solidFill>
                  <a:srgbClr val="5E5E5E"/>
                </a:solidFill>
                <a:latin typeface="Roboto"/>
                <a:cs typeface="Roboto"/>
              </a:rPr>
              <a:t>sit</a:t>
            </a:r>
            <a:r>
              <a:rPr sz="800" spc="-5" dirty="0">
                <a:solidFill>
                  <a:srgbClr val="5E5E5E"/>
                </a:solidFill>
                <a:latin typeface="Roboto"/>
                <a:cs typeface="Roboto"/>
              </a:rPr>
              <a:t> </a:t>
            </a:r>
            <a:r>
              <a:rPr sz="800" spc="-10" dirty="0">
                <a:solidFill>
                  <a:srgbClr val="5E5E5E"/>
                </a:solidFill>
                <a:latin typeface="Roboto"/>
                <a:cs typeface="Roboto"/>
              </a:rPr>
              <a:t>amet, </a:t>
            </a:r>
            <a:r>
              <a:rPr sz="800" spc="-5" dirty="0">
                <a:solidFill>
                  <a:srgbClr val="5E5E5E"/>
                </a:solidFill>
                <a:latin typeface="Roboto"/>
                <a:cs typeface="Roboto"/>
              </a:rPr>
              <a:t> </a:t>
            </a:r>
            <a:r>
              <a:rPr sz="800" spc="-10" dirty="0">
                <a:solidFill>
                  <a:srgbClr val="5E5E5E"/>
                </a:solidFill>
                <a:latin typeface="Roboto"/>
                <a:cs typeface="Roboto"/>
              </a:rPr>
              <a:t>consectetur </a:t>
            </a:r>
            <a:r>
              <a:rPr sz="800" spc="-15" dirty="0">
                <a:solidFill>
                  <a:srgbClr val="5E5E5E"/>
                </a:solidFill>
                <a:latin typeface="Roboto"/>
                <a:cs typeface="Roboto"/>
              </a:rPr>
              <a:t>adipiscing. </a:t>
            </a:r>
            <a:r>
              <a:rPr sz="800" spc="-10" dirty="0">
                <a:solidFill>
                  <a:srgbClr val="5E5E5E"/>
                </a:solidFill>
                <a:latin typeface="Roboto"/>
                <a:cs typeface="Roboto"/>
              </a:rPr>
              <a:t>Lorem </a:t>
            </a:r>
            <a:r>
              <a:rPr sz="800" spc="-185" dirty="0">
                <a:solidFill>
                  <a:srgbClr val="5E5E5E"/>
                </a:solidFill>
                <a:latin typeface="Roboto"/>
                <a:cs typeface="Roboto"/>
              </a:rPr>
              <a:t> </a:t>
            </a:r>
            <a:r>
              <a:rPr sz="800" spc="-15" dirty="0">
                <a:solidFill>
                  <a:srgbClr val="5E5E5E"/>
                </a:solidFill>
                <a:latin typeface="Roboto"/>
                <a:cs typeface="Roboto"/>
              </a:rPr>
              <a:t>ipsum</a:t>
            </a:r>
            <a:r>
              <a:rPr sz="800" spc="-10" dirty="0">
                <a:solidFill>
                  <a:srgbClr val="5E5E5E"/>
                </a:solidFill>
                <a:latin typeface="Roboto"/>
                <a:cs typeface="Roboto"/>
              </a:rPr>
              <a:t> dolor</a:t>
            </a:r>
            <a:r>
              <a:rPr sz="800" spc="-5" dirty="0">
                <a:solidFill>
                  <a:srgbClr val="5E5E5E"/>
                </a:solidFill>
                <a:latin typeface="Roboto"/>
                <a:cs typeface="Roboto"/>
              </a:rPr>
              <a:t> </a:t>
            </a:r>
            <a:r>
              <a:rPr sz="800" spc="-15" dirty="0">
                <a:solidFill>
                  <a:srgbClr val="5E5E5E"/>
                </a:solidFill>
                <a:latin typeface="Roboto"/>
                <a:cs typeface="Roboto"/>
              </a:rPr>
              <a:t>sit.</a:t>
            </a:r>
            <a:endParaRPr sz="800">
              <a:latin typeface="Roboto"/>
              <a:cs typeface="Roboto"/>
            </a:endParaRPr>
          </a:p>
        </p:txBody>
      </p:sp>
      <p:sp>
        <p:nvSpPr>
          <p:cNvPr id="26" name="object 26"/>
          <p:cNvSpPr/>
          <p:nvPr/>
        </p:nvSpPr>
        <p:spPr>
          <a:xfrm>
            <a:off x="6397525" y="3145809"/>
            <a:ext cx="90170" cy="67945"/>
          </a:xfrm>
          <a:custGeom>
            <a:avLst/>
            <a:gdLst/>
            <a:ahLst/>
            <a:cxnLst/>
            <a:rect l="l" t="t" r="r" b="b"/>
            <a:pathLst>
              <a:path w="90170" h="67944">
                <a:moveTo>
                  <a:pt x="89999" y="67499"/>
                </a:moveTo>
                <a:lnTo>
                  <a:pt x="0" y="67499"/>
                </a:lnTo>
                <a:lnTo>
                  <a:pt x="44999" y="0"/>
                </a:lnTo>
                <a:lnTo>
                  <a:pt x="89999" y="67499"/>
                </a:lnTo>
                <a:close/>
              </a:path>
            </a:pathLst>
          </a:custGeom>
          <a:solidFill>
            <a:srgbClr val="D9D9D9"/>
          </a:solidFill>
        </p:spPr>
        <p:txBody>
          <a:bodyPr wrap="square" lIns="0" tIns="0" rIns="0" bIns="0" rtlCol="0"/>
          <a:lstStyle/>
          <a:p>
            <a:endParaRPr/>
          </a:p>
        </p:txBody>
      </p:sp>
      <p:sp>
        <p:nvSpPr>
          <p:cNvPr id="27" name="object 27"/>
          <p:cNvSpPr/>
          <p:nvPr/>
        </p:nvSpPr>
        <p:spPr>
          <a:xfrm>
            <a:off x="1789874" y="1382077"/>
            <a:ext cx="1713230" cy="767080"/>
          </a:xfrm>
          <a:custGeom>
            <a:avLst/>
            <a:gdLst/>
            <a:ahLst/>
            <a:cxnLst/>
            <a:rect l="l" t="t" r="r" b="b"/>
            <a:pathLst>
              <a:path w="1713229" h="767080">
                <a:moveTo>
                  <a:pt x="1712696" y="23190"/>
                </a:moveTo>
                <a:lnTo>
                  <a:pt x="1709369" y="15163"/>
                </a:lnTo>
                <a:lnTo>
                  <a:pt x="1697532" y="3327"/>
                </a:lnTo>
                <a:lnTo>
                  <a:pt x="1689506" y="0"/>
                </a:lnTo>
                <a:lnTo>
                  <a:pt x="31546" y="0"/>
                </a:lnTo>
                <a:lnTo>
                  <a:pt x="19265" y="2476"/>
                </a:lnTo>
                <a:lnTo>
                  <a:pt x="9232" y="9245"/>
                </a:lnTo>
                <a:lnTo>
                  <a:pt x="2476" y="19265"/>
                </a:lnTo>
                <a:lnTo>
                  <a:pt x="0" y="31546"/>
                </a:lnTo>
                <a:lnTo>
                  <a:pt x="0" y="671944"/>
                </a:lnTo>
                <a:lnTo>
                  <a:pt x="2476" y="684225"/>
                </a:lnTo>
                <a:lnTo>
                  <a:pt x="9232" y="694258"/>
                </a:lnTo>
                <a:lnTo>
                  <a:pt x="19265" y="701014"/>
                </a:lnTo>
                <a:lnTo>
                  <a:pt x="31546" y="703503"/>
                </a:lnTo>
                <a:lnTo>
                  <a:pt x="814247" y="703503"/>
                </a:lnTo>
                <a:lnTo>
                  <a:pt x="856322" y="766597"/>
                </a:lnTo>
                <a:lnTo>
                  <a:pt x="898372" y="703503"/>
                </a:lnTo>
                <a:lnTo>
                  <a:pt x="1681137" y="703503"/>
                </a:lnTo>
                <a:lnTo>
                  <a:pt x="1693418" y="701014"/>
                </a:lnTo>
                <a:lnTo>
                  <a:pt x="1703451" y="694258"/>
                </a:lnTo>
                <a:lnTo>
                  <a:pt x="1710220" y="684225"/>
                </a:lnTo>
                <a:lnTo>
                  <a:pt x="1712696" y="671944"/>
                </a:lnTo>
                <a:lnTo>
                  <a:pt x="1712696" y="23190"/>
                </a:lnTo>
                <a:close/>
              </a:path>
            </a:pathLst>
          </a:custGeom>
          <a:solidFill>
            <a:srgbClr val="701B7F"/>
          </a:solidFill>
        </p:spPr>
        <p:txBody>
          <a:bodyPr wrap="square" lIns="0" tIns="0" rIns="0" bIns="0" rtlCol="0"/>
          <a:lstStyle/>
          <a:p>
            <a:endParaRPr/>
          </a:p>
        </p:txBody>
      </p:sp>
      <p:sp>
        <p:nvSpPr>
          <p:cNvPr id="28" name="object 28"/>
          <p:cNvSpPr txBox="1"/>
          <p:nvPr/>
        </p:nvSpPr>
        <p:spPr>
          <a:xfrm>
            <a:off x="2537016" y="2216387"/>
            <a:ext cx="282383" cy="135935"/>
          </a:xfrm>
          <a:prstGeom prst="rect">
            <a:avLst/>
          </a:prstGeom>
        </p:spPr>
        <p:txBody>
          <a:bodyPr vert="horz" wrap="square" lIns="0" tIns="12700" rIns="0" bIns="0" rtlCol="0">
            <a:spAutoFit/>
          </a:bodyPr>
          <a:lstStyle/>
          <a:p>
            <a:pPr marL="12700">
              <a:lnSpc>
                <a:spcPct val="100000"/>
              </a:lnSpc>
              <a:spcBef>
                <a:spcPts val="100"/>
              </a:spcBef>
            </a:pPr>
            <a:r>
              <a:rPr lang="en-US" sz="800" b="1" spc="-10" dirty="0">
                <a:solidFill>
                  <a:srgbClr val="701B7F"/>
                </a:solidFill>
                <a:latin typeface="Roboto"/>
                <a:cs typeface="Roboto"/>
              </a:rPr>
              <a:t>April</a:t>
            </a:r>
            <a:endParaRPr sz="800" dirty="0">
              <a:latin typeface="Roboto"/>
              <a:cs typeface="Roboto"/>
            </a:endParaRPr>
          </a:p>
        </p:txBody>
      </p:sp>
      <p:sp>
        <p:nvSpPr>
          <p:cNvPr id="29" name="object 29"/>
          <p:cNvSpPr txBox="1"/>
          <p:nvPr/>
        </p:nvSpPr>
        <p:spPr>
          <a:xfrm>
            <a:off x="1951542" y="1467277"/>
            <a:ext cx="1387475" cy="454025"/>
          </a:xfrm>
          <a:prstGeom prst="rect">
            <a:avLst/>
          </a:prstGeom>
        </p:spPr>
        <p:txBody>
          <a:bodyPr vert="horz" wrap="square" lIns="0" tIns="12700" rIns="0" bIns="0" rtlCol="0">
            <a:spAutoFit/>
          </a:bodyPr>
          <a:lstStyle/>
          <a:p>
            <a:pPr marL="12065" marR="5080" indent="-635" algn="ctr">
              <a:lnSpc>
                <a:spcPct val="117200"/>
              </a:lnSpc>
              <a:spcBef>
                <a:spcPts val="100"/>
              </a:spcBef>
            </a:pPr>
            <a:r>
              <a:rPr lang="en-ID" sz="800" spc="-10" dirty="0">
                <a:solidFill>
                  <a:srgbClr val="FFFFFF"/>
                </a:solidFill>
                <a:latin typeface="Roboto"/>
                <a:cs typeface="Roboto"/>
              </a:rPr>
              <a:t>Lorem </a:t>
            </a:r>
            <a:r>
              <a:rPr lang="en-ID" sz="800" spc="-15" dirty="0">
                <a:solidFill>
                  <a:srgbClr val="FFFFFF"/>
                </a:solidFill>
                <a:latin typeface="Roboto"/>
                <a:cs typeface="Roboto"/>
              </a:rPr>
              <a:t>ipsum</a:t>
            </a:r>
            <a:r>
              <a:rPr lang="en-ID" sz="800" spc="-5" dirty="0">
                <a:solidFill>
                  <a:srgbClr val="FFFFFF"/>
                </a:solidFill>
                <a:latin typeface="Roboto"/>
                <a:cs typeface="Roboto"/>
              </a:rPr>
              <a:t> </a:t>
            </a:r>
            <a:r>
              <a:rPr lang="en-ID" sz="800" spc="-10" dirty="0" err="1">
                <a:solidFill>
                  <a:srgbClr val="FFFFFF"/>
                </a:solidFill>
                <a:latin typeface="Roboto"/>
                <a:cs typeface="Roboto"/>
              </a:rPr>
              <a:t>dolor</a:t>
            </a:r>
            <a:r>
              <a:rPr lang="en-ID" sz="800" spc="-10" dirty="0">
                <a:solidFill>
                  <a:srgbClr val="FFFFFF"/>
                </a:solidFill>
                <a:latin typeface="Roboto"/>
                <a:cs typeface="Roboto"/>
              </a:rPr>
              <a:t> </a:t>
            </a:r>
            <a:r>
              <a:rPr lang="en-ID" sz="800" spc="-15" dirty="0">
                <a:solidFill>
                  <a:srgbClr val="FFFFFF"/>
                </a:solidFill>
                <a:latin typeface="Roboto"/>
                <a:cs typeface="Roboto"/>
              </a:rPr>
              <a:t>sit</a:t>
            </a:r>
            <a:r>
              <a:rPr lang="en-ID" sz="800" spc="-5" dirty="0">
                <a:solidFill>
                  <a:srgbClr val="FFFFFF"/>
                </a:solidFill>
                <a:latin typeface="Roboto"/>
                <a:cs typeface="Roboto"/>
              </a:rPr>
              <a:t> </a:t>
            </a:r>
            <a:r>
              <a:rPr lang="en-ID" sz="800" spc="-10" dirty="0" err="1">
                <a:solidFill>
                  <a:srgbClr val="FFFFFF"/>
                </a:solidFill>
                <a:latin typeface="Roboto"/>
                <a:cs typeface="Roboto"/>
              </a:rPr>
              <a:t>amet</a:t>
            </a:r>
            <a:r>
              <a:rPr lang="en-ID" sz="800" spc="-10" dirty="0">
                <a:solidFill>
                  <a:srgbClr val="FFFFFF"/>
                </a:solidFill>
                <a:latin typeface="Roboto"/>
                <a:cs typeface="Roboto"/>
              </a:rPr>
              <a:t>, </a:t>
            </a:r>
            <a:r>
              <a:rPr lang="en-ID" sz="800" spc="-5" dirty="0">
                <a:solidFill>
                  <a:srgbClr val="FFFFFF"/>
                </a:solidFill>
                <a:latin typeface="Roboto"/>
                <a:cs typeface="Roboto"/>
              </a:rPr>
              <a:t> </a:t>
            </a:r>
            <a:r>
              <a:rPr lang="en-ID" sz="800" spc="-10" dirty="0" err="1">
                <a:solidFill>
                  <a:srgbClr val="FFFFFF"/>
                </a:solidFill>
                <a:latin typeface="Roboto"/>
                <a:cs typeface="Roboto"/>
              </a:rPr>
              <a:t>consectetur</a:t>
            </a:r>
            <a:r>
              <a:rPr lang="en-ID" sz="800" spc="-10" dirty="0">
                <a:solidFill>
                  <a:srgbClr val="FFFFFF"/>
                </a:solidFill>
                <a:latin typeface="Roboto"/>
                <a:cs typeface="Roboto"/>
              </a:rPr>
              <a:t> </a:t>
            </a:r>
            <a:r>
              <a:rPr lang="en-ID" sz="800" spc="-15" dirty="0" err="1">
                <a:solidFill>
                  <a:srgbClr val="FFFFFF"/>
                </a:solidFill>
                <a:latin typeface="Roboto"/>
                <a:cs typeface="Roboto"/>
              </a:rPr>
              <a:t>adipiscing</a:t>
            </a:r>
            <a:r>
              <a:rPr lang="en-ID" sz="800" spc="-15" dirty="0">
                <a:solidFill>
                  <a:srgbClr val="FFFFFF"/>
                </a:solidFill>
                <a:latin typeface="Roboto"/>
                <a:cs typeface="Roboto"/>
              </a:rPr>
              <a:t>. </a:t>
            </a:r>
            <a:r>
              <a:rPr lang="en-ID" sz="800" spc="-10" dirty="0">
                <a:solidFill>
                  <a:srgbClr val="FFFFFF"/>
                </a:solidFill>
                <a:latin typeface="Roboto"/>
                <a:cs typeface="Roboto"/>
              </a:rPr>
              <a:t>Lorem </a:t>
            </a:r>
            <a:r>
              <a:rPr lang="en-ID" sz="800" spc="-185" dirty="0">
                <a:solidFill>
                  <a:srgbClr val="FFFFFF"/>
                </a:solidFill>
                <a:latin typeface="Roboto"/>
                <a:cs typeface="Roboto"/>
              </a:rPr>
              <a:t> </a:t>
            </a:r>
            <a:r>
              <a:rPr lang="en-ID" sz="800" spc="-15" dirty="0">
                <a:solidFill>
                  <a:srgbClr val="FFFFFF"/>
                </a:solidFill>
                <a:latin typeface="Roboto"/>
                <a:cs typeface="Roboto"/>
              </a:rPr>
              <a:t>ipsum</a:t>
            </a:r>
            <a:r>
              <a:rPr lang="en-ID" sz="800" spc="-10" dirty="0">
                <a:solidFill>
                  <a:srgbClr val="FFFFFF"/>
                </a:solidFill>
                <a:latin typeface="Roboto"/>
                <a:cs typeface="Roboto"/>
              </a:rPr>
              <a:t> </a:t>
            </a:r>
            <a:r>
              <a:rPr lang="en-ID" sz="800" spc="-10" dirty="0" err="1">
                <a:solidFill>
                  <a:srgbClr val="FFFFFF"/>
                </a:solidFill>
                <a:latin typeface="Roboto"/>
                <a:cs typeface="Roboto"/>
              </a:rPr>
              <a:t>dolor</a:t>
            </a:r>
            <a:r>
              <a:rPr lang="en-ID" sz="800" spc="-5" dirty="0">
                <a:solidFill>
                  <a:srgbClr val="FFFFFF"/>
                </a:solidFill>
                <a:latin typeface="Roboto"/>
                <a:cs typeface="Roboto"/>
              </a:rPr>
              <a:t> </a:t>
            </a:r>
            <a:r>
              <a:rPr lang="en-ID" sz="800" spc="-15" dirty="0">
                <a:solidFill>
                  <a:srgbClr val="FFFFFF"/>
                </a:solidFill>
                <a:latin typeface="Roboto"/>
                <a:cs typeface="Roboto"/>
              </a:rPr>
              <a:t>sit.</a:t>
            </a:r>
            <a:endParaRPr lang="en-ID" sz="800" dirty="0">
              <a:latin typeface="Roboto"/>
              <a:cs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731B47"/>
          </a:solidFill>
        </p:spPr>
        <p:txBody>
          <a:bodyPr wrap="square" lIns="0" tIns="0" rIns="0" bIns="0" rtlCol="0"/>
          <a:lstStyle/>
          <a:p>
            <a:endParaRPr/>
          </a:p>
        </p:txBody>
      </p:sp>
      <p:grpSp>
        <p:nvGrpSpPr>
          <p:cNvPr id="3" name="object 3"/>
          <p:cNvGrpSpPr/>
          <p:nvPr/>
        </p:nvGrpSpPr>
        <p:grpSpPr>
          <a:xfrm>
            <a:off x="0" y="0"/>
            <a:ext cx="9144000" cy="5143500"/>
            <a:chOff x="0" y="0"/>
            <a:chExt cx="9144000" cy="5143500"/>
          </a:xfrm>
        </p:grpSpPr>
        <p:sp>
          <p:nvSpPr>
            <p:cNvPr id="4" name="object 4"/>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D9D9D9"/>
            </a:solidFill>
          </p:spPr>
          <p:txBody>
            <a:bodyPr wrap="square" lIns="0" tIns="0" rIns="0" bIns="0" rtlCol="0"/>
            <a:lstStyle/>
            <a:p>
              <a:endParaRPr/>
            </a:p>
          </p:txBody>
        </p:sp>
        <p:sp>
          <p:nvSpPr>
            <p:cNvPr id="5" name="object 5"/>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C4A15A"/>
            </a:solidFill>
          </p:spPr>
          <p:txBody>
            <a:bodyPr wrap="square" lIns="0" tIns="0" rIns="0" bIns="0" rtlCol="0"/>
            <a:lstStyle/>
            <a:p>
              <a:endParaRPr/>
            </a:p>
          </p:txBody>
        </p:sp>
        <p:pic>
          <p:nvPicPr>
            <p:cNvPr id="6" name="object 6"/>
            <p:cNvPicPr/>
            <p:nvPr/>
          </p:nvPicPr>
          <p:blipFill>
            <a:blip r:embed="rId2" cstate="print"/>
            <a:stretch>
              <a:fillRect/>
            </a:stretch>
          </p:blipFill>
          <p:spPr>
            <a:xfrm>
              <a:off x="0" y="0"/>
              <a:ext cx="9143999" cy="5143499"/>
            </a:xfrm>
            <a:prstGeom prst="rect">
              <a:avLst/>
            </a:prstGeom>
          </p:spPr>
        </p:pic>
        <p:sp>
          <p:nvSpPr>
            <p:cNvPr id="7" name="object 7"/>
            <p:cNvSpPr/>
            <p:nvPr/>
          </p:nvSpPr>
          <p:spPr>
            <a:xfrm>
              <a:off x="203224" y="206250"/>
              <a:ext cx="8737600" cy="4731385"/>
            </a:xfrm>
            <a:custGeom>
              <a:avLst/>
              <a:gdLst/>
              <a:ahLst/>
              <a:cxnLst/>
              <a:rect l="l" t="t" r="r" b="b"/>
              <a:pathLst>
                <a:path w="8737600" h="4731385">
                  <a:moveTo>
                    <a:pt x="8737499" y="4730999"/>
                  </a:moveTo>
                  <a:lnTo>
                    <a:pt x="0" y="4730999"/>
                  </a:lnTo>
                  <a:lnTo>
                    <a:pt x="0" y="0"/>
                  </a:lnTo>
                  <a:lnTo>
                    <a:pt x="8737499" y="0"/>
                  </a:lnTo>
                  <a:lnTo>
                    <a:pt x="8737499" y="4730999"/>
                  </a:lnTo>
                  <a:close/>
                </a:path>
              </a:pathLst>
            </a:custGeom>
            <a:solidFill>
              <a:srgbClr val="FFFFFF"/>
            </a:solidFill>
          </p:spPr>
          <p:txBody>
            <a:bodyPr wrap="square" lIns="0" tIns="0" rIns="0" bIns="0" rtlCol="0"/>
            <a:lstStyle/>
            <a:p>
              <a:endParaRPr/>
            </a:p>
          </p:txBody>
        </p:sp>
      </p:grpSp>
      <p:sp>
        <p:nvSpPr>
          <p:cNvPr id="8" name="object 8"/>
          <p:cNvSpPr txBox="1">
            <a:spLocks noGrp="1"/>
          </p:cNvSpPr>
          <p:nvPr>
            <p:ph type="title"/>
          </p:nvPr>
        </p:nvSpPr>
        <p:spPr>
          <a:xfrm>
            <a:off x="892175" y="347533"/>
            <a:ext cx="5300980" cy="436880"/>
          </a:xfrm>
          <a:prstGeom prst="rect">
            <a:avLst/>
          </a:prstGeom>
        </p:spPr>
        <p:txBody>
          <a:bodyPr vert="horz" wrap="square" lIns="0" tIns="12700" rIns="0" bIns="0" rtlCol="0">
            <a:spAutoFit/>
          </a:bodyPr>
          <a:lstStyle/>
          <a:p>
            <a:pPr marL="12700">
              <a:lnSpc>
                <a:spcPct val="100000"/>
              </a:lnSpc>
              <a:spcBef>
                <a:spcPts val="100"/>
              </a:spcBef>
            </a:pPr>
            <a:r>
              <a:rPr spc="50" dirty="0"/>
              <a:t>Budgeting</a:t>
            </a:r>
            <a:r>
              <a:rPr spc="-35" dirty="0"/>
              <a:t> </a:t>
            </a:r>
            <a:r>
              <a:rPr spc="245" dirty="0"/>
              <a:t>-</a:t>
            </a:r>
            <a:r>
              <a:rPr spc="-30" dirty="0"/>
              <a:t> </a:t>
            </a:r>
            <a:r>
              <a:rPr spc="114" dirty="0"/>
              <a:t>1</a:t>
            </a:r>
            <a:r>
              <a:rPr spc="-30" dirty="0"/>
              <a:t> </a:t>
            </a:r>
            <a:r>
              <a:rPr spc="245" dirty="0"/>
              <a:t>-</a:t>
            </a:r>
            <a:r>
              <a:rPr spc="-35" dirty="0"/>
              <a:t> </a:t>
            </a:r>
            <a:r>
              <a:rPr spc="-25" dirty="0"/>
              <a:t>USD</a:t>
            </a:r>
            <a:r>
              <a:rPr spc="-30" dirty="0"/>
              <a:t> </a:t>
            </a:r>
            <a:r>
              <a:rPr spc="55" dirty="0"/>
              <a:t>5k</a:t>
            </a:r>
            <a:r>
              <a:rPr spc="-30" dirty="0"/>
              <a:t> </a:t>
            </a:r>
            <a:r>
              <a:rPr spc="10" dirty="0"/>
              <a:t>/</a:t>
            </a:r>
            <a:r>
              <a:rPr spc="-35" dirty="0"/>
              <a:t> </a:t>
            </a:r>
            <a:r>
              <a:rPr spc="-50" dirty="0"/>
              <a:t>IDR</a:t>
            </a:r>
            <a:r>
              <a:rPr spc="-30" dirty="0"/>
              <a:t> </a:t>
            </a:r>
            <a:r>
              <a:rPr spc="95" dirty="0"/>
              <a:t>70m</a:t>
            </a:r>
          </a:p>
        </p:txBody>
      </p:sp>
      <p:graphicFrame>
        <p:nvGraphicFramePr>
          <p:cNvPr id="9" name="object 9"/>
          <p:cNvGraphicFramePr>
            <a:graphicFrameLocks noGrp="1"/>
          </p:cNvGraphicFramePr>
          <p:nvPr/>
        </p:nvGraphicFramePr>
        <p:xfrm>
          <a:off x="814387" y="849002"/>
          <a:ext cx="7239000" cy="3379922"/>
        </p:xfrm>
        <a:graphic>
          <a:graphicData uri="http://schemas.openxmlformats.org/drawingml/2006/table">
            <a:tbl>
              <a:tblPr firstRow="1" bandRow="1">
                <a:tableStyleId>{2D5ABB26-0587-4C30-8999-92F81FD0307C}</a:tableStyleId>
              </a:tblPr>
              <a:tblGrid>
                <a:gridCol w="3041015">
                  <a:extLst>
                    <a:ext uri="{9D8B030D-6E8A-4147-A177-3AD203B41FA5}">
                      <a16:colId xmlns:a16="http://schemas.microsoft.com/office/drawing/2014/main" val="20000"/>
                    </a:ext>
                  </a:extLst>
                </a:gridCol>
                <a:gridCol w="1784985">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486024">
                <a:tc>
                  <a:txBody>
                    <a:bodyPr/>
                    <a:lstStyle/>
                    <a:p>
                      <a:pPr marL="85725">
                        <a:lnSpc>
                          <a:spcPct val="100000"/>
                        </a:lnSpc>
                        <a:spcBef>
                          <a:spcPts val="615"/>
                        </a:spcBef>
                      </a:pPr>
                      <a:r>
                        <a:rPr sz="1400" b="1" spc="-5" dirty="0">
                          <a:latin typeface="Arial"/>
                          <a:cs typeface="Arial"/>
                        </a:rPr>
                        <a:t>Category</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a:lnSpc>
                          <a:spcPct val="100000"/>
                        </a:lnSpc>
                        <a:spcBef>
                          <a:spcPts val="615"/>
                        </a:spcBef>
                      </a:pPr>
                      <a:r>
                        <a:rPr sz="1400" b="1" spc="-5" dirty="0">
                          <a:latin typeface="Arial"/>
                          <a:cs typeface="Arial"/>
                        </a:rPr>
                        <a:t>Proportions*</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a:lnSpc>
                          <a:spcPct val="100000"/>
                        </a:lnSpc>
                        <a:spcBef>
                          <a:spcPts val="615"/>
                        </a:spcBef>
                      </a:pPr>
                      <a:r>
                        <a:rPr sz="1400" b="1" spc="-5" dirty="0">
                          <a:latin typeface="Arial"/>
                          <a:cs typeface="Arial"/>
                        </a:rPr>
                        <a:t>Budget</a:t>
                      </a:r>
                      <a:r>
                        <a:rPr sz="1400" b="1" spc="-30" dirty="0">
                          <a:latin typeface="Arial"/>
                          <a:cs typeface="Arial"/>
                        </a:rPr>
                        <a:t> </a:t>
                      </a:r>
                      <a:r>
                        <a:rPr sz="1400" b="1" dirty="0">
                          <a:latin typeface="Arial"/>
                          <a:cs typeface="Arial"/>
                        </a:rPr>
                        <a:t>(max)</a:t>
                      </a:r>
                      <a:r>
                        <a:rPr sz="1400" b="1" spc="-25" dirty="0">
                          <a:latin typeface="Arial"/>
                          <a:cs typeface="Arial"/>
                        </a:rPr>
                        <a:t> </a:t>
                      </a:r>
                      <a:r>
                        <a:rPr sz="1400" b="1" spc="-5" dirty="0">
                          <a:latin typeface="Arial"/>
                          <a:cs typeface="Arial"/>
                        </a:rPr>
                        <a:t>in</a:t>
                      </a:r>
                      <a:r>
                        <a:rPr sz="1400" b="1" spc="-25" dirty="0">
                          <a:latin typeface="Arial"/>
                          <a:cs typeface="Arial"/>
                        </a:rPr>
                        <a:t> </a:t>
                      </a:r>
                      <a:r>
                        <a:rPr sz="1400" b="1" spc="-5" dirty="0">
                          <a:latin typeface="Arial"/>
                          <a:cs typeface="Arial"/>
                        </a:rPr>
                        <a:t>USD</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0"/>
                  </a:ext>
                </a:extLst>
              </a:tr>
              <a:tr h="486024">
                <a:tc>
                  <a:txBody>
                    <a:bodyPr/>
                    <a:lstStyle/>
                    <a:p>
                      <a:pPr marL="85725">
                        <a:lnSpc>
                          <a:spcPct val="100000"/>
                        </a:lnSpc>
                        <a:spcBef>
                          <a:spcPts val="615"/>
                        </a:spcBef>
                      </a:pPr>
                      <a:r>
                        <a:rPr sz="1400" spc="-45" dirty="0">
                          <a:latin typeface="Arial MT"/>
                          <a:cs typeface="Arial MT"/>
                        </a:rPr>
                        <a:t>Team</a:t>
                      </a:r>
                      <a:r>
                        <a:rPr sz="1400" spc="-50" dirty="0">
                          <a:latin typeface="Arial MT"/>
                          <a:cs typeface="Arial MT"/>
                        </a:rPr>
                        <a:t> </a:t>
                      </a:r>
                      <a:r>
                        <a:rPr sz="1400" spc="-5" dirty="0">
                          <a:latin typeface="Arial MT"/>
                          <a:cs typeface="Arial MT"/>
                        </a:rPr>
                        <a:t>Salary</a:t>
                      </a:r>
                      <a:endParaRPr sz="14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a:lnSpc>
                          <a:spcPct val="100000"/>
                        </a:lnSpc>
                        <a:spcBef>
                          <a:spcPts val="615"/>
                        </a:spcBef>
                      </a:pPr>
                      <a:r>
                        <a:rPr sz="1400" spc="-5" dirty="0">
                          <a:latin typeface="Arial MT"/>
                          <a:cs typeface="Arial MT"/>
                        </a:rPr>
                        <a:t>30%</a:t>
                      </a:r>
                      <a:endParaRPr sz="14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a:lnSpc>
                          <a:spcPct val="100000"/>
                        </a:lnSpc>
                        <a:spcBef>
                          <a:spcPts val="615"/>
                        </a:spcBef>
                      </a:pPr>
                      <a:r>
                        <a:rPr sz="1400" spc="-5" dirty="0">
                          <a:latin typeface="Arial MT"/>
                          <a:cs typeface="Arial MT"/>
                        </a:rPr>
                        <a:t>$1.500</a:t>
                      </a:r>
                      <a:r>
                        <a:rPr sz="1400" spc="-30" dirty="0">
                          <a:latin typeface="Arial MT"/>
                          <a:cs typeface="Arial MT"/>
                        </a:rPr>
                        <a:t> </a:t>
                      </a:r>
                      <a:r>
                        <a:rPr sz="1400" dirty="0">
                          <a:latin typeface="Arial MT"/>
                          <a:cs typeface="Arial MT"/>
                        </a:rPr>
                        <a:t>/</a:t>
                      </a:r>
                      <a:r>
                        <a:rPr sz="1400" spc="-25" dirty="0">
                          <a:latin typeface="Arial MT"/>
                          <a:cs typeface="Arial MT"/>
                        </a:rPr>
                        <a:t> </a:t>
                      </a:r>
                      <a:r>
                        <a:rPr sz="1400" spc="-5" dirty="0">
                          <a:latin typeface="Arial MT"/>
                          <a:cs typeface="Arial MT"/>
                        </a:rPr>
                        <a:t>Rp</a:t>
                      </a:r>
                      <a:r>
                        <a:rPr sz="1400" spc="-25" dirty="0">
                          <a:latin typeface="Arial MT"/>
                          <a:cs typeface="Arial MT"/>
                        </a:rPr>
                        <a:t> </a:t>
                      </a:r>
                      <a:r>
                        <a:rPr sz="1400" spc="-5" dirty="0">
                          <a:latin typeface="Arial MT"/>
                          <a:cs typeface="Arial MT"/>
                        </a:rPr>
                        <a:t>23.000.000</a:t>
                      </a:r>
                      <a:endParaRPr sz="14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1"/>
                  </a:ext>
                </a:extLst>
              </a:tr>
              <a:tr h="2407874">
                <a:tc>
                  <a:txBody>
                    <a:bodyPr/>
                    <a:lstStyle/>
                    <a:p>
                      <a:pPr marL="85725">
                        <a:lnSpc>
                          <a:spcPct val="100000"/>
                        </a:lnSpc>
                        <a:spcBef>
                          <a:spcPts val="615"/>
                        </a:spcBef>
                      </a:pPr>
                      <a:r>
                        <a:rPr sz="1400" spc="-5" dirty="0">
                          <a:latin typeface="Arial MT"/>
                          <a:cs typeface="Arial MT"/>
                        </a:rPr>
                        <a:t>Research</a:t>
                      </a:r>
                      <a:r>
                        <a:rPr sz="1400" spc="-35" dirty="0">
                          <a:latin typeface="Arial MT"/>
                          <a:cs typeface="Arial MT"/>
                        </a:rPr>
                        <a:t> </a:t>
                      </a:r>
                      <a:r>
                        <a:rPr sz="1400" dirty="0">
                          <a:latin typeface="Arial MT"/>
                          <a:cs typeface="Arial MT"/>
                        </a:rPr>
                        <a:t>/</a:t>
                      </a:r>
                      <a:r>
                        <a:rPr sz="1400" spc="-35" dirty="0">
                          <a:latin typeface="Arial MT"/>
                          <a:cs typeface="Arial MT"/>
                        </a:rPr>
                        <a:t> </a:t>
                      </a:r>
                      <a:r>
                        <a:rPr sz="1400" spc="-5" dirty="0">
                          <a:latin typeface="Arial MT"/>
                          <a:cs typeface="Arial MT"/>
                        </a:rPr>
                        <a:t>Operational</a:t>
                      </a:r>
                      <a:endParaRPr sz="1400" dirty="0">
                        <a:latin typeface="Arial MT"/>
                        <a:cs typeface="Arial MT"/>
                      </a:endParaRPr>
                    </a:p>
                    <a:p>
                      <a:pPr marL="542925" indent="-356235">
                        <a:lnSpc>
                          <a:spcPct val="100000"/>
                        </a:lnSpc>
                        <a:spcBef>
                          <a:spcPts val="10"/>
                        </a:spcBef>
                        <a:buAutoNum type="arabicPeriod"/>
                        <a:tabLst>
                          <a:tab pos="542290" algn="l"/>
                          <a:tab pos="542925" algn="l"/>
                        </a:tabLst>
                      </a:pPr>
                      <a:r>
                        <a:rPr sz="1200" spc="-5" dirty="0">
                          <a:latin typeface="Arial MT"/>
                          <a:cs typeface="Arial MT"/>
                        </a:rPr>
                        <a:t>buying/renting</a:t>
                      </a:r>
                      <a:r>
                        <a:rPr sz="1200" spc="-50" dirty="0">
                          <a:latin typeface="Arial MT"/>
                          <a:cs typeface="Arial MT"/>
                        </a:rPr>
                        <a:t> </a:t>
                      </a:r>
                      <a:r>
                        <a:rPr sz="1200" spc="-5" dirty="0">
                          <a:latin typeface="Arial MT"/>
                          <a:cs typeface="Arial MT"/>
                        </a:rPr>
                        <a:t>things,</a:t>
                      </a:r>
                      <a:endParaRPr sz="1200" dirty="0">
                        <a:latin typeface="Arial MT"/>
                        <a:cs typeface="Arial MT"/>
                      </a:endParaRPr>
                    </a:p>
                    <a:p>
                      <a:pPr marL="542925" indent="-356235">
                        <a:lnSpc>
                          <a:spcPct val="100000"/>
                        </a:lnSpc>
                        <a:buAutoNum type="arabicPeriod"/>
                        <a:tabLst>
                          <a:tab pos="542290" algn="l"/>
                          <a:tab pos="542925" algn="l"/>
                        </a:tabLst>
                      </a:pPr>
                      <a:r>
                        <a:rPr sz="1200" spc="-5" dirty="0">
                          <a:latin typeface="Arial MT"/>
                          <a:cs typeface="Arial MT"/>
                        </a:rPr>
                        <a:t>prototyping,</a:t>
                      </a:r>
                      <a:endParaRPr sz="1200" dirty="0">
                        <a:latin typeface="Arial MT"/>
                        <a:cs typeface="Arial MT"/>
                      </a:endParaRPr>
                    </a:p>
                    <a:p>
                      <a:pPr marL="542925" indent="-356235">
                        <a:lnSpc>
                          <a:spcPct val="100000"/>
                        </a:lnSpc>
                        <a:buAutoNum type="arabicPeriod"/>
                        <a:tabLst>
                          <a:tab pos="542290" algn="l"/>
                          <a:tab pos="542925" algn="l"/>
                        </a:tabLst>
                      </a:pPr>
                      <a:r>
                        <a:rPr sz="1200" spc="-5" dirty="0">
                          <a:latin typeface="Arial MT"/>
                          <a:cs typeface="Arial MT"/>
                        </a:rPr>
                        <a:t>infrastructure</a:t>
                      </a:r>
                      <a:endParaRPr sz="1200" dirty="0">
                        <a:latin typeface="Arial MT"/>
                        <a:cs typeface="Arial MT"/>
                      </a:endParaRPr>
                    </a:p>
                    <a:p>
                      <a:pPr marL="542925" indent="-356235">
                        <a:lnSpc>
                          <a:spcPct val="100000"/>
                        </a:lnSpc>
                        <a:buAutoNum type="arabicPeriod"/>
                        <a:tabLst>
                          <a:tab pos="542290" algn="l"/>
                          <a:tab pos="542925" algn="l"/>
                        </a:tabLst>
                      </a:pPr>
                      <a:r>
                        <a:rPr sz="1200" spc="-5" dirty="0">
                          <a:latin typeface="Arial MT"/>
                          <a:cs typeface="Arial MT"/>
                        </a:rPr>
                        <a:t>learning/capacity</a:t>
                      </a:r>
                      <a:r>
                        <a:rPr sz="1200" spc="-50" dirty="0">
                          <a:latin typeface="Arial MT"/>
                          <a:cs typeface="Arial MT"/>
                        </a:rPr>
                        <a:t> </a:t>
                      </a:r>
                      <a:r>
                        <a:rPr sz="1200" spc="-5" dirty="0">
                          <a:latin typeface="Arial MT"/>
                          <a:cs typeface="Arial MT"/>
                        </a:rPr>
                        <a:t>building,</a:t>
                      </a:r>
                      <a:endParaRPr sz="1200" dirty="0">
                        <a:latin typeface="Arial MT"/>
                        <a:cs typeface="Arial MT"/>
                      </a:endParaRPr>
                    </a:p>
                    <a:p>
                      <a:pPr marL="542925" indent="-356235">
                        <a:lnSpc>
                          <a:spcPct val="100000"/>
                        </a:lnSpc>
                        <a:buAutoNum type="arabicPeriod"/>
                        <a:tabLst>
                          <a:tab pos="542290" algn="l"/>
                          <a:tab pos="542925" algn="l"/>
                        </a:tabLst>
                      </a:pPr>
                      <a:r>
                        <a:rPr sz="1200" dirty="0">
                          <a:latin typeface="Arial MT"/>
                          <a:cs typeface="Arial MT"/>
                        </a:rPr>
                        <a:t>survey/FGD/data</a:t>
                      </a:r>
                      <a:r>
                        <a:rPr sz="1200" spc="-55" dirty="0">
                          <a:latin typeface="Arial MT"/>
                          <a:cs typeface="Arial MT"/>
                        </a:rPr>
                        <a:t> </a:t>
                      </a:r>
                      <a:r>
                        <a:rPr sz="1200" dirty="0">
                          <a:latin typeface="Arial MT"/>
                          <a:cs typeface="Arial MT"/>
                        </a:rPr>
                        <a:t>collections</a:t>
                      </a:r>
                    </a:p>
                    <a:p>
                      <a:pPr marL="542925" indent="-356235">
                        <a:lnSpc>
                          <a:spcPct val="100000"/>
                        </a:lnSpc>
                        <a:buAutoNum type="arabicPeriod"/>
                        <a:tabLst>
                          <a:tab pos="542290" algn="l"/>
                          <a:tab pos="542925" algn="l"/>
                        </a:tabLst>
                      </a:pPr>
                      <a:r>
                        <a:rPr sz="1200" spc="-5" dirty="0">
                          <a:latin typeface="Arial MT"/>
                          <a:cs typeface="Arial MT"/>
                        </a:rPr>
                        <a:t>transportation</a:t>
                      </a:r>
                      <a:r>
                        <a:rPr sz="1200" spc="-50" dirty="0">
                          <a:latin typeface="Arial MT"/>
                          <a:cs typeface="Arial MT"/>
                        </a:rPr>
                        <a:t> </a:t>
                      </a:r>
                      <a:r>
                        <a:rPr sz="1200" spc="-5" dirty="0">
                          <a:latin typeface="Arial MT"/>
                          <a:cs typeface="Arial MT"/>
                        </a:rPr>
                        <a:t>expenses</a:t>
                      </a:r>
                      <a:endParaRPr sz="1200" dirty="0">
                        <a:latin typeface="Arial MT"/>
                        <a:cs typeface="Arial MT"/>
                      </a:endParaRPr>
                    </a:p>
                    <a:p>
                      <a:pPr marL="542925" marR="398780" indent="-356235">
                        <a:lnSpc>
                          <a:spcPct val="100000"/>
                        </a:lnSpc>
                        <a:buAutoNum type="arabicPeriod"/>
                        <a:tabLst>
                          <a:tab pos="542290" algn="l"/>
                          <a:tab pos="542925" algn="l"/>
                        </a:tabLst>
                      </a:pPr>
                      <a:r>
                        <a:rPr sz="1200" spc="-5" dirty="0">
                          <a:latin typeface="Arial MT"/>
                          <a:cs typeface="Arial MT"/>
                        </a:rPr>
                        <a:t>Additional </a:t>
                      </a:r>
                      <a:r>
                        <a:rPr sz="1200" dirty="0">
                          <a:latin typeface="Arial MT"/>
                          <a:cs typeface="Arial MT"/>
                        </a:rPr>
                        <a:t>salary </a:t>
                      </a:r>
                      <a:r>
                        <a:rPr sz="1200" spc="-5" dirty="0">
                          <a:latin typeface="Arial MT"/>
                          <a:cs typeface="Arial MT"/>
                        </a:rPr>
                        <a:t>for external </a:t>
                      </a:r>
                      <a:r>
                        <a:rPr sz="1200" dirty="0">
                          <a:latin typeface="Arial MT"/>
                          <a:cs typeface="Arial MT"/>
                        </a:rPr>
                        <a:t> </a:t>
                      </a:r>
                      <a:r>
                        <a:rPr sz="1200" spc="-5" dirty="0">
                          <a:latin typeface="Arial MT"/>
                          <a:cs typeface="Arial MT"/>
                        </a:rPr>
                        <a:t>experts,</a:t>
                      </a:r>
                      <a:r>
                        <a:rPr sz="1200" spc="-35" dirty="0">
                          <a:latin typeface="Arial MT"/>
                          <a:cs typeface="Arial MT"/>
                        </a:rPr>
                        <a:t> </a:t>
                      </a:r>
                      <a:r>
                        <a:rPr sz="1200" spc="-15" dirty="0">
                          <a:latin typeface="Arial MT"/>
                          <a:cs typeface="Arial MT"/>
                        </a:rPr>
                        <a:t>observer,</a:t>
                      </a:r>
                      <a:r>
                        <a:rPr sz="1200" spc="-35" dirty="0">
                          <a:latin typeface="Arial MT"/>
                          <a:cs typeface="Arial MT"/>
                        </a:rPr>
                        <a:t> </a:t>
                      </a:r>
                      <a:r>
                        <a:rPr sz="1200" dirty="0">
                          <a:latin typeface="Arial MT"/>
                          <a:cs typeface="Arial MT"/>
                        </a:rPr>
                        <a:t>respondents</a:t>
                      </a:r>
                    </a:p>
                    <a:p>
                      <a:pPr marL="542925" indent="-356235">
                        <a:lnSpc>
                          <a:spcPct val="100000"/>
                        </a:lnSpc>
                        <a:buAutoNum type="arabicPeriod"/>
                        <a:tabLst>
                          <a:tab pos="542290" algn="l"/>
                          <a:tab pos="542925" algn="l"/>
                        </a:tabLst>
                      </a:pPr>
                      <a:r>
                        <a:rPr sz="1200" spc="-5" dirty="0">
                          <a:latin typeface="Arial MT"/>
                          <a:cs typeface="Arial MT"/>
                        </a:rPr>
                        <a:t>productions</a:t>
                      </a:r>
                      <a:r>
                        <a:rPr sz="1200" spc="-35" dirty="0">
                          <a:latin typeface="Arial MT"/>
                          <a:cs typeface="Arial MT"/>
                        </a:rPr>
                        <a:t> </a:t>
                      </a:r>
                      <a:r>
                        <a:rPr sz="1200" spc="-5" dirty="0">
                          <a:latin typeface="Arial MT"/>
                          <a:cs typeface="Arial MT"/>
                        </a:rPr>
                        <a:t>preparations,</a:t>
                      </a:r>
                      <a:r>
                        <a:rPr sz="1200" spc="-35" dirty="0">
                          <a:latin typeface="Arial MT"/>
                          <a:cs typeface="Arial MT"/>
                        </a:rPr>
                        <a:t> </a:t>
                      </a:r>
                      <a:r>
                        <a:rPr sz="1200" spc="-5" dirty="0">
                          <a:latin typeface="Arial MT"/>
                          <a:cs typeface="Arial MT"/>
                        </a:rPr>
                        <a:t>tooling</a:t>
                      </a:r>
                      <a:endParaRPr sz="1200" dirty="0">
                        <a:latin typeface="Arial MT"/>
                        <a:cs typeface="Arial MT"/>
                      </a:endParaRPr>
                    </a:p>
                    <a:p>
                      <a:pPr marL="542925" marR="330835" indent="-356235">
                        <a:lnSpc>
                          <a:spcPct val="100000"/>
                        </a:lnSpc>
                        <a:buAutoNum type="arabicPeriod"/>
                        <a:tabLst>
                          <a:tab pos="542290" algn="l"/>
                          <a:tab pos="542925" algn="l"/>
                        </a:tabLst>
                      </a:pPr>
                      <a:r>
                        <a:rPr sz="1200" spc="-5" dirty="0">
                          <a:latin typeface="Arial MT"/>
                          <a:cs typeface="Arial MT"/>
                        </a:rPr>
                        <a:t>legalities, patent/copyright </a:t>
                      </a:r>
                      <a:r>
                        <a:rPr sz="1200" dirty="0">
                          <a:latin typeface="Arial MT"/>
                          <a:cs typeface="Arial MT"/>
                        </a:rPr>
                        <a:t> registration,</a:t>
                      </a:r>
                      <a:r>
                        <a:rPr sz="1200" spc="-50" dirty="0">
                          <a:latin typeface="Arial MT"/>
                          <a:cs typeface="Arial MT"/>
                        </a:rPr>
                        <a:t> </a:t>
                      </a:r>
                      <a:r>
                        <a:rPr sz="1200" spc="-5" dirty="0">
                          <a:latin typeface="Arial MT"/>
                          <a:cs typeface="Arial MT"/>
                        </a:rPr>
                        <a:t>product</a:t>
                      </a:r>
                      <a:r>
                        <a:rPr sz="1200" spc="-50" dirty="0">
                          <a:latin typeface="Arial MT"/>
                          <a:cs typeface="Arial MT"/>
                        </a:rPr>
                        <a:t> </a:t>
                      </a:r>
                      <a:r>
                        <a:rPr sz="1200" dirty="0">
                          <a:latin typeface="Arial MT"/>
                          <a:cs typeface="Arial MT"/>
                        </a:rPr>
                        <a:t>certification</a:t>
                      </a: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a:lnSpc>
                          <a:spcPct val="100000"/>
                        </a:lnSpc>
                        <a:spcBef>
                          <a:spcPts val="615"/>
                        </a:spcBef>
                      </a:pPr>
                      <a:r>
                        <a:rPr sz="1400" spc="-5" dirty="0">
                          <a:latin typeface="Arial MT"/>
                          <a:cs typeface="Arial MT"/>
                        </a:rPr>
                        <a:t>100%</a:t>
                      </a:r>
                      <a:endParaRPr sz="14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a:lnSpc>
                          <a:spcPct val="100000"/>
                        </a:lnSpc>
                        <a:spcBef>
                          <a:spcPts val="615"/>
                        </a:spcBef>
                      </a:pPr>
                      <a:r>
                        <a:rPr sz="1400" spc="-5" dirty="0">
                          <a:latin typeface="Arial MT"/>
                          <a:cs typeface="Arial MT"/>
                        </a:rPr>
                        <a:t>$5.000</a:t>
                      </a:r>
                      <a:r>
                        <a:rPr sz="1400" spc="-30" dirty="0">
                          <a:latin typeface="Arial MT"/>
                          <a:cs typeface="Arial MT"/>
                        </a:rPr>
                        <a:t> </a:t>
                      </a:r>
                      <a:r>
                        <a:rPr sz="1400" dirty="0">
                          <a:latin typeface="Arial MT"/>
                          <a:cs typeface="Arial MT"/>
                        </a:rPr>
                        <a:t>/</a:t>
                      </a:r>
                      <a:r>
                        <a:rPr sz="1400" spc="-25" dirty="0">
                          <a:latin typeface="Arial MT"/>
                          <a:cs typeface="Arial MT"/>
                        </a:rPr>
                        <a:t> </a:t>
                      </a:r>
                      <a:r>
                        <a:rPr sz="1400" spc="-5" dirty="0">
                          <a:latin typeface="Arial MT"/>
                          <a:cs typeface="Arial MT"/>
                        </a:rPr>
                        <a:t>Rp</a:t>
                      </a:r>
                      <a:r>
                        <a:rPr sz="1400" spc="-25" dirty="0">
                          <a:latin typeface="Arial MT"/>
                          <a:cs typeface="Arial MT"/>
                        </a:rPr>
                        <a:t> </a:t>
                      </a:r>
                      <a:r>
                        <a:rPr sz="1400" spc="-5" dirty="0">
                          <a:latin typeface="Arial MT"/>
                          <a:cs typeface="Arial MT"/>
                        </a:rPr>
                        <a:t>70.000.000</a:t>
                      </a:r>
                      <a:endParaRPr sz="1400" dirty="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731B47"/>
          </a:solidFill>
        </p:spPr>
        <p:txBody>
          <a:bodyPr wrap="square" lIns="0" tIns="0" rIns="0" bIns="0" rtlCol="0"/>
          <a:lstStyle/>
          <a:p>
            <a:endParaRPr/>
          </a:p>
        </p:txBody>
      </p:sp>
      <p:grpSp>
        <p:nvGrpSpPr>
          <p:cNvPr id="3" name="object 3"/>
          <p:cNvGrpSpPr/>
          <p:nvPr/>
        </p:nvGrpSpPr>
        <p:grpSpPr>
          <a:xfrm>
            <a:off x="0" y="0"/>
            <a:ext cx="9144000" cy="5143500"/>
            <a:chOff x="0" y="0"/>
            <a:chExt cx="9144000" cy="5143500"/>
          </a:xfrm>
        </p:grpSpPr>
        <p:sp>
          <p:nvSpPr>
            <p:cNvPr id="4" name="object 4"/>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D9D9D9"/>
            </a:solidFill>
          </p:spPr>
          <p:txBody>
            <a:bodyPr wrap="square" lIns="0" tIns="0" rIns="0" bIns="0" rtlCol="0"/>
            <a:lstStyle/>
            <a:p>
              <a:endParaRPr/>
            </a:p>
          </p:txBody>
        </p:sp>
        <p:sp>
          <p:nvSpPr>
            <p:cNvPr id="5" name="object 5"/>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C4A15A"/>
            </a:solidFill>
          </p:spPr>
          <p:txBody>
            <a:bodyPr wrap="square" lIns="0" tIns="0" rIns="0" bIns="0" rtlCol="0"/>
            <a:lstStyle/>
            <a:p>
              <a:endParaRPr/>
            </a:p>
          </p:txBody>
        </p:sp>
        <p:pic>
          <p:nvPicPr>
            <p:cNvPr id="6" name="object 6"/>
            <p:cNvPicPr/>
            <p:nvPr/>
          </p:nvPicPr>
          <p:blipFill>
            <a:blip r:embed="rId2" cstate="print"/>
            <a:stretch>
              <a:fillRect/>
            </a:stretch>
          </p:blipFill>
          <p:spPr>
            <a:xfrm>
              <a:off x="0" y="0"/>
              <a:ext cx="9143999" cy="5143499"/>
            </a:xfrm>
            <a:prstGeom prst="rect">
              <a:avLst/>
            </a:prstGeom>
          </p:spPr>
        </p:pic>
        <p:sp>
          <p:nvSpPr>
            <p:cNvPr id="7" name="object 7"/>
            <p:cNvSpPr/>
            <p:nvPr/>
          </p:nvSpPr>
          <p:spPr>
            <a:xfrm>
              <a:off x="203224" y="206250"/>
              <a:ext cx="8737600" cy="4731385"/>
            </a:xfrm>
            <a:custGeom>
              <a:avLst/>
              <a:gdLst/>
              <a:ahLst/>
              <a:cxnLst/>
              <a:rect l="l" t="t" r="r" b="b"/>
              <a:pathLst>
                <a:path w="8737600" h="4731385">
                  <a:moveTo>
                    <a:pt x="8737499" y="4730999"/>
                  </a:moveTo>
                  <a:lnTo>
                    <a:pt x="0" y="4730999"/>
                  </a:lnTo>
                  <a:lnTo>
                    <a:pt x="0" y="0"/>
                  </a:lnTo>
                  <a:lnTo>
                    <a:pt x="8737499" y="0"/>
                  </a:lnTo>
                  <a:lnTo>
                    <a:pt x="8737499" y="4730999"/>
                  </a:lnTo>
                  <a:close/>
                </a:path>
              </a:pathLst>
            </a:custGeom>
            <a:solidFill>
              <a:srgbClr val="FFFFFF"/>
            </a:solidFill>
          </p:spPr>
          <p:txBody>
            <a:bodyPr wrap="square" lIns="0" tIns="0" rIns="0" bIns="0" rtlCol="0"/>
            <a:lstStyle/>
            <a:p>
              <a:endParaRPr/>
            </a:p>
          </p:txBody>
        </p:sp>
      </p:grpSp>
      <p:sp>
        <p:nvSpPr>
          <p:cNvPr id="8" name="object 8"/>
          <p:cNvSpPr txBox="1">
            <a:spLocks noGrp="1"/>
          </p:cNvSpPr>
          <p:nvPr>
            <p:ph type="title"/>
          </p:nvPr>
        </p:nvSpPr>
        <p:spPr>
          <a:xfrm>
            <a:off x="892175" y="347533"/>
            <a:ext cx="5712460" cy="436880"/>
          </a:xfrm>
          <a:prstGeom prst="rect">
            <a:avLst/>
          </a:prstGeom>
        </p:spPr>
        <p:txBody>
          <a:bodyPr vert="horz" wrap="square" lIns="0" tIns="12700" rIns="0" bIns="0" rtlCol="0">
            <a:spAutoFit/>
          </a:bodyPr>
          <a:lstStyle/>
          <a:p>
            <a:pPr marL="12700">
              <a:lnSpc>
                <a:spcPct val="100000"/>
              </a:lnSpc>
              <a:spcBef>
                <a:spcPts val="100"/>
              </a:spcBef>
            </a:pPr>
            <a:r>
              <a:rPr spc="50" dirty="0"/>
              <a:t>Budgeting</a:t>
            </a:r>
            <a:r>
              <a:rPr spc="-35" dirty="0"/>
              <a:t> </a:t>
            </a:r>
            <a:r>
              <a:rPr spc="245" dirty="0"/>
              <a:t>-</a:t>
            </a:r>
            <a:r>
              <a:rPr spc="-30" dirty="0"/>
              <a:t> </a:t>
            </a:r>
            <a:r>
              <a:rPr spc="114" dirty="0"/>
              <a:t>2</a:t>
            </a:r>
            <a:r>
              <a:rPr spc="-30" dirty="0"/>
              <a:t> </a:t>
            </a:r>
            <a:r>
              <a:rPr spc="245" dirty="0"/>
              <a:t>-</a:t>
            </a:r>
            <a:r>
              <a:rPr spc="-30" dirty="0"/>
              <a:t> </a:t>
            </a:r>
            <a:r>
              <a:rPr spc="-25" dirty="0"/>
              <a:t>USD</a:t>
            </a:r>
            <a:r>
              <a:rPr spc="-30" dirty="0"/>
              <a:t> </a:t>
            </a:r>
            <a:r>
              <a:rPr spc="75" dirty="0"/>
              <a:t>10k</a:t>
            </a:r>
            <a:r>
              <a:rPr spc="-30" dirty="0"/>
              <a:t> </a:t>
            </a:r>
            <a:r>
              <a:rPr spc="10" dirty="0"/>
              <a:t>/</a:t>
            </a:r>
            <a:r>
              <a:rPr spc="-30" dirty="0"/>
              <a:t> </a:t>
            </a:r>
            <a:r>
              <a:rPr spc="-50" dirty="0"/>
              <a:t>IDR</a:t>
            </a:r>
            <a:r>
              <a:rPr spc="-30" dirty="0"/>
              <a:t> </a:t>
            </a:r>
            <a:r>
              <a:rPr spc="100" dirty="0"/>
              <a:t>140m</a:t>
            </a:r>
          </a:p>
        </p:txBody>
      </p:sp>
      <p:graphicFrame>
        <p:nvGraphicFramePr>
          <p:cNvPr id="9" name="object 9"/>
          <p:cNvGraphicFramePr>
            <a:graphicFrameLocks noGrp="1"/>
          </p:cNvGraphicFramePr>
          <p:nvPr/>
        </p:nvGraphicFramePr>
        <p:xfrm>
          <a:off x="814387" y="849002"/>
          <a:ext cx="7239000" cy="3382942"/>
        </p:xfrm>
        <a:graphic>
          <a:graphicData uri="http://schemas.openxmlformats.org/drawingml/2006/table">
            <a:tbl>
              <a:tblPr firstRow="1" bandRow="1">
                <a:tableStyleId>{2D5ABB26-0587-4C30-8999-92F81FD0307C}</a:tableStyleId>
              </a:tblPr>
              <a:tblGrid>
                <a:gridCol w="3041015">
                  <a:extLst>
                    <a:ext uri="{9D8B030D-6E8A-4147-A177-3AD203B41FA5}">
                      <a16:colId xmlns:a16="http://schemas.microsoft.com/office/drawing/2014/main" val="20000"/>
                    </a:ext>
                  </a:extLst>
                </a:gridCol>
                <a:gridCol w="1784985">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96199">
                <a:tc>
                  <a:txBody>
                    <a:bodyPr/>
                    <a:lstStyle/>
                    <a:p>
                      <a:pPr marL="85725">
                        <a:lnSpc>
                          <a:spcPct val="100000"/>
                        </a:lnSpc>
                        <a:spcBef>
                          <a:spcPts val="615"/>
                        </a:spcBef>
                      </a:pPr>
                      <a:r>
                        <a:rPr sz="1400" b="1" spc="-5" dirty="0">
                          <a:latin typeface="Arial"/>
                          <a:cs typeface="Arial"/>
                        </a:rPr>
                        <a:t>Category</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a:lnSpc>
                          <a:spcPct val="100000"/>
                        </a:lnSpc>
                        <a:spcBef>
                          <a:spcPts val="615"/>
                        </a:spcBef>
                      </a:pPr>
                      <a:r>
                        <a:rPr sz="1400" b="1" spc="-5" dirty="0">
                          <a:latin typeface="Arial"/>
                          <a:cs typeface="Arial"/>
                        </a:rPr>
                        <a:t>Proportions</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a:lnSpc>
                          <a:spcPct val="100000"/>
                        </a:lnSpc>
                        <a:spcBef>
                          <a:spcPts val="615"/>
                        </a:spcBef>
                      </a:pPr>
                      <a:r>
                        <a:rPr sz="1400" b="1" spc="-5" dirty="0">
                          <a:latin typeface="Arial"/>
                          <a:cs typeface="Arial"/>
                        </a:rPr>
                        <a:t>Budget</a:t>
                      </a:r>
                      <a:r>
                        <a:rPr sz="1400" b="1" spc="-30" dirty="0">
                          <a:latin typeface="Arial"/>
                          <a:cs typeface="Arial"/>
                        </a:rPr>
                        <a:t> </a:t>
                      </a:r>
                      <a:r>
                        <a:rPr sz="1400" b="1" dirty="0">
                          <a:latin typeface="Arial"/>
                          <a:cs typeface="Arial"/>
                        </a:rPr>
                        <a:t>(max)</a:t>
                      </a:r>
                      <a:r>
                        <a:rPr sz="1400" b="1" spc="-25" dirty="0">
                          <a:latin typeface="Arial"/>
                          <a:cs typeface="Arial"/>
                        </a:rPr>
                        <a:t> </a:t>
                      </a:r>
                      <a:r>
                        <a:rPr sz="1400" b="1" spc="-5" dirty="0">
                          <a:latin typeface="Arial"/>
                          <a:cs typeface="Arial"/>
                        </a:rPr>
                        <a:t>in</a:t>
                      </a:r>
                      <a:r>
                        <a:rPr sz="1400" b="1" spc="-25" dirty="0">
                          <a:latin typeface="Arial"/>
                          <a:cs typeface="Arial"/>
                        </a:rPr>
                        <a:t> </a:t>
                      </a:r>
                      <a:r>
                        <a:rPr sz="1400" b="1" spc="-5" dirty="0">
                          <a:latin typeface="Arial"/>
                          <a:cs typeface="Arial"/>
                        </a:rPr>
                        <a:t>USD</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0"/>
                  </a:ext>
                </a:extLst>
              </a:tr>
              <a:tr h="396199">
                <a:tc>
                  <a:txBody>
                    <a:bodyPr/>
                    <a:lstStyle/>
                    <a:p>
                      <a:pPr marL="85725">
                        <a:lnSpc>
                          <a:spcPct val="100000"/>
                        </a:lnSpc>
                        <a:spcBef>
                          <a:spcPts val="620"/>
                        </a:spcBef>
                      </a:pPr>
                      <a:r>
                        <a:rPr sz="1400" spc="-5" dirty="0">
                          <a:latin typeface="Arial MT"/>
                          <a:cs typeface="Arial MT"/>
                        </a:rPr>
                        <a:t>All</a:t>
                      </a:r>
                      <a:r>
                        <a:rPr sz="1400" spc="-20" dirty="0">
                          <a:latin typeface="Arial MT"/>
                          <a:cs typeface="Arial MT"/>
                        </a:rPr>
                        <a:t> </a:t>
                      </a:r>
                      <a:r>
                        <a:rPr sz="1400" spc="-5" dirty="0">
                          <a:latin typeface="Arial MT"/>
                          <a:cs typeface="Arial MT"/>
                        </a:rPr>
                        <a:t>aspects</a:t>
                      </a:r>
                      <a:r>
                        <a:rPr sz="1400" spc="-15" dirty="0">
                          <a:latin typeface="Arial MT"/>
                          <a:cs typeface="Arial MT"/>
                        </a:rPr>
                        <a:t> </a:t>
                      </a:r>
                      <a:r>
                        <a:rPr sz="1400" dirty="0">
                          <a:latin typeface="Arial MT"/>
                          <a:cs typeface="Arial MT"/>
                        </a:rPr>
                        <a:t>covered</a:t>
                      </a:r>
                      <a:r>
                        <a:rPr sz="1400" spc="-15" dirty="0">
                          <a:latin typeface="Arial MT"/>
                          <a:cs typeface="Arial MT"/>
                        </a:rPr>
                        <a:t> </a:t>
                      </a:r>
                      <a:r>
                        <a:rPr sz="1400" spc="-5" dirty="0">
                          <a:latin typeface="Arial MT"/>
                          <a:cs typeface="Arial MT"/>
                        </a:rPr>
                        <a:t>in</a:t>
                      </a:r>
                      <a:r>
                        <a:rPr sz="1400" spc="-15" dirty="0">
                          <a:latin typeface="Arial MT"/>
                          <a:cs typeface="Arial MT"/>
                        </a:rPr>
                        <a:t> </a:t>
                      </a:r>
                      <a:r>
                        <a:rPr sz="1400" spc="-5" dirty="0">
                          <a:latin typeface="Arial MT"/>
                          <a:cs typeface="Arial MT"/>
                        </a:rPr>
                        <a:t>Budgeting</a:t>
                      </a:r>
                      <a:r>
                        <a:rPr sz="1400" spc="-20" dirty="0">
                          <a:latin typeface="Arial MT"/>
                          <a:cs typeface="Arial MT"/>
                        </a:rPr>
                        <a:t> </a:t>
                      </a:r>
                      <a:r>
                        <a:rPr sz="1400" dirty="0">
                          <a:latin typeface="Arial MT"/>
                          <a:cs typeface="Arial MT"/>
                        </a:rPr>
                        <a:t>-</a:t>
                      </a:r>
                      <a:r>
                        <a:rPr sz="1400" spc="-15" dirty="0">
                          <a:latin typeface="Arial MT"/>
                          <a:cs typeface="Arial MT"/>
                        </a:rPr>
                        <a:t> </a:t>
                      </a:r>
                      <a:r>
                        <a:rPr sz="1400" dirty="0">
                          <a:latin typeface="Arial MT"/>
                          <a:cs typeface="Arial MT"/>
                        </a:rPr>
                        <a:t>1</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a:lnSpc>
                          <a:spcPct val="100000"/>
                        </a:lnSpc>
                        <a:spcBef>
                          <a:spcPts val="620"/>
                        </a:spcBef>
                      </a:pPr>
                      <a:r>
                        <a:rPr sz="1400" spc="-5" dirty="0">
                          <a:latin typeface="Arial MT"/>
                          <a:cs typeface="Arial MT"/>
                        </a:rPr>
                        <a:t>50%</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a:lnSpc>
                          <a:spcPct val="100000"/>
                        </a:lnSpc>
                        <a:spcBef>
                          <a:spcPts val="620"/>
                        </a:spcBef>
                      </a:pPr>
                      <a:r>
                        <a:rPr sz="1400" spc="-5" dirty="0">
                          <a:latin typeface="Arial MT"/>
                          <a:cs typeface="Arial MT"/>
                        </a:rPr>
                        <a:t>$5.000</a:t>
                      </a:r>
                      <a:r>
                        <a:rPr sz="1400" spc="-30" dirty="0">
                          <a:latin typeface="Arial MT"/>
                          <a:cs typeface="Arial MT"/>
                        </a:rPr>
                        <a:t> </a:t>
                      </a:r>
                      <a:r>
                        <a:rPr sz="1400" dirty="0">
                          <a:latin typeface="Arial MT"/>
                          <a:cs typeface="Arial MT"/>
                        </a:rPr>
                        <a:t>/</a:t>
                      </a:r>
                      <a:r>
                        <a:rPr sz="1400" spc="-25" dirty="0">
                          <a:latin typeface="Arial MT"/>
                          <a:cs typeface="Arial MT"/>
                        </a:rPr>
                        <a:t> </a:t>
                      </a:r>
                      <a:r>
                        <a:rPr sz="1400" spc="-5" dirty="0">
                          <a:latin typeface="Arial MT"/>
                          <a:cs typeface="Arial MT"/>
                        </a:rPr>
                        <a:t>Rp</a:t>
                      </a:r>
                      <a:r>
                        <a:rPr sz="1400" spc="-25" dirty="0">
                          <a:latin typeface="Arial MT"/>
                          <a:cs typeface="Arial MT"/>
                        </a:rPr>
                        <a:t> </a:t>
                      </a:r>
                      <a:r>
                        <a:rPr sz="1400" spc="-5" dirty="0">
                          <a:latin typeface="Arial MT"/>
                          <a:cs typeface="Arial MT"/>
                        </a:rPr>
                        <a:t>70.000.000</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1"/>
                  </a:ext>
                </a:extLst>
              </a:tr>
              <a:tr h="396199">
                <a:tc>
                  <a:txBody>
                    <a:bodyPr/>
                    <a:lstStyle/>
                    <a:p>
                      <a:pPr marL="85725">
                        <a:lnSpc>
                          <a:spcPct val="100000"/>
                        </a:lnSpc>
                        <a:spcBef>
                          <a:spcPts val="620"/>
                        </a:spcBef>
                      </a:pPr>
                      <a:r>
                        <a:rPr sz="1400" spc="-5" dirty="0">
                          <a:latin typeface="Arial MT"/>
                          <a:cs typeface="Arial MT"/>
                        </a:rPr>
                        <a:t>Additional</a:t>
                      </a:r>
                      <a:r>
                        <a:rPr sz="1400" spc="-20" dirty="0">
                          <a:latin typeface="Arial MT"/>
                          <a:cs typeface="Arial MT"/>
                        </a:rPr>
                        <a:t> </a:t>
                      </a:r>
                      <a:r>
                        <a:rPr sz="1400" spc="-5" dirty="0">
                          <a:latin typeface="Arial MT"/>
                          <a:cs typeface="Arial MT"/>
                        </a:rPr>
                        <a:t>Budget</a:t>
                      </a:r>
                      <a:r>
                        <a:rPr sz="1400" spc="-20" dirty="0">
                          <a:latin typeface="Arial MT"/>
                          <a:cs typeface="Arial MT"/>
                        </a:rPr>
                        <a:t> </a:t>
                      </a:r>
                      <a:r>
                        <a:rPr sz="1400" spc="-5" dirty="0">
                          <a:latin typeface="Arial MT"/>
                          <a:cs typeface="Arial MT"/>
                        </a:rPr>
                        <a:t>for</a:t>
                      </a:r>
                      <a:r>
                        <a:rPr sz="1400" spc="-45" dirty="0">
                          <a:latin typeface="Arial MT"/>
                          <a:cs typeface="Arial MT"/>
                        </a:rPr>
                        <a:t> Team</a:t>
                      </a:r>
                      <a:r>
                        <a:rPr sz="1400" spc="-20" dirty="0">
                          <a:latin typeface="Arial MT"/>
                          <a:cs typeface="Arial MT"/>
                        </a:rPr>
                        <a:t> </a:t>
                      </a:r>
                      <a:r>
                        <a:rPr sz="1400" spc="-5" dirty="0">
                          <a:latin typeface="Arial MT"/>
                          <a:cs typeface="Arial MT"/>
                        </a:rPr>
                        <a:t>Salary</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a:lnSpc>
                          <a:spcPct val="100000"/>
                        </a:lnSpc>
                        <a:spcBef>
                          <a:spcPts val="620"/>
                        </a:spcBef>
                      </a:pPr>
                      <a:r>
                        <a:rPr sz="1400" spc="-5" dirty="0">
                          <a:latin typeface="Arial MT"/>
                          <a:cs typeface="Arial MT"/>
                        </a:rPr>
                        <a:t>15%</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a:lnSpc>
                          <a:spcPct val="100000"/>
                        </a:lnSpc>
                        <a:spcBef>
                          <a:spcPts val="620"/>
                        </a:spcBef>
                      </a:pPr>
                      <a:r>
                        <a:rPr sz="1400" spc="-5" dirty="0">
                          <a:latin typeface="Arial MT"/>
                          <a:cs typeface="Arial MT"/>
                        </a:rPr>
                        <a:t>$1.500</a:t>
                      </a:r>
                      <a:r>
                        <a:rPr sz="1400" spc="-30" dirty="0">
                          <a:latin typeface="Arial MT"/>
                          <a:cs typeface="Arial MT"/>
                        </a:rPr>
                        <a:t> </a:t>
                      </a:r>
                      <a:r>
                        <a:rPr sz="1400" dirty="0">
                          <a:latin typeface="Arial MT"/>
                          <a:cs typeface="Arial MT"/>
                        </a:rPr>
                        <a:t>/</a:t>
                      </a:r>
                      <a:r>
                        <a:rPr sz="1400" spc="-25" dirty="0">
                          <a:latin typeface="Arial MT"/>
                          <a:cs typeface="Arial MT"/>
                        </a:rPr>
                        <a:t> </a:t>
                      </a:r>
                      <a:r>
                        <a:rPr sz="1400" spc="-5" dirty="0">
                          <a:latin typeface="Arial MT"/>
                          <a:cs typeface="Arial MT"/>
                        </a:rPr>
                        <a:t>Rp</a:t>
                      </a:r>
                      <a:r>
                        <a:rPr sz="1400" spc="-25" dirty="0">
                          <a:latin typeface="Arial MT"/>
                          <a:cs typeface="Arial MT"/>
                        </a:rPr>
                        <a:t> </a:t>
                      </a:r>
                      <a:r>
                        <a:rPr sz="1400" spc="-5" dirty="0">
                          <a:latin typeface="Arial MT"/>
                          <a:cs typeface="Arial MT"/>
                        </a:rPr>
                        <a:t>21.000.000</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2"/>
                  </a:ext>
                </a:extLst>
              </a:tr>
              <a:tr h="396199">
                <a:tc>
                  <a:txBody>
                    <a:bodyPr/>
                    <a:lstStyle/>
                    <a:p>
                      <a:pPr marL="85725">
                        <a:lnSpc>
                          <a:spcPct val="100000"/>
                        </a:lnSpc>
                        <a:spcBef>
                          <a:spcPts val="620"/>
                        </a:spcBef>
                      </a:pPr>
                      <a:r>
                        <a:rPr sz="1400" spc="-5" dirty="0">
                          <a:latin typeface="Arial MT"/>
                          <a:cs typeface="Arial MT"/>
                        </a:rPr>
                        <a:t>Additional</a:t>
                      </a:r>
                      <a:r>
                        <a:rPr sz="1400" spc="-30" dirty="0">
                          <a:latin typeface="Arial MT"/>
                          <a:cs typeface="Arial MT"/>
                        </a:rPr>
                        <a:t> </a:t>
                      </a:r>
                      <a:r>
                        <a:rPr sz="1400" spc="-5" dirty="0">
                          <a:latin typeface="Arial MT"/>
                          <a:cs typeface="Arial MT"/>
                        </a:rPr>
                        <a:t>Budget</a:t>
                      </a:r>
                      <a:r>
                        <a:rPr sz="1400" spc="-25" dirty="0">
                          <a:latin typeface="Arial MT"/>
                          <a:cs typeface="Arial MT"/>
                        </a:rPr>
                        <a:t> </a:t>
                      </a:r>
                      <a:r>
                        <a:rPr sz="1400" spc="-5" dirty="0">
                          <a:latin typeface="Arial MT"/>
                          <a:cs typeface="Arial MT"/>
                        </a:rPr>
                        <a:t>for</a:t>
                      </a:r>
                      <a:r>
                        <a:rPr sz="1400" spc="-25" dirty="0">
                          <a:latin typeface="Arial MT"/>
                          <a:cs typeface="Arial MT"/>
                        </a:rPr>
                        <a:t> </a:t>
                      </a:r>
                      <a:r>
                        <a:rPr sz="1400" spc="-5" dirty="0">
                          <a:latin typeface="Arial MT"/>
                          <a:cs typeface="Arial MT"/>
                        </a:rPr>
                        <a:t>Research/Ops</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a:lnSpc>
                          <a:spcPct val="100000"/>
                        </a:lnSpc>
                        <a:spcBef>
                          <a:spcPts val="620"/>
                        </a:spcBef>
                      </a:pPr>
                      <a:r>
                        <a:rPr sz="1400" spc="-5" dirty="0">
                          <a:latin typeface="Arial MT"/>
                          <a:cs typeface="Arial MT"/>
                        </a:rPr>
                        <a:t>20%</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a:lnSpc>
                          <a:spcPct val="100000"/>
                        </a:lnSpc>
                        <a:spcBef>
                          <a:spcPts val="620"/>
                        </a:spcBef>
                      </a:pPr>
                      <a:r>
                        <a:rPr sz="1400" spc="-5" dirty="0">
                          <a:latin typeface="Arial MT"/>
                          <a:cs typeface="Arial MT"/>
                        </a:rPr>
                        <a:t>$2.000/</a:t>
                      </a:r>
                      <a:r>
                        <a:rPr sz="1400" spc="-35" dirty="0">
                          <a:latin typeface="Arial MT"/>
                          <a:cs typeface="Arial MT"/>
                        </a:rPr>
                        <a:t> </a:t>
                      </a:r>
                      <a:r>
                        <a:rPr sz="1400" spc="-5" dirty="0">
                          <a:latin typeface="Arial MT"/>
                          <a:cs typeface="Arial MT"/>
                        </a:rPr>
                        <a:t>Rp</a:t>
                      </a:r>
                      <a:r>
                        <a:rPr sz="1400" spc="-35" dirty="0">
                          <a:latin typeface="Arial MT"/>
                          <a:cs typeface="Arial MT"/>
                        </a:rPr>
                        <a:t> </a:t>
                      </a:r>
                      <a:r>
                        <a:rPr sz="1400" spc="-5" dirty="0">
                          <a:latin typeface="Arial MT"/>
                          <a:cs typeface="Arial MT"/>
                        </a:rPr>
                        <a:t>28.000.000</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3"/>
                  </a:ext>
                </a:extLst>
              </a:tr>
              <a:tr h="396199">
                <a:tc>
                  <a:txBody>
                    <a:bodyPr/>
                    <a:lstStyle/>
                    <a:p>
                      <a:pPr marL="85725">
                        <a:lnSpc>
                          <a:spcPct val="100000"/>
                        </a:lnSpc>
                        <a:spcBef>
                          <a:spcPts val="620"/>
                        </a:spcBef>
                      </a:pPr>
                      <a:r>
                        <a:rPr sz="1400" dirty="0">
                          <a:latin typeface="Arial MT"/>
                          <a:cs typeface="Arial MT"/>
                        </a:rPr>
                        <a:t>Marketing</a:t>
                      </a:r>
                      <a:r>
                        <a:rPr sz="1400" spc="-35" dirty="0">
                          <a:latin typeface="Arial MT"/>
                          <a:cs typeface="Arial MT"/>
                        </a:rPr>
                        <a:t> </a:t>
                      </a:r>
                      <a:r>
                        <a:rPr sz="1400" spc="-5" dirty="0">
                          <a:latin typeface="Arial MT"/>
                          <a:cs typeface="Arial MT"/>
                        </a:rPr>
                        <a:t>and</a:t>
                      </a:r>
                      <a:r>
                        <a:rPr sz="1400" spc="-35" dirty="0">
                          <a:latin typeface="Arial MT"/>
                          <a:cs typeface="Arial MT"/>
                        </a:rPr>
                        <a:t> </a:t>
                      </a:r>
                      <a:r>
                        <a:rPr sz="1400" spc="-5" dirty="0">
                          <a:latin typeface="Arial MT"/>
                          <a:cs typeface="Arial MT"/>
                        </a:rPr>
                        <a:t>Sales</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a:lnSpc>
                          <a:spcPct val="100000"/>
                        </a:lnSpc>
                        <a:spcBef>
                          <a:spcPts val="620"/>
                        </a:spcBef>
                      </a:pPr>
                      <a:r>
                        <a:rPr sz="1400" spc="-5" dirty="0">
                          <a:latin typeface="Arial MT"/>
                          <a:cs typeface="Arial MT"/>
                        </a:rPr>
                        <a:t>20%</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a:lnSpc>
                          <a:spcPct val="100000"/>
                        </a:lnSpc>
                        <a:spcBef>
                          <a:spcPts val="620"/>
                        </a:spcBef>
                      </a:pPr>
                      <a:r>
                        <a:rPr sz="1400" spc="-5" dirty="0">
                          <a:latin typeface="Arial MT"/>
                          <a:cs typeface="Arial MT"/>
                        </a:rPr>
                        <a:t>$2.000</a:t>
                      </a:r>
                      <a:r>
                        <a:rPr sz="1400" spc="-30" dirty="0">
                          <a:latin typeface="Arial MT"/>
                          <a:cs typeface="Arial MT"/>
                        </a:rPr>
                        <a:t> </a:t>
                      </a:r>
                      <a:r>
                        <a:rPr sz="1400" dirty="0">
                          <a:latin typeface="Arial MT"/>
                          <a:cs typeface="Arial MT"/>
                        </a:rPr>
                        <a:t>/</a:t>
                      </a:r>
                      <a:r>
                        <a:rPr sz="1400" spc="-25" dirty="0">
                          <a:latin typeface="Arial MT"/>
                          <a:cs typeface="Arial MT"/>
                        </a:rPr>
                        <a:t> </a:t>
                      </a:r>
                      <a:r>
                        <a:rPr sz="1400" spc="-5" dirty="0">
                          <a:latin typeface="Arial MT"/>
                          <a:cs typeface="Arial MT"/>
                        </a:rPr>
                        <a:t>Rp</a:t>
                      </a:r>
                      <a:r>
                        <a:rPr sz="1400" spc="-25" dirty="0">
                          <a:latin typeface="Arial MT"/>
                          <a:cs typeface="Arial MT"/>
                        </a:rPr>
                        <a:t> </a:t>
                      </a:r>
                      <a:r>
                        <a:rPr sz="1400" spc="-5" dirty="0">
                          <a:latin typeface="Arial MT"/>
                          <a:cs typeface="Arial MT"/>
                        </a:rPr>
                        <a:t>28.000.000</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4"/>
                  </a:ext>
                </a:extLst>
              </a:tr>
              <a:tr h="609549">
                <a:tc>
                  <a:txBody>
                    <a:bodyPr/>
                    <a:lstStyle/>
                    <a:p>
                      <a:pPr marL="85725" marR="368935">
                        <a:lnSpc>
                          <a:spcPct val="100000"/>
                        </a:lnSpc>
                        <a:spcBef>
                          <a:spcPts val="620"/>
                        </a:spcBef>
                      </a:pPr>
                      <a:r>
                        <a:rPr sz="1400" dirty="0">
                          <a:latin typeface="Arial MT"/>
                          <a:cs typeface="Arial MT"/>
                        </a:rPr>
                        <a:t>Market</a:t>
                      </a:r>
                      <a:r>
                        <a:rPr sz="1400" spc="-40" dirty="0">
                          <a:latin typeface="Arial MT"/>
                          <a:cs typeface="Arial MT"/>
                        </a:rPr>
                        <a:t> </a:t>
                      </a:r>
                      <a:r>
                        <a:rPr sz="1400" dirty="0">
                          <a:latin typeface="Arial MT"/>
                          <a:cs typeface="Arial MT"/>
                        </a:rPr>
                        <a:t>research</a:t>
                      </a:r>
                      <a:r>
                        <a:rPr sz="1400" spc="-35" dirty="0">
                          <a:latin typeface="Arial MT"/>
                          <a:cs typeface="Arial MT"/>
                        </a:rPr>
                        <a:t> </a:t>
                      </a:r>
                      <a:r>
                        <a:rPr sz="1400" spc="-5" dirty="0">
                          <a:latin typeface="Arial MT"/>
                          <a:cs typeface="Arial MT"/>
                        </a:rPr>
                        <a:t>and</a:t>
                      </a:r>
                      <a:r>
                        <a:rPr sz="1400" spc="-35" dirty="0">
                          <a:latin typeface="Arial MT"/>
                          <a:cs typeface="Arial MT"/>
                        </a:rPr>
                        <a:t> </a:t>
                      </a:r>
                      <a:r>
                        <a:rPr sz="1400" dirty="0">
                          <a:latin typeface="Arial MT"/>
                          <a:cs typeface="Arial MT"/>
                        </a:rPr>
                        <a:t>competitive </a:t>
                      </a:r>
                      <a:r>
                        <a:rPr sz="1400" spc="-375" dirty="0">
                          <a:latin typeface="Arial MT"/>
                          <a:cs typeface="Arial MT"/>
                        </a:rPr>
                        <a:t> </a:t>
                      </a:r>
                      <a:r>
                        <a:rPr sz="1400" spc="-5" dirty="0">
                          <a:latin typeface="Arial MT"/>
                          <a:cs typeface="Arial MT"/>
                        </a:rPr>
                        <a:t>analysis</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a:lnSpc>
                          <a:spcPct val="100000"/>
                        </a:lnSpc>
                        <a:spcBef>
                          <a:spcPts val="620"/>
                        </a:spcBef>
                      </a:pPr>
                      <a:r>
                        <a:rPr sz="1400" spc="-5" dirty="0">
                          <a:latin typeface="Arial MT"/>
                          <a:cs typeface="Arial MT"/>
                        </a:rPr>
                        <a:t>10%</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a:lnSpc>
                          <a:spcPct val="100000"/>
                        </a:lnSpc>
                        <a:spcBef>
                          <a:spcPts val="620"/>
                        </a:spcBef>
                      </a:pPr>
                      <a:r>
                        <a:rPr sz="1400" spc="-5" dirty="0">
                          <a:latin typeface="Arial MT"/>
                          <a:cs typeface="Arial MT"/>
                        </a:rPr>
                        <a:t>$1.000</a:t>
                      </a:r>
                      <a:r>
                        <a:rPr sz="1400" spc="-30" dirty="0">
                          <a:latin typeface="Arial MT"/>
                          <a:cs typeface="Arial MT"/>
                        </a:rPr>
                        <a:t> </a:t>
                      </a:r>
                      <a:r>
                        <a:rPr sz="1400" dirty="0">
                          <a:latin typeface="Arial MT"/>
                          <a:cs typeface="Arial MT"/>
                        </a:rPr>
                        <a:t>/</a:t>
                      </a:r>
                      <a:r>
                        <a:rPr sz="1400" spc="-25" dirty="0">
                          <a:latin typeface="Arial MT"/>
                          <a:cs typeface="Arial MT"/>
                        </a:rPr>
                        <a:t> </a:t>
                      </a:r>
                      <a:r>
                        <a:rPr sz="1400" spc="-5" dirty="0">
                          <a:latin typeface="Arial MT"/>
                          <a:cs typeface="Arial MT"/>
                        </a:rPr>
                        <a:t>Rp</a:t>
                      </a:r>
                      <a:r>
                        <a:rPr sz="1400" spc="-25" dirty="0">
                          <a:latin typeface="Arial MT"/>
                          <a:cs typeface="Arial MT"/>
                        </a:rPr>
                        <a:t> </a:t>
                      </a:r>
                      <a:r>
                        <a:rPr sz="1400" spc="-5" dirty="0">
                          <a:latin typeface="Arial MT"/>
                          <a:cs typeface="Arial MT"/>
                        </a:rPr>
                        <a:t>14.000.000</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5"/>
                  </a:ext>
                </a:extLst>
              </a:tr>
              <a:tr h="396199">
                <a:tc>
                  <a:txBody>
                    <a:bodyPr/>
                    <a:lstStyle/>
                    <a:p>
                      <a:pPr marL="85725">
                        <a:lnSpc>
                          <a:spcPct val="100000"/>
                        </a:lnSpc>
                        <a:spcBef>
                          <a:spcPts val="620"/>
                        </a:spcBef>
                      </a:pPr>
                      <a:r>
                        <a:rPr sz="1400" spc="-5" dirty="0">
                          <a:latin typeface="Arial MT"/>
                          <a:cs typeface="Arial MT"/>
                        </a:rPr>
                        <a:t>Future</a:t>
                      </a:r>
                      <a:r>
                        <a:rPr sz="1400" spc="-30" dirty="0">
                          <a:latin typeface="Arial MT"/>
                          <a:cs typeface="Arial MT"/>
                        </a:rPr>
                        <a:t> </a:t>
                      </a:r>
                      <a:r>
                        <a:rPr sz="1400" spc="-5" dirty="0">
                          <a:latin typeface="Arial MT"/>
                          <a:cs typeface="Arial MT"/>
                        </a:rPr>
                        <a:t>Development</a:t>
                      </a:r>
                      <a:r>
                        <a:rPr sz="1400" spc="-25" dirty="0">
                          <a:latin typeface="Arial MT"/>
                          <a:cs typeface="Arial MT"/>
                        </a:rPr>
                        <a:t> </a:t>
                      </a:r>
                      <a:r>
                        <a:rPr sz="1400" dirty="0">
                          <a:latin typeface="Arial MT"/>
                          <a:cs typeface="Arial MT"/>
                        </a:rPr>
                        <a:t>/</a:t>
                      </a:r>
                      <a:r>
                        <a:rPr sz="1400" spc="-25" dirty="0">
                          <a:latin typeface="Arial MT"/>
                          <a:cs typeface="Arial MT"/>
                        </a:rPr>
                        <a:t> </a:t>
                      </a:r>
                      <a:r>
                        <a:rPr sz="1400" spc="-5" dirty="0">
                          <a:latin typeface="Arial MT"/>
                          <a:cs typeface="Arial MT"/>
                        </a:rPr>
                        <a:t>R&amp;D</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a:lnSpc>
                          <a:spcPct val="100000"/>
                        </a:lnSpc>
                        <a:spcBef>
                          <a:spcPts val="620"/>
                        </a:spcBef>
                      </a:pPr>
                      <a:r>
                        <a:rPr sz="1400" spc="-5" dirty="0">
                          <a:latin typeface="Arial MT"/>
                          <a:cs typeface="Arial MT"/>
                        </a:rPr>
                        <a:t>20%</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a:lnSpc>
                          <a:spcPct val="100000"/>
                        </a:lnSpc>
                        <a:spcBef>
                          <a:spcPts val="620"/>
                        </a:spcBef>
                      </a:pPr>
                      <a:r>
                        <a:rPr sz="1400" spc="-5" dirty="0">
                          <a:latin typeface="Arial MT"/>
                          <a:cs typeface="Arial MT"/>
                        </a:rPr>
                        <a:t>$2.000</a:t>
                      </a:r>
                      <a:r>
                        <a:rPr sz="1400" spc="-30" dirty="0">
                          <a:latin typeface="Arial MT"/>
                          <a:cs typeface="Arial MT"/>
                        </a:rPr>
                        <a:t> </a:t>
                      </a:r>
                      <a:r>
                        <a:rPr sz="1400" dirty="0">
                          <a:latin typeface="Arial MT"/>
                          <a:cs typeface="Arial MT"/>
                        </a:rPr>
                        <a:t>/</a:t>
                      </a:r>
                      <a:r>
                        <a:rPr sz="1400" spc="-25" dirty="0">
                          <a:latin typeface="Arial MT"/>
                          <a:cs typeface="Arial MT"/>
                        </a:rPr>
                        <a:t> </a:t>
                      </a:r>
                      <a:r>
                        <a:rPr sz="1400" spc="-5" dirty="0">
                          <a:latin typeface="Arial MT"/>
                          <a:cs typeface="Arial MT"/>
                        </a:rPr>
                        <a:t>Rp</a:t>
                      </a:r>
                      <a:r>
                        <a:rPr sz="1400" spc="-25" dirty="0">
                          <a:latin typeface="Arial MT"/>
                          <a:cs typeface="Arial MT"/>
                        </a:rPr>
                        <a:t> </a:t>
                      </a:r>
                      <a:r>
                        <a:rPr sz="1400" spc="-5" dirty="0">
                          <a:latin typeface="Arial MT"/>
                          <a:cs typeface="Arial MT"/>
                        </a:rPr>
                        <a:t>28.000.000</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6"/>
                  </a:ext>
                </a:extLst>
              </a:tr>
              <a:tr h="396199">
                <a:tc>
                  <a:txBody>
                    <a:bodyPr/>
                    <a:lstStyle/>
                    <a:p>
                      <a:pPr marL="85725">
                        <a:lnSpc>
                          <a:spcPct val="100000"/>
                        </a:lnSpc>
                        <a:spcBef>
                          <a:spcPts val="620"/>
                        </a:spcBef>
                      </a:pPr>
                      <a:r>
                        <a:rPr sz="1400" spc="-5" dirty="0">
                          <a:latin typeface="Arial MT"/>
                          <a:cs typeface="Arial MT"/>
                        </a:rPr>
                        <a:t>Other</a:t>
                      </a:r>
                      <a:r>
                        <a:rPr sz="1400" spc="-30" dirty="0">
                          <a:latin typeface="Arial MT"/>
                          <a:cs typeface="Arial MT"/>
                        </a:rPr>
                        <a:t> </a:t>
                      </a:r>
                      <a:r>
                        <a:rPr sz="1400" spc="-5" dirty="0">
                          <a:latin typeface="Arial MT"/>
                          <a:cs typeface="Arial MT"/>
                        </a:rPr>
                        <a:t>Expenses</a:t>
                      </a:r>
                      <a:r>
                        <a:rPr sz="1400" spc="-25" dirty="0">
                          <a:latin typeface="Arial MT"/>
                          <a:cs typeface="Arial MT"/>
                        </a:rPr>
                        <a:t> </a:t>
                      </a:r>
                      <a:r>
                        <a:rPr sz="1400" dirty="0">
                          <a:latin typeface="Arial MT"/>
                          <a:cs typeface="Arial MT"/>
                        </a:rPr>
                        <a:t>(taxes,</a:t>
                      </a:r>
                      <a:r>
                        <a:rPr sz="1400" spc="-25" dirty="0">
                          <a:latin typeface="Arial MT"/>
                          <a:cs typeface="Arial MT"/>
                        </a:rPr>
                        <a:t> </a:t>
                      </a:r>
                      <a:r>
                        <a:rPr sz="1400" dirty="0">
                          <a:latin typeface="Arial MT"/>
                          <a:cs typeface="Arial MT"/>
                        </a:rPr>
                        <a:t>reserves)</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a:lnSpc>
                          <a:spcPct val="100000"/>
                        </a:lnSpc>
                        <a:spcBef>
                          <a:spcPts val="620"/>
                        </a:spcBef>
                      </a:pPr>
                      <a:r>
                        <a:rPr sz="1400" spc="-5" dirty="0">
                          <a:latin typeface="Arial MT"/>
                          <a:cs typeface="Arial MT"/>
                        </a:rPr>
                        <a:t>10%</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a:lnSpc>
                          <a:spcPct val="100000"/>
                        </a:lnSpc>
                        <a:spcBef>
                          <a:spcPts val="620"/>
                        </a:spcBef>
                      </a:pPr>
                      <a:r>
                        <a:rPr sz="1400" spc="-5" dirty="0">
                          <a:latin typeface="Arial MT"/>
                          <a:cs typeface="Arial MT"/>
                        </a:rPr>
                        <a:t>$1.000</a:t>
                      </a:r>
                      <a:r>
                        <a:rPr sz="1400" spc="-30" dirty="0">
                          <a:latin typeface="Arial MT"/>
                          <a:cs typeface="Arial MT"/>
                        </a:rPr>
                        <a:t> </a:t>
                      </a:r>
                      <a:r>
                        <a:rPr sz="1400" dirty="0">
                          <a:latin typeface="Arial MT"/>
                          <a:cs typeface="Arial MT"/>
                        </a:rPr>
                        <a:t>/</a:t>
                      </a:r>
                      <a:r>
                        <a:rPr sz="1400" spc="-25" dirty="0">
                          <a:latin typeface="Arial MT"/>
                          <a:cs typeface="Arial MT"/>
                        </a:rPr>
                        <a:t> </a:t>
                      </a:r>
                      <a:r>
                        <a:rPr sz="1400" spc="-5" dirty="0">
                          <a:latin typeface="Arial MT"/>
                          <a:cs typeface="Arial MT"/>
                        </a:rPr>
                        <a:t>Rp</a:t>
                      </a:r>
                      <a:r>
                        <a:rPr sz="1400" spc="-25" dirty="0">
                          <a:latin typeface="Arial MT"/>
                          <a:cs typeface="Arial MT"/>
                        </a:rPr>
                        <a:t> </a:t>
                      </a:r>
                      <a:r>
                        <a:rPr sz="1400" spc="-5" dirty="0">
                          <a:latin typeface="Arial MT"/>
                          <a:cs typeface="Arial MT"/>
                        </a:rPr>
                        <a:t>14.000.000</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33944"/>
          </a:solidFill>
        </p:spPr>
        <p:txBody>
          <a:bodyPr wrap="square" lIns="0" tIns="0" rIns="0" bIns="0" rtlCol="0"/>
          <a:lstStyle/>
          <a:p>
            <a:endParaRPr/>
          </a:p>
        </p:txBody>
      </p:sp>
      <p:grpSp>
        <p:nvGrpSpPr>
          <p:cNvPr id="3" name="object 3"/>
          <p:cNvGrpSpPr/>
          <p:nvPr/>
        </p:nvGrpSpPr>
        <p:grpSpPr>
          <a:xfrm>
            <a:off x="0" y="0"/>
            <a:ext cx="9144000" cy="5143500"/>
            <a:chOff x="0" y="0"/>
            <a:chExt cx="9144000" cy="5143500"/>
          </a:xfrm>
        </p:grpSpPr>
        <p:sp>
          <p:nvSpPr>
            <p:cNvPr id="4" name="object 4"/>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D9D9D9"/>
            </a:solidFill>
          </p:spPr>
          <p:txBody>
            <a:bodyPr wrap="square" lIns="0" tIns="0" rIns="0" bIns="0" rtlCol="0"/>
            <a:lstStyle/>
            <a:p>
              <a:endParaRPr/>
            </a:p>
          </p:txBody>
        </p:sp>
        <p:sp>
          <p:nvSpPr>
            <p:cNvPr id="5" name="object 5"/>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C4A15A"/>
            </a:solidFill>
          </p:spPr>
          <p:txBody>
            <a:bodyPr wrap="square" lIns="0" tIns="0" rIns="0" bIns="0" rtlCol="0"/>
            <a:lstStyle/>
            <a:p>
              <a:endParaRPr/>
            </a:p>
          </p:txBody>
        </p:sp>
        <p:pic>
          <p:nvPicPr>
            <p:cNvPr id="6" name="object 6"/>
            <p:cNvPicPr/>
            <p:nvPr/>
          </p:nvPicPr>
          <p:blipFill>
            <a:blip r:embed="rId2" cstate="print"/>
            <a:stretch>
              <a:fillRect/>
            </a:stretch>
          </p:blipFill>
          <p:spPr>
            <a:xfrm>
              <a:off x="0" y="0"/>
              <a:ext cx="9143999" cy="5143499"/>
            </a:xfrm>
            <a:prstGeom prst="rect">
              <a:avLst/>
            </a:prstGeom>
          </p:spPr>
        </p:pic>
        <p:sp>
          <p:nvSpPr>
            <p:cNvPr id="7" name="object 7"/>
            <p:cNvSpPr/>
            <p:nvPr/>
          </p:nvSpPr>
          <p:spPr>
            <a:xfrm>
              <a:off x="203224" y="206250"/>
              <a:ext cx="8737600" cy="4731385"/>
            </a:xfrm>
            <a:custGeom>
              <a:avLst/>
              <a:gdLst/>
              <a:ahLst/>
              <a:cxnLst/>
              <a:rect l="l" t="t" r="r" b="b"/>
              <a:pathLst>
                <a:path w="8737600" h="4731385">
                  <a:moveTo>
                    <a:pt x="8737499" y="4730999"/>
                  </a:moveTo>
                  <a:lnTo>
                    <a:pt x="0" y="4730999"/>
                  </a:lnTo>
                  <a:lnTo>
                    <a:pt x="0" y="0"/>
                  </a:lnTo>
                  <a:lnTo>
                    <a:pt x="8737499" y="0"/>
                  </a:lnTo>
                  <a:lnTo>
                    <a:pt x="8737499" y="4730999"/>
                  </a:lnTo>
                  <a:close/>
                </a:path>
              </a:pathLst>
            </a:custGeom>
            <a:solidFill>
              <a:srgbClr val="FFFFFF"/>
            </a:solidFill>
          </p:spPr>
          <p:txBody>
            <a:bodyPr wrap="square" lIns="0" tIns="0" rIns="0" bIns="0" rtlCol="0"/>
            <a:lstStyle/>
            <a:p>
              <a:endParaRPr/>
            </a:p>
          </p:txBody>
        </p:sp>
      </p:grpSp>
      <p:sp>
        <p:nvSpPr>
          <p:cNvPr id="8" name="object 8"/>
          <p:cNvSpPr txBox="1">
            <a:spLocks noGrp="1"/>
          </p:cNvSpPr>
          <p:nvPr>
            <p:ph type="title"/>
          </p:nvPr>
        </p:nvSpPr>
        <p:spPr>
          <a:xfrm>
            <a:off x="892175" y="903385"/>
            <a:ext cx="2340610" cy="482600"/>
          </a:xfrm>
          <a:prstGeom prst="rect">
            <a:avLst/>
          </a:prstGeom>
        </p:spPr>
        <p:txBody>
          <a:bodyPr vert="horz" wrap="square" lIns="0" tIns="12700" rIns="0" bIns="0" rtlCol="0">
            <a:spAutoFit/>
          </a:bodyPr>
          <a:lstStyle/>
          <a:p>
            <a:pPr marL="12700">
              <a:lnSpc>
                <a:spcPct val="100000"/>
              </a:lnSpc>
              <a:spcBef>
                <a:spcPts val="100"/>
              </a:spcBef>
            </a:pPr>
            <a:r>
              <a:rPr sz="3000" spc="30" dirty="0"/>
              <a:t>Sustainability</a:t>
            </a:r>
            <a:endParaRPr sz="3000" dirty="0"/>
          </a:p>
        </p:txBody>
      </p:sp>
      <p:sp>
        <p:nvSpPr>
          <p:cNvPr id="9" name="object 9"/>
          <p:cNvSpPr txBox="1"/>
          <p:nvPr/>
        </p:nvSpPr>
        <p:spPr>
          <a:xfrm>
            <a:off x="892175" y="2444360"/>
            <a:ext cx="151892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233944"/>
                </a:solidFill>
                <a:latin typeface="Calibri"/>
                <a:cs typeface="Calibri"/>
              </a:rPr>
              <a:t>Sales</a:t>
            </a:r>
            <a:r>
              <a:rPr sz="1200" spc="-25" dirty="0">
                <a:solidFill>
                  <a:srgbClr val="233944"/>
                </a:solidFill>
                <a:latin typeface="Calibri"/>
                <a:cs typeface="Calibri"/>
              </a:rPr>
              <a:t> </a:t>
            </a:r>
            <a:r>
              <a:rPr sz="1200" spc="-5" dirty="0">
                <a:solidFill>
                  <a:srgbClr val="233944"/>
                </a:solidFill>
                <a:latin typeface="Calibri"/>
                <a:cs typeface="Calibri"/>
              </a:rPr>
              <a:t>(penjualan):</a:t>
            </a:r>
            <a:r>
              <a:rPr sz="1200" spc="-20" dirty="0">
                <a:solidFill>
                  <a:srgbClr val="233944"/>
                </a:solidFill>
                <a:latin typeface="Calibri"/>
                <a:cs typeface="Calibri"/>
              </a:rPr>
              <a:t> </a:t>
            </a:r>
            <a:r>
              <a:rPr sz="1200" spc="-5" dirty="0">
                <a:solidFill>
                  <a:srgbClr val="233944"/>
                </a:solidFill>
                <a:latin typeface="Calibri"/>
                <a:cs typeface="Calibri"/>
              </a:rPr>
              <a:t>xxx</a:t>
            </a:r>
            <a:r>
              <a:rPr sz="1200" spc="-20" dirty="0">
                <a:solidFill>
                  <a:srgbClr val="233944"/>
                </a:solidFill>
                <a:latin typeface="Calibri"/>
                <a:cs typeface="Calibri"/>
              </a:rPr>
              <a:t> </a:t>
            </a:r>
            <a:r>
              <a:rPr sz="1200" dirty="0">
                <a:solidFill>
                  <a:srgbClr val="233944"/>
                </a:solidFill>
                <a:latin typeface="Calibri"/>
                <a:cs typeface="Calibri"/>
              </a:rPr>
              <a:t>M</a:t>
            </a:r>
            <a:endParaRPr sz="1200" dirty="0">
              <a:latin typeface="Calibri"/>
              <a:cs typeface="Calibri"/>
            </a:endParaRPr>
          </a:p>
        </p:txBody>
      </p:sp>
      <p:sp>
        <p:nvSpPr>
          <p:cNvPr id="10" name="object 10"/>
          <p:cNvSpPr txBox="1"/>
          <p:nvPr/>
        </p:nvSpPr>
        <p:spPr>
          <a:xfrm>
            <a:off x="892175" y="2770858"/>
            <a:ext cx="1452245" cy="208915"/>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233944"/>
                </a:solidFill>
                <a:latin typeface="Calibri"/>
                <a:cs typeface="Calibri"/>
              </a:rPr>
              <a:t>Project</a:t>
            </a:r>
            <a:r>
              <a:rPr sz="1200" spc="-15" dirty="0">
                <a:solidFill>
                  <a:srgbClr val="233944"/>
                </a:solidFill>
                <a:latin typeface="Calibri"/>
                <a:cs typeface="Calibri"/>
              </a:rPr>
              <a:t> </a:t>
            </a:r>
            <a:r>
              <a:rPr sz="1200" spc="-10" dirty="0">
                <a:solidFill>
                  <a:srgbClr val="233944"/>
                </a:solidFill>
                <a:latin typeface="Calibri"/>
                <a:cs typeface="Calibri"/>
              </a:rPr>
              <a:t>(proyek):</a:t>
            </a:r>
            <a:r>
              <a:rPr sz="1200" spc="-15" dirty="0">
                <a:solidFill>
                  <a:srgbClr val="233944"/>
                </a:solidFill>
                <a:latin typeface="Calibri"/>
                <a:cs typeface="Calibri"/>
              </a:rPr>
              <a:t> </a:t>
            </a:r>
            <a:r>
              <a:rPr sz="1200" spc="-5" dirty="0">
                <a:solidFill>
                  <a:srgbClr val="233944"/>
                </a:solidFill>
                <a:latin typeface="Calibri"/>
                <a:cs typeface="Calibri"/>
              </a:rPr>
              <a:t>xxx</a:t>
            </a:r>
            <a:r>
              <a:rPr sz="1200" spc="-10" dirty="0">
                <a:solidFill>
                  <a:srgbClr val="233944"/>
                </a:solidFill>
                <a:latin typeface="Calibri"/>
                <a:cs typeface="Calibri"/>
              </a:rPr>
              <a:t> </a:t>
            </a:r>
            <a:r>
              <a:rPr sz="1200" dirty="0">
                <a:solidFill>
                  <a:srgbClr val="233944"/>
                </a:solidFill>
                <a:latin typeface="Calibri"/>
                <a:cs typeface="Calibri"/>
              </a:rPr>
              <a:t>M</a:t>
            </a:r>
            <a:endParaRPr sz="1200" dirty="0">
              <a:latin typeface="Calibri"/>
              <a:cs typeface="Calibri"/>
            </a:endParaRPr>
          </a:p>
        </p:txBody>
      </p:sp>
      <p:sp>
        <p:nvSpPr>
          <p:cNvPr id="11" name="object 11"/>
          <p:cNvSpPr txBox="1"/>
          <p:nvPr/>
        </p:nvSpPr>
        <p:spPr>
          <a:xfrm>
            <a:off x="892175" y="3097356"/>
            <a:ext cx="2501900" cy="1188720"/>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233944"/>
                </a:solidFill>
                <a:latin typeface="Calibri"/>
                <a:cs typeface="Calibri"/>
              </a:rPr>
              <a:t>Subscription</a:t>
            </a:r>
            <a:r>
              <a:rPr sz="1200" spc="-15" dirty="0">
                <a:solidFill>
                  <a:srgbClr val="233944"/>
                </a:solidFill>
                <a:latin typeface="Calibri"/>
                <a:cs typeface="Calibri"/>
              </a:rPr>
              <a:t> </a:t>
            </a:r>
            <a:r>
              <a:rPr sz="1200" spc="-5" dirty="0">
                <a:solidFill>
                  <a:srgbClr val="233944"/>
                </a:solidFill>
                <a:latin typeface="Calibri"/>
                <a:cs typeface="Calibri"/>
              </a:rPr>
              <a:t>(langganan):</a:t>
            </a:r>
            <a:r>
              <a:rPr sz="1200" spc="-10" dirty="0">
                <a:solidFill>
                  <a:srgbClr val="233944"/>
                </a:solidFill>
                <a:latin typeface="Calibri"/>
                <a:cs typeface="Calibri"/>
              </a:rPr>
              <a:t> </a:t>
            </a:r>
            <a:r>
              <a:rPr sz="1200" spc="-5" dirty="0">
                <a:solidFill>
                  <a:srgbClr val="233944"/>
                </a:solidFill>
                <a:latin typeface="Calibri"/>
                <a:cs typeface="Calibri"/>
              </a:rPr>
              <a:t>xxx</a:t>
            </a:r>
            <a:r>
              <a:rPr sz="1200" spc="-10" dirty="0">
                <a:solidFill>
                  <a:srgbClr val="233944"/>
                </a:solidFill>
                <a:latin typeface="Calibri"/>
                <a:cs typeface="Calibri"/>
              </a:rPr>
              <a:t> </a:t>
            </a:r>
            <a:r>
              <a:rPr sz="1200" dirty="0">
                <a:solidFill>
                  <a:srgbClr val="233944"/>
                </a:solidFill>
                <a:latin typeface="Calibri"/>
                <a:cs typeface="Calibri"/>
              </a:rPr>
              <a:t>M</a:t>
            </a:r>
            <a:endParaRPr sz="1200" dirty="0">
              <a:latin typeface="Calibri"/>
              <a:cs typeface="Calibri"/>
            </a:endParaRPr>
          </a:p>
          <a:p>
            <a:pPr>
              <a:lnSpc>
                <a:spcPct val="100000"/>
              </a:lnSpc>
              <a:spcBef>
                <a:spcPts val="30"/>
              </a:spcBef>
            </a:pPr>
            <a:endParaRPr sz="900" dirty="0">
              <a:latin typeface="Calibri"/>
              <a:cs typeface="Calibri"/>
            </a:endParaRPr>
          </a:p>
          <a:p>
            <a:pPr marL="12700">
              <a:lnSpc>
                <a:spcPct val="100000"/>
              </a:lnSpc>
              <a:spcBef>
                <a:spcPts val="5"/>
              </a:spcBef>
            </a:pPr>
            <a:r>
              <a:rPr sz="1200" spc="-10" dirty="0">
                <a:solidFill>
                  <a:srgbClr val="233944"/>
                </a:solidFill>
                <a:latin typeface="Calibri"/>
                <a:cs typeface="Calibri"/>
              </a:rPr>
              <a:t>Grants</a:t>
            </a:r>
            <a:r>
              <a:rPr sz="1200" spc="-20" dirty="0">
                <a:solidFill>
                  <a:srgbClr val="233944"/>
                </a:solidFill>
                <a:latin typeface="Calibri"/>
                <a:cs typeface="Calibri"/>
              </a:rPr>
              <a:t> </a:t>
            </a:r>
            <a:r>
              <a:rPr sz="1200" spc="-5" dirty="0">
                <a:solidFill>
                  <a:srgbClr val="233944"/>
                </a:solidFill>
                <a:latin typeface="Calibri"/>
                <a:cs typeface="Calibri"/>
              </a:rPr>
              <a:t>(hibah):</a:t>
            </a:r>
            <a:r>
              <a:rPr sz="1200" spc="-20" dirty="0">
                <a:solidFill>
                  <a:srgbClr val="233944"/>
                </a:solidFill>
                <a:latin typeface="Calibri"/>
                <a:cs typeface="Calibri"/>
              </a:rPr>
              <a:t> </a:t>
            </a:r>
            <a:r>
              <a:rPr sz="1200" spc="-5" dirty="0">
                <a:solidFill>
                  <a:srgbClr val="233944"/>
                </a:solidFill>
                <a:latin typeface="Calibri"/>
                <a:cs typeface="Calibri"/>
              </a:rPr>
              <a:t>xxx</a:t>
            </a:r>
            <a:r>
              <a:rPr sz="1200" spc="-15" dirty="0">
                <a:solidFill>
                  <a:srgbClr val="233944"/>
                </a:solidFill>
                <a:latin typeface="Calibri"/>
                <a:cs typeface="Calibri"/>
              </a:rPr>
              <a:t> </a:t>
            </a:r>
            <a:r>
              <a:rPr sz="1200" dirty="0">
                <a:solidFill>
                  <a:srgbClr val="233944"/>
                </a:solidFill>
                <a:latin typeface="Calibri"/>
                <a:cs typeface="Calibri"/>
              </a:rPr>
              <a:t>M</a:t>
            </a:r>
            <a:endParaRPr sz="1200" dirty="0">
              <a:latin typeface="Calibri"/>
              <a:cs typeface="Calibri"/>
            </a:endParaRPr>
          </a:p>
          <a:p>
            <a:pPr>
              <a:lnSpc>
                <a:spcPct val="100000"/>
              </a:lnSpc>
              <a:spcBef>
                <a:spcPts val="30"/>
              </a:spcBef>
            </a:pPr>
            <a:endParaRPr sz="900" dirty="0">
              <a:latin typeface="Calibri"/>
              <a:cs typeface="Calibri"/>
            </a:endParaRPr>
          </a:p>
          <a:p>
            <a:pPr marL="12700">
              <a:lnSpc>
                <a:spcPct val="100000"/>
              </a:lnSpc>
            </a:pPr>
            <a:r>
              <a:rPr sz="1200" spc="-5" dirty="0">
                <a:solidFill>
                  <a:srgbClr val="233944"/>
                </a:solidFill>
                <a:latin typeface="Calibri"/>
                <a:cs typeface="Calibri"/>
              </a:rPr>
              <a:t>Soft</a:t>
            </a:r>
            <a:r>
              <a:rPr sz="1200" spc="-15" dirty="0">
                <a:solidFill>
                  <a:srgbClr val="233944"/>
                </a:solidFill>
                <a:latin typeface="Calibri"/>
                <a:cs typeface="Calibri"/>
              </a:rPr>
              <a:t> </a:t>
            </a:r>
            <a:r>
              <a:rPr sz="1200" spc="-5" dirty="0">
                <a:solidFill>
                  <a:srgbClr val="233944"/>
                </a:solidFill>
                <a:latin typeface="Calibri"/>
                <a:cs typeface="Calibri"/>
              </a:rPr>
              <a:t>Loan</a:t>
            </a:r>
            <a:r>
              <a:rPr sz="1200" spc="-15" dirty="0">
                <a:solidFill>
                  <a:srgbClr val="233944"/>
                </a:solidFill>
                <a:latin typeface="Calibri"/>
                <a:cs typeface="Calibri"/>
              </a:rPr>
              <a:t> </a:t>
            </a:r>
            <a:r>
              <a:rPr sz="1200" spc="-5" dirty="0">
                <a:solidFill>
                  <a:srgbClr val="233944"/>
                </a:solidFill>
                <a:latin typeface="Calibri"/>
                <a:cs typeface="Calibri"/>
              </a:rPr>
              <a:t>(pinjaman):</a:t>
            </a:r>
            <a:r>
              <a:rPr sz="1200" spc="-15" dirty="0">
                <a:solidFill>
                  <a:srgbClr val="233944"/>
                </a:solidFill>
                <a:latin typeface="Calibri"/>
                <a:cs typeface="Calibri"/>
              </a:rPr>
              <a:t> </a:t>
            </a:r>
            <a:r>
              <a:rPr sz="1200" spc="-5" dirty="0">
                <a:solidFill>
                  <a:srgbClr val="233944"/>
                </a:solidFill>
                <a:latin typeface="Calibri"/>
                <a:cs typeface="Calibri"/>
              </a:rPr>
              <a:t>xxx</a:t>
            </a:r>
            <a:r>
              <a:rPr sz="1200" spc="-10" dirty="0">
                <a:solidFill>
                  <a:srgbClr val="233944"/>
                </a:solidFill>
                <a:latin typeface="Calibri"/>
                <a:cs typeface="Calibri"/>
              </a:rPr>
              <a:t> </a:t>
            </a:r>
            <a:r>
              <a:rPr sz="1200" dirty="0">
                <a:solidFill>
                  <a:srgbClr val="233944"/>
                </a:solidFill>
                <a:latin typeface="Calibri"/>
                <a:cs typeface="Calibri"/>
              </a:rPr>
              <a:t>M</a:t>
            </a:r>
            <a:endParaRPr sz="1200" dirty="0">
              <a:latin typeface="Calibri"/>
              <a:cs typeface="Calibri"/>
            </a:endParaRPr>
          </a:p>
          <a:p>
            <a:pPr>
              <a:lnSpc>
                <a:spcPct val="100000"/>
              </a:lnSpc>
              <a:spcBef>
                <a:spcPts val="30"/>
              </a:spcBef>
            </a:pPr>
            <a:endParaRPr sz="900" dirty="0">
              <a:latin typeface="Calibri"/>
              <a:cs typeface="Calibri"/>
            </a:endParaRPr>
          </a:p>
          <a:p>
            <a:pPr marL="12700">
              <a:lnSpc>
                <a:spcPct val="100000"/>
              </a:lnSpc>
              <a:spcBef>
                <a:spcPts val="5"/>
              </a:spcBef>
            </a:pPr>
            <a:r>
              <a:rPr sz="1200" spc="-10" dirty="0">
                <a:solidFill>
                  <a:srgbClr val="233944"/>
                </a:solidFill>
                <a:latin typeface="Calibri"/>
                <a:cs typeface="Calibri"/>
              </a:rPr>
              <a:t>Rounds</a:t>
            </a:r>
            <a:r>
              <a:rPr sz="1200" spc="-15" dirty="0">
                <a:solidFill>
                  <a:srgbClr val="233944"/>
                </a:solidFill>
                <a:latin typeface="Calibri"/>
                <a:cs typeface="Calibri"/>
              </a:rPr>
              <a:t> </a:t>
            </a:r>
            <a:r>
              <a:rPr sz="1200" spc="-5" dirty="0">
                <a:solidFill>
                  <a:srgbClr val="233944"/>
                </a:solidFill>
                <a:latin typeface="Calibri"/>
                <a:cs typeface="Calibri"/>
              </a:rPr>
              <a:t>of</a:t>
            </a:r>
            <a:r>
              <a:rPr sz="1200" spc="-15" dirty="0">
                <a:solidFill>
                  <a:srgbClr val="233944"/>
                </a:solidFill>
                <a:latin typeface="Calibri"/>
                <a:cs typeface="Calibri"/>
              </a:rPr>
              <a:t> </a:t>
            </a:r>
            <a:r>
              <a:rPr sz="1200" spc="-5" dirty="0">
                <a:solidFill>
                  <a:srgbClr val="233944"/>
                </a:solidFill>
                <a:latin typeface="Calibri"/>
                <a:cs typeface="Calibri"/>
              </a:rPr>
              <a:t>Funding</a:t>
            </a:r>
            <a:r>
              <a:rPr sz="1200" spc="-10" dirty="0">
                <a:solidFill>
                  <a:srgbClr val="233944"/>
                </a:solidFill>
                <a:latin typeface="Calibri"/>
                <a:cs typeface="Calibri"/>
              </a:rPr>
              <a:t> </a:t>
            </a:r>
            <a:r>
              <a:rPr sz="1200" spc="-5" dirty="0">
                <a:solidFill>
                  <a:srgbClr val="233944"/>
                </a:solidFill>
                <a:latin typeface="Calibri"/>
                <a:cs typeface="Calibri"/>
              </a:rPr>
              <a:t>(pembiayaan):</a:t>
            </a:r>
            <a:r>
              <a:rPr sz="1200" spc="-10" dirty="0">
                <a:solidFill>
                  <a:srgbClr val="233944"/>
                </a:solidFill>
                <a:latin typeface="Calibri"/>
                <a:cs typeface="Calibri"/>
              </a:rPr>
              <a:t> </a:t>
            </a:r>
            <a:r>
              <a:rPr sz="1200" spc="-5" dirty="0">
                <a:solidFill>
                  <a:srgbClr val="233944"/>
                </a:solidFill>
                <a:latin typeface="Calibri"/>
                <a:cs typeface="Calibri"/>
              </a:rPr>
              <a:t>xxx</a:t>
            </a:r>
            <a:r>
              <a:rPr sz="1200" spc="-10" dirty="0">
                <a:solidFill>
                  <a:srgbClr val="233944"/>
                </a:solidFill>
                <a:latin typeface="Calibri"/>
                <a:cs typeface="Calibri"/>
              </a:rPr>
              <a:t> </a:t>
            </a:r>
            <a:r>
              <a:rPr sz="1200" dirty="0">
                <a:solidFill>
                  <a:srgbClr val="233944"/>
                </a:solidFill>
                <a:latin typeface="Calibri"/>
                <a:cs typeface="Calibri"/>
              </a:rPr>
              <a:t>M</a:t>
            </a:r>
            <a:endParaRPr sz="1200" dirty="0">
              <a:latin typeface="Calibri"/>
              <a:cs typeface="Calibri"/>
            </a:endParaRPr>
          </a:p>
        </p:txBody>
      </p:sp>
      <p:sp>
        <p:nvSpPr>
          <p:cNvPr id="12" name="object 12"/>
          <p:cNvSpPr txBox="1"/>
          <p:nvPr/>
        </p:nvSpPr>
        <p:spPr>
          <a:xfrm>
            <a:off x="4818956" y="2386228"/>
            <a:ext cx="1167765" cy="709295"/>
          </a:xfrm>
          <a:prstGeom prst="rect">
            <a:avLst/>
          </a:prstGeom>
        </p:spPr>
        <p:txBody>
          <a:bodyPr vert="horz" wrap="square" lIns="0" tIns="42544" rIns="0" bIns="0" rtlCol="0">
            <a:spAutoFit/>
          </a:bodyPr>
          <a:lstStyle/>
          <a:p>
            <a:pPr marL="366395" indent="-354330">
              <a:lnSpc>
                <a:spcPct val="100000"/>
              </a:lnSpc>
              <a:spcBef>
                <a:spcPts val="334"/>
              </a:spcBef>
              <a:buAutoNum type="arabicPeriod"/>
              <a:tabLst>
                <a:tab pos="366395" algn="l"/>
                <a:tab pos="367030" algn="l"/>
              </a:tabLst>
            </a:pPr>
            <a:r>
              <a:rPr sz="1300" spc="-5" dirty="0">
                <a:solidFill>
                  <a:srgbClr val="233944"/>
                </a:solidFill>
                <a:latin typeface="Calibri"/>
                <a:cs typeface="Calibri"/>
              </a:rPr>
              <a:t>1</a:t>
            </a:r>
            <a:r>
              <a:rPr sz="1300" spc="-20" dirty="0">
                <a:solidFill>
                  <a:srgbClr val="233944"/>
                </a:solidFill>
                <a:latin typeface="Calibri"/>
                <a:cs typeface="Calibri"/>
              </a:rPr>
              <a:t>s</a:t>
            </a:r>
            <a:r>
              <a:rPr sz="1300" dirty="0">
                <a:solidFill>
                  <a:srgbClr val="233944"/>
                </a:solidFill>
                <a:latin typeface="Calibri"/>
                <a:cs typeface="Calibri"/>
              </a:rPr>
              <a:t>t</a:t>
            </a:r>
            <a:r>
              <a:rPr sz="1300" spc="-5" dirty="0">
                <a:solidFill>
                  <a:srgbClr val="233944"/>
                </a:solidFill>
                <a:latin typeface="Calibri"/>
                <a:cs typeface="Calibri"/>
              </a:rPr>
              <a:t> priority</a:t>
            </a:r>
            <a:endParaRPr sz="1300">
              <a:latin typeface="Calibri"/>
              <a:cs typeface="Calibri"/>
            </a:endParaRPr>
          </a:p>
          <a:p>
            <a:pPr marL="366395" indent="-354330">
              <a:lnSpc>
                <a:spcPct val="100000"/>
              </a:lnSpc>
              <a:spcBef>
                <a:spcPts val="229"/>
              </a:spcBef>
              <a:buAutoNum type="arabicPeriod"/>
              <a:tabLst>
                <a:tab pos="366395" algn="l"/>
                <a:tab pos="367030" algn="l"/>
              </a:tabLst>
            </a:pPr>
            <a:r>
              <a:rPr sz="1300" spc="-5" dirty="0">
                <a:solidFill>
                  <a:srgbClr val="233944"/>
                </a:solidFill>
                <a:latin typeface="Calibri"/>
                <a:cs typeface="Calibri"/>
              </a:rPr>
              <a:t>2n</a:t>
            </a:r>
            <a:r>
              <a:rPr sz="1300" dirty="0">
                <a:solidFill>
                  <a:srgbClr val="233944"/>
                </a:solidFill>
                <a:latin typeface="Calibri"/>
                <a:cs typeface="Calibri"/>
              </a:rPr>
              <a:t>d</a:t>
            </a:r>
            <a:r>
              <a:rPr sz="1300" spc="-5" dirty="0">
                <a:solidFill>
                  <a:srgbClr val="233944"/>
                </a:solidFill>
                <a:latin typeface="Calibri"/>
                <a:cs typeface="Calibri"/>
              </a:rPr>
              <a:t> priority</a:t>
            </a:r>
            <a:endParaRPr sz="1300">
              <a:latin typeface="Calibri"/>
              <a:cs typeface="Calibri"/>
            </a:endParaRPr>
          </a:p>
          <a:p>
            <a:pPr marL="366395" indent="-354330">
              <a:lnSpc>
                <a:spcPct val="100000"/>
              </a:lnSpc>
              <a:spcBef>
                <a:spcPts val="235"/>
              </a:spcBef>
              <a:buAutoNum type="arabicPeriod"/>
              <a:tabLst>
                <a:tab pos="366395" algn="l"/>
                <a:tab pos="367030" algn="l"/>
              </a:tabLst>
            </a:pPr>
            <a:r>
              <a:rPr sz="1300" spc="-5" dirty="0">
                <a:solidFill>
                  <a:srgbClr val="233944"/>
                </a:solidFill>
                <a:latin typeface="Calibri"/>
                <a:cs typeface="Calibri"/>
              </a:rPr>
              <a:t>3</a:t>
            </a:r>
            <a:r>
              <a:rPr sz="1300" spc="-20" dirty="0">
                <a:solidFill>
                  <a:srgbClr val="233944"/>
                </a:solidFill>
                <a:latin typeface="Calibri"/>
                <a:cs typeface="Calibri"/>
              </a:rPr>
              <a:t>r</a:t>
            </a:r>
            <a:r>
              <a:rPr sz="1300" dirty="0">
                <a:solidFill>
                  <a:srgbClr val="233944"/>
                </a:solidFill>
                <a:latin typeface="Calibri"/>
                <a:cs typeface="Calibri"/>
              </a:rPr>
              <a:t>d</a:t>
            </a:r>
            <a:r>
              <a:rPr sz="1300" spc="-5" dirty="0">
                <a:solidFill>
                  <a:srgbClr val="233944"/>
                </a:solidFill>
                <a:latin typeface="Calibri"/>
                <a:cs typeface="Calibri"/>
              </a:rPr>
              <a:t> priority</a:t>
            </a:r>
            <a:endParaRPr sz="1300">
              <a:latin typeface="Calibri"/>
              <a:cs typeface="Calibri"/>
            </a:endParaRPr>
          </a:p>
        </p:txBody>
      </p:sp>
      <p:sp>
        <p:nvSpPr>
          <p:cNvPr id="13" name="object 13"/>
          <p:cNvSpPr txBox="1"/>
          <p:nvPr/>
        </p:nvSpPr>
        <p:spPr>
          <a:xfrm>
            <a:off x="892175" y="2050310"/>
            <a:ext cx="1183005" cy="208915"/>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233944"/>
                </a:solidFill>
                <a:latin typeface="Calibri"/>
                <a:cs typeface="Calibri"/>
              </a:rPr>
              <a:t>Sources</a:t>
            </a:r>
            <a:r>
              <a:rPr sz="1200" b="1" spc="-30" dirty="0">
                <a:solidFill>
                  <a:srgbClr val="233944"/>
                </a:solidFill>
                <a:latin typeface="Calibri"/>
                <a:cs typeface="Calibri"/>
              </a:rPr>
              <a:t> </a:t>
            </a:r>
            <a:r>
              <a:rPr sz="1200" b="1" spc="-5" dirty="0">
                <a:solidFill>
                  <a:srgbClr val="233944"/>
                </a:solidFill>
                <a:latin typeface="Calibri"/>
                <a:cs typeface="Calibri"/>
              </a:rPr>
              <a:t>of</a:t>
            </a:r>
            <a:r>
              <a:rPr sz="1200" b="1" spc="-25" dirty="0">
                <a:solidFill>
                  <a:srgbClr val="233944"/>
                </a:solidFill>
                <a:latin typeface="Calibri"/>
                <a:cs typeface="Calibri"/>
              </a:rPr>
              <a:t> </a:t>
            </a:r>
            <a:r>
              <a:rPr sz="1200" b="1" spc="-5" dirty="0">
                <a:solidFill>
                  <a:srgbClr val="233944"/>
                </a:solidFill>
                <a:latin typeface="Calibri"/>
                <a:cs typeface="Calibri"/>
              </a:rPr>
              <a:t>Income</a:t>
            </a:r>
            <a:endParaRPr sz="1200">
              <a:latin typeface="Calibri"/>
              <a:cs typeface="Calibri"/>
            </a:endParaRPr>
          </a:p>
        </p:txBody>
      </p:sp>
      <p:sp>
        <p:nvSpPr>
          <p:cNvPr id="14" name="object 14"/>
          <p:cNvSpPr txBox="1"/>
          <p:nvPr/>
        </p:nvSpPr>
        <p:spPr>
          <a:xfrm>
            <a:off x="4715675" y="1983985"/>
            <a:ext cx="1132205" cy="208915"/>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233944"/>
                </a:solidFill>
                <a:latin typeface="Calibri"/>
                <a:cs typeface="Calibri"/>
              </a:rPr>
              <a:t>Efficiency</a:t>
            </a:r>
            <a:r>
              <a:rPr sz="1200" b="1" spc="-40" dirty="0">
                <a:solidFill>
                  <a:srgbClr val="233944"/>
                </a:solidFill>
                <a:latin typeface="Calibri"/>
                <a:cs typeface="Calibri"/>
              </a:rPr>
              <a:t> </a:t>
            </a:r>
            <a:r>
              <a:rPr sz="1200" b="1" spc="-5" dirty="0">
                <a:solidFill>
                  <a:srgbClr val="233944"/>
                </a:solidFill>
                <a:latin typeface="Calibri"/>
                <a:cs typeface="Calibri"/>
              </a:rPr>
              <a:t>Priority</a:t>
            </a:r>
            <a:endParaRPr sz="120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33944"/>
          </a:solidFill>
        </p:spPr>
        <p:txBody>
          <a:bodyPr wrap="square" lIns="0" tIns="0" rIns="0" bIns="0" rtlCol="0"/>
          <a:lstStyle/>
          <a:p>
            <a:endParaRPr/>
          </a:p>
        </p:txBody>
      </p:sp>
      <p:grpSp>
        <p:nvGrpSpPr>
          <p:cNvPr id="3" name="object 3"/>
          <p:cNvGrpSpPr/>
          <p:nvPr/>
        </p:nvGrpSpPr>
        <p:grpSpPr>
          <a:xfrm>
            <a:off x="0" y="0"/>
            <a:ext cx="9144000" cy="5143500"/>
            <a:chOff x="0" y="0"/>
            <a:chExt cx="9144000" cy="5143500"/>
          </a:xfrm>
        </p:grpSpPr>
        <p:sp>
          <p:nvSpPr>
            <p:cNvPr id="4" name="object 4"/>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D9D9D9"/>
            </a:solidFill>
          </p:spPr>
          <p:txBody>
            <a:bodyPr wrap="square" lIns="0" tIns="0" rIns="0" bIns="0" rtlCol="0"/>
            <a:lstStyle/>
            <a:p>
              <a:endParaRPr/>
            </a:p>
          </p:txBody>
        </p:sp>
        <p:sp>
          <p:nvSpPr>
            <p:cNvPr id="5" name="object 5"/>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C4A15A"/>
            </a:solidFill>
          </p:spPr>
          <p:txBody>
            <a:bodyPr wrap="square" lIns="0" tIns="0" rIns="0" bIns="0" rtlCol="0"/>
            <a:lstStyle/>
            <a:p>
              <a:endParaRPr/>
            </a:p>
          </p:txBody>
        </p:sp>
        <p:pic>
          <p:nvPicPr>
            <p:cNvPr id="6" name="object 6"/>
            <p:cNvPicPr/>
            <p:nvPr/>
          </p:nvPicPr>
          <p:blipFill>
            <a:blip r:embed="rId2" cstate="print"/>
            <a:stretch>
              <a:fillRect/>
            </a:stretch>
          </p:blipFill>
          <p:spPr>
            <a:xfrm>
              <a:off x="0" y="0"/>
              <a:ext cx="9143999" cy="5143499"/>
            </a:xfrm>
            <a:prstGeom prst="rect">
              <a:avLst/>
            </a:prstGeom>
          </p:spPr>
        </p:pic>
        <p:sp>
          <p:nvSpPr>
            <p:cNvPr id="7" name="object 7"/>
            <p:cNvSpPr/>
            <p:nvPr/>
          </p:nvSpPr>
          <p:spPr>
            <a:xfrm>
              <a:off x="203224" y="206250"/>
              <a:ext cx="8737600" cy="4731385"/>
            </a:xfrm>
            <a:custGeom>
              <a:avLst/>
              <a:gdLst/>
              <a:ahLst/>
              <a:cxnLst/>
              <a:rect l="l" t="t" r="r" b="b"/>
              <a:pathLst>
                <a:path w="8737600" h="4731385">
                  <a:moveTo>
                    <a:pt x="8737499" y="4730999"/>
                  </a:moveTo>
                  <a:lnTo>
                    <a:pt x="0" y="4730999"/>
                  </a:lnTo>
                  <a:lnTo>
                    <a:pt x="0" y="0"/>
                  </a:lnTo>
                  <a:lnTo>
                    <a:pt x="8737499" y="0"/>
                  </a:lnTo>
                  <a:lnTo>
                    <a:pt x="8737499" y="4730999"/>
                  </a:lnTo>
                  <a:close/>
                </a:path>
              </a:pathLst>
            </a:custGeom>
            <a:solidFill>
              <a:srgbClr val="FFFFFF"/>
            </a:solidFill>
          </p:spPr>
          <p:txBody>
            <a:bodyPr wrap="square" lIns="0" tIns="0" rIns="0" bIns="0" rtlCol="0"/>
            <a:lstStyle/>
            <a:p>
              <a:endParaRPr/>
            </a:p>
          </p:txBody>
        </p:sp>
      </p:grpSp>
      <p:sp>
        <p:nvSpPr>
          <p:cNvPr id="8" name="object 8"/>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20" dirty="0"/>
              <a:t>Based</a:t>
            </a:r>
            <a:r>
              <a:rPr spc="-30" dirty="0"/>
              <a:t> </a:t>
            </a:r>
            <a:r>
              <a:rPr spc="15" dirty="0"/>
              <a:t>on</a:t>
            </a:r>
            <a:r>
              <a:rPr spc="-30" dirty="0"/>
              <a:t> </a:t>
            </a:r>
            <a:r>
              <a:rPr spc="55" dirty="0"/>
              <a:t>the</a:t>
            </a:r>
            <a:r>
              <a:rPr spc="-30" dirty="0"/>
              <a:t> </a:t>
            </a:r>
            <a:r>
              <a:rPr spc="65" dirty="0"/>
              <a:t>5k/10k</a:t>
            </a:r>
            <a:r>
              <a:rPr spc="-30" dirty="0"/>
              <a:t> </a:t>
            </a:r>
            <a:r>
              <a:rPr spc="-25" dirty="0"/>
              <a:t>USD </a:t>
            </a:r>
            <a:r>
              <a:rPr spc="30" dirty="0"/>
              <a:t>Budgeting, </a:t>
            </a:r>
            <a:r>
              <a:rPr spc="-705" dirty="0"/>
              <a:t> </a:t>
            </a:r>
            <a:r>
              <a:rPr spc="15" dirty="0"/>
              <a:t>expectations</a:t>
            </a:r>
            <a:r>
              <a:rPr spc="-30" dirty="0"/>
              <a:t> are</a:t>
            </a:r>
          </a:p>
        </p:txBody>
      </p:sp>
      <p:sp>
        <p:nvSpPr>
          <p:cNvPr id="9" name="object 9"/>
          <p:cNvSpPr txBox="1"/>
          <p:nvPr/>
        </p:nvSpPr>
        <p:spPr>
          <a:xfrm>
            <a:off x="892175" y="2451195"/>
            <a:ext cx="2503805" cy="223520"/>
          </a:xfrm>
          <a:prstGeom prst="rect">
            <a:avLst/>
          </a:prstGeom>
        </p:spPr>
        <p:txBody>
          <a:bodyPr vert="horz" wrap="square" lIns="0" tIns="12700" rIns="0" bIns="0" rtlCol="0">
            <a:spAutoFit/>
          </a:bodyPr>
          <a:lstStyle/>
          <a:p>
            <a:pPr marL="12700">
              <a:lnSpc>
                <a:spcPct val="100000"/>
              </a:lnSpc>
              <a:spcBef>
                <a:spcPts val="100"/>
              </a:spcBef>
            </a:pPr>
            <a:r>
              <a:rPr sz="1300" spc="-10" dirty="0">
                <a:solidFill>
                  <a:srgbClr val="233944"/>
                </a:solidFill>
                <a:latin typeface="Calibri"/>
                <a:cs typeface="Calibri"/>
              </a:rPr>
              <a:t>Expected Runway: </a:t>
            </a:r>
            <a:r>
              <a:rPr sz="1300" dirty="0">
                <a:solidFill>
                  <a:srgbClr val="233944"/>
                </a:solidFill>
                <a:latin typeface="Calibri"/>
                <a:cs typeface="Calibri"/>
              </a:rPr>
              <a:t>x</a:t>
            </a:r>
            <a:r>
              <a:rPr sz="1300" spc="-5" dirty="0">
                <a:solidFill>
                  <a:srgbClr val="233944"/>
                </a:solidFill>
                <a:latin typeface="Calibri"/>
                <a:cs typeface="Calibri"/>
              </a:rPr>
              <a:t> </a:t>
            </a:r>
            <a:r>
              <a:rPr sz="1300" spc="-10" dirty="0">
                <a:solidFill>
                  <a:srgbClr val="233944"/>
                </a:solidFill>
                <a:latin typeface="Calibri"/>
                <a:cs typeface="Calibri"/>
              </a:rPr>
              <a:t>months </a:t>
            </a:r>
            <a:r>
              <a:rPr sz="1300" dirty="0">
                <a:solidFill>
                  <a:srgbClr val="233944"/>
                </a:solidFill>
                <a:latin typeface="Calibri"/>
                <a:cs typeface="Calibri"/>
              </a:rPr>
              <a:t>/</a:t>
            </a:r>
            <a:r>
              <a:rPr sz="1300" spc="-5" dirty="0">
                <a:solidFill>
                  <a:srgbClr val="233944"/>
                </a:solidFill>
                <a:latin typeface="Calibri"/>
                <a:cs typeface="Calibri"/>
              </a:rPr>
              <a:t> </a:t>
            </a:r>
            <a:r>
              <a:rPr sz="1300" dirty="0">
                <a:solidFill>
                  <a:srgbClr val="233944"/>
                </a:solidFill>
                <a:latin typeface="Calibri"/>
                <a:cs typeface="Calibri"/>
              </a:rPr>
              <a:t>x</a:t>
            </a:r>
            <a:r>
              <a:rPr sz="1300" spc="-10" dirty="0">
                <a:solidFill>
                  <a:srgbClr val="233944"/>
                </a:solidFill>
                <a:latin typeface="Calibri"/>
                <a:cs typeface="Calibri"/>
              </a:rPr>
              <a:t> </a:t>
            </a:r>
            <a:r>
              <a:rPr sz="1300" spc="-15" dirty="0">
                <a:solidFill>
                  <a:srgbClr val="233944"/>
                </a:solidFill>
                <a:latin typeface="Calibri"/>
                <a:cs typeface="Calibri"/>
              </a:rPr>
              <a:t>years</a:t>
            </a:r>
            <a:endParaRPr sz="1300" dirty="0">
              <a:latin typeface="Calibri"/>
              <a:cs typeface="Calibri"/>
            </a:endParaRPr>
          </a:p>
        </p:txBody>
      </p:sp>
      <p:sp>
        <p:nvSpPr>
          <p:cNvPr id="10" name="object 10"/>
          <p:cNvSpPr txBox="1"/>
          <p:nvPr/>
        </p:nvSpPr>
        <p:spPr>
          <a:xfrm>
            <a:off x="892175" y="2831433"/>
            <a:ext cx="2064385" cy="223520"/>
          </a:xfrm>
          <a:prstGeom prst="rect">
            <a:avLst/>
          </a:prstGeom>
        </p:spPr>
        <p:txBody>
          <a:bodyPr vert="horz" wrap="square" lIns="0" tIns="12700" rIns="0" bIns="0" rtlCol="0">
            <a:spAutoFit/>
          </a:bodyPr>
          <a:lstStyle/>
          <a:p>
            <a:pPr marL="12700">
              <a:lnSpc>
                <a:spcPct val="100000"/>
              </a:lnSpc>
              <a:spcBef>
                <a:spcPts val="100"/>
              </a:spcBef>
            </a:pPr>
            <a:r>
              <a:rPr sz="1300" spc="-10" dirty="0">
                <a:solidFill>
                  <a:srgbClr val="233944"/>
                </a:solidFill>
                <a:latin typeface="Calibri"/>
                <a:cs typeface="Calibri"/>
              </a:rPr>
              <a:t>Expected</a:t>
            </a:r>
            <a:r>
              <a:rPr sz="1300" spc="-15" dirty="0">
                <a:solidFill>
                  <a:srgbClr val="233944"/>
                </a:solidFill>
                <a:latin typeface="Calibri"/>
                <a:cs typeface="Calibri"/>
              </a:rPr>
              <a:t> </a:t>
            </a:r>
            <a:r>
              <a:rPr sz="1300" spc="-10" dirty="0">
                <a:solidFill>
                  <a:srgbClr val="233944"/>
                </a:solidFill>
                <a:latin typeface="Calibri"/>
                <a:cs typeface="Calibri"/>
              </a:rPr>
              <a:t>Headcount:</a:t>
            </a:r>
            <a:r>
              <a:rPr sz="1300" spc="-15" dirty="0">
                <a:solidFill>
                  <a:srgbClr val="233944"/>
                </a:solidFill>
                <a:latin typeface="Calibri"/>
                <a:cs typeface="Calibri"/>
              </a:rPr>
              <a:t> </a:t>
            </a:r>
            <a:r>
              <a:rPr sz="1300" dirty="0">
                <a:solidFill>
                  <a:srgbClr val="233944"/>
                </a:solidFill>
                <a:latin typeface="Calibri"/>
                <a:cs typeface="Calibri"/>
              </a:rPr>
              <a:t>y</a:t>
            </a:r>
            <a:r>
              <a:rPr sz="1300" spc="-10" dirty="0">
                <a:solidFill>
                  <a:srgbClr val="233944"/>
                </a:solidFill>
                <a:latin typeface="Calibri"/>
                <a:cs typeface="Calibri"/>
              </a:rPr>
              <a:t> </a:t>
            </a:r>
            <a:r>
              <a:rPr sz="1300" spc="-5" dirty="0">
                <a:solidFill>
                  <a:srgbClr val="233944"/>
                </a:solidFill>
                <a:latin typeface="Calibri"/>
                <a:cs typeface="Calibri"/>
              </a:rPr>
              <a:t>people</a:t>
            </a:r>
            <a:endParaRPr sz="1300">
              <a:latin typeface="Calibri"/>
              <a:cs typeface="Calibri"/>
            </a:endParaRPr>
          </a:p>
        </p:txBody>
      </p:sp>
      <p:sp>
        <p:nvSpPr>
          <p:cNvPr id="11" name="object 11"/>
          <p:cNvSpPr txBox="1"/>
          <p:nvPr/>
        </p:nvSpPr>
        <p:spPr>
          <a:xfrm>
            <a:off x="892175" y="3211671"/>
            <a:ext cx="1974850" cy="223520"/>
          </a:xfrm>
          <a:prstGeom prst="rect">
            <a:avLst/>
          </a:prstGeom>
        </p:spPr>
        <p:txBody>
          <a:bodyPr vert="horz" wrap="square" lIns="0" tIns="12700" rIns="0" bIns="0" rtlCol="0">
            <a:spAutoFit/>
          </a:bodyPr>
          <a:lstStyle/>
          <a:p>
            <a:pPr marL="12700">
              <a:lnSpc>
                <a:spcPct val="100000"/>
              </a:lnSpc>
              <a:spcBef>
                <a:spcPts val="100"/>
              </a:spcBef>
            </a:pPr>
            <a:r>
              <a:rPr sz="1300" spc="-5" dirty="0">
                <a:solidFill>
                  <a:srgbClr val="233944"/>
                </a:solidFill>
                <a:latin typeface="Calibri"/>
                <a:cs typeface="Calibri"/>
              </a:rPr>
              <a:t>Assets*:</a:t>
            </a:r>
            <a:r>
              <a:rPr sz="1300" spc="-30" dirty="0">
                <a:solidFill>
                  <a:srgbClr val="233944"/>
                </a:solidFill>
                <a:latin typeface="Calibri"/>
                <a:cs typeface="Calibri"/>
              </a:rPr>
              <a:t> </a:t>
            </a:r>
            <a:r>
              <a:rPr sz="1300" dirty="0">
                <a:solidFill>
                  <a:srgbClr val="233944"/>
                </a:solidFill>
                <a:latin typeface="Calibri"/>
                <a:cs typeface="Calibri"/>
              </a:rPr>
              <a:t>-</a:t>
            </a:r>
            <a:r>
              <a:rPr sz="1300" spc="-30" dirty="0">
                <a:solidFill>
                  <a:srgbClr val="233944"/>
                </a:solidFill>
                <a:latin typeface="Calibri"/>
                <a:cs typeface="Calibri"/>
              </a:rPr>
              <a:t> </a:t>
            </a:r>
            <a:r>
              <a:rPr sz="1300" dirty="0">
                <a:solidFill>
                  <a:srgbClr val="233944"/>
                </a:solidFill>
                <a:latin typeface="Calibri"/>
                <a:cs typeface="Calibri"/>
              </a:rPr>
              <a:t>N</a:t>
            </a:r>
            <a:r>
              <a:rPr sz="1300" spc="-30" dirty="0">
                <a:solidFill>
                  <a:srgbClr val="233944"/>
                </a:solidFill>
                <a:latin typeface="Calibri"/>
                <a:cs typeface="Calibri"/>
              </a:rPr>
              <a:t> </a:t>
            </a:r>
            <a:r>
              <a:rPr sz="1300" spc="-10" dirty="0">
                <a:solidFill>
                  <a:srgbClr val="233944"/>
                </a:solidFill>
                <a:latin typeface="Calibri"/>
                <a:cs typeface="Calibri"/>
              </a:rPr>
              <a:t>patent/copyright</a:t>
            </a:r>
            <a:endParaRPr sz="1300">
              <a:latin typeface="Calibri"/>
              <a:cs typeface="Calibri"/>
            </a:endParaRPr>
          </a:p>
        </p:txBody>
      </p:sp>
      <p:sp>
        <p:nvSpPr>
          <p:cNvPr id="12" name="object 12"/>
          <p:cNvSpPr txBox="1"/>
          <p:nvPr/>
        </p:nvSpPr>
        <p:spPr>
          <a:xfrm>
            <a:off x="1414551" y="3591909"/>
            <a:ext cx="553720" cy="223520"/>
          </a:xfrm>
          <a:prstGeom prst="rect">
            <a:avLst/>
          </a:prstGeom>
        </p:spPr>
        <p:txBody>
          <a:bodyPr vert="horz" wrap="square" lIns="0" tIns="12700" rIns="0" bIns="0" rtlCol="0">
            <a:spAutoFit/>
          </a:bodyPr>
          <a:lstStyle/>
          <a:p>
            <a:pPr marL="12700">
              <a:lnSpc>
                <a:spcPct val="100000"/>
              </a:lnSpc>
              <a:spcBef>
                <a:spcPts val="100"/>
              </a:spcBef>
            </a:pPr>
            <a:r>
              <a:rPr sz="1300" dirty="0">
                <a:solidFill>
                  <a:srgbClr val="233944"/>
                </a:solidFill>
                <a:latin typeface="Calibri"/>
                <a:cs typeface="Calibri"/>
              </a:rPr>
              <a:t>-</a:t>
            </a:r>
            <a:r>
              <a:rPr sz="1300" spc="-50" dirty="0">
                <a:solidFill>
                  <a:srgbClr val="233944"/>
                </a:solidFill>
                <a:latin typeface="Calibri"/>
                <a:cs typeface="Calibri"/>
              </a:rPr>
              <a:t> </a:t>
            </a:r>
            <a:r>
              <a:rPr sz="1300" dirty="0">
                <a:solidFill>
                  <a:srgbClr val="233944"/>
                </a:solidFill>
                <a:latin typeface="Calibri"/>
                <a:cs typeface="Calibri"/>
              </a:rPr>
              <a:t>N</a:t>
            </a:r>
            <a:r>
              <a:rPr sz="1300" spc="-45" dirty="0">
                <a:solidFill>
                  <a:srgbClr val="233944"/>
                </a:solidFill>
                <a:latin typeface="Calibri"/>
                <a:cs typeface="Calibri"/>
              </a:rPr>
              <a:t> </a:t>
            </a:r>
            <a:r>
              <a:rPr sz="1300" spc="-10" dirty="0">
                <a:solidFill>
                  <a:srgbClr val="233944"/>
                </a:solidFill>
                <a:latin typeface="Calibri"/>
                <a:cs typeface="Calibri"/>
              </a:rPr>
              <a:t>data</a:t>
            </a:r>
            <a:endParaRPr sz="1300">
              <a:latin typeface="Calibri"/>
              <a:cs typeface="Calibri"/>
            </a:endParaRPr>
          </a:p>
        </p:txBody>
      </p:sp>
      <p:sp>
        <p:nvSpPr>
          <p:cNvPr id="13" name="object 13"/>
          <p:cNvSpPr txBox="1"/>
          <p:nvPr/>
        </p:nvSpPr>
        <p:spPr>
          <a:xfrm>
            <a:off x="1424000" y="3972147"/>
            <a:ext cx="892810" cy="223520"/>
          </a:xfrm>
          <a:prstGeom prst="rect">
            <a:avLst/>
          </a:prstGeom>
        </p:spPr>
        <p:txBody>
          <a:bodyPr vert="horz" wrap="square" lIns="0" tIns="12700" rIns="0" bIns="0" rtlCol="0">
            <a:spAutoFit/>
          </a:bodyPr>
          <a:lstStyle/>
          <a:p>
            <a:pPr marL="12700">
              <a:lnSpc>
                <a:spcPct val="100000"/>
              </a:lnSpc>
              <a:spcBef>
                <a:spcPts val="100"/>
              </a:spcBef>
            </a:pPr>
            <a:r>
              <a:rPr sz="1300" dirty="0">
                <a:solidFill>
                  <a:srgbClr val="233944"/>
                </a:solidFill>
                <a:latin typeface="Calibri"/>
                <a:cs typeface="Calibri"/>
              </a:rPr>
              <a:t>-</a:t>
            </a:r>
            <a:r>
              <a:rPr sz="1300" spc="-45" dirty="0">
                <a:solidFill>
                  <a:srgbClr val="233944"/>
                </a:solidFill>
                <a:latin typeface="Calibri"/>
                <a:cs typeface="Calibri"/>
              </a:rPr>
              <a:t> </a:t>
            </a:r>
            <a:r>
              <a:rPr sz="1300" dirty="0">
                <a:solidFill>
                  <a:srgbClr val="233944"/>
                </a:solidFill>
                <a:latin typeface="Calibri"/>
                <a:cs typeface="Calibri"/>
              </a:rPr>
              <a:t>N</a:t>
            </a:r>
            <a:r>
              <a:rPr sz="1300" spc="-45" dirty="0">
                <a:solidFill>
                  <a:srgbClr val="233944"/>
                </a:solidFill>
                <a:latin typeface="Calibri"/>
                <a:cs typeface="Calibri"/>
              </a:rPr>
              <a:t> </a:t>
            </a:r>
            <a:r>
              <a:rPr sz="1300" spc="-10" dirty="0">
                <a:solidFill>
                  <a:srgbClr val="233944"/>
                </a:solidFill>
                <a:latin typeface="Calibri"/>
                <a:cs typeface="Calibri"/>
              </a:rPr>
              <a:t>inventory</a:t>
            </a:r>
            <a:endParaRPr sz="1300">
              <a:latin typeface="Calibri"/>
              <a:cs typeface="Calibri"/>
            </a:endParaRPr>
          </a:p>
        </p:txBody>
      </p:sp>
      <p:sp>
        <p:nvSpPr>
          <p:cNvPr id="14" name="object 14"/>
          <p:cNvSpPr txBox="1"/>
          <p:nvPr/>
        </p:nvSpPr>
        <p:spPr>
          <a:xfrm>
            <a:off x="4715675" y="2408021"/>
            <a:ext cx="2503805" cy="223520"/>
          </a:xfrm>
          <a:prstGeom prst="rect">
            <a:avLst/>
          </a:prstGeom>
        </p:spPr>
        <p:txBody>
          <a:bodyPr vert="horz" wrap="square" lIns="0" tIns="12700" rIns="0" bIns="0" rtlCol="0">
            <a:spAutoFit/>
          </a:bodyPr>
          <a:lstStyle/>
          <a:p>
            <a:pPr marL="12700">
              <a:lnSpc>
                <a:spcPct val="100000"/>
              </a:lnSpc>
              <a:spcBef>
                <a:spcPts val="100"/>
              </a:spcBef>
            </a:pPr>
            <a:r>
              <a:rPr sz="1300" spc="-10" dirty="0">
                <a:solidFill>
                  <a:srgbClr val="233944"/>
                </a:solidFill>
                <a:latin typeface="Calibri"/>
                <a:cs typeface="Calibri"/>
              </a:rPr>
              <a:t>Expected Runway: </a:t>
            </a:r>
            <a:r>
              <a:rPr sz="1300" dirty="0">
                <a:solidFill>
                  <a:srgbClr val="233944"/>
                </a:solidFill>
                <a:latin typeface="Calibri"/>
                <a:cs typeface="Calibri"/>
              </a:rPr>
              <a:t>x</a:t>
            </a:r>
            <a:r>
              <a:rPr sz="1300" spc="-5" dirty="0">
                <a:solidFill>
                  <a:srgbClr val="233944"/>
                </a:solidFill>
                <a:latin typeface="Calibri"/>
                <a:cs typeface="Calibri"/>
              </a:rPr>
              <a:t> </a:t>
            </a:r>
            <a:r>
              <a:rPr sz="1300" spc="-10" dirty="0">
                <a:solidFill>
                  <a:srgbClr val="233944"/>
                </a:solidFill>
                <a:latin typeface="Calibri"/>
                <a:cs typeface="Calibri"/>
              </a:rPr>
              <a:t>months </a:t>
            </a:r>
            <a:r>
              <a:rPr sz="1300" dirty="0">
                <a:solidFill>
                  <a:srgbClr val="233944"/>
                </a:solidFill>
                <a:latin typeface="Calibri"/>
                <a:cs typeface="Calibri"/>
              </a:rPr>
              <a:t>/</a:t>
            </a:r>
            <a:r>
              <a:rPr sz="1300" spc="-5" dirty="0">
                <a:solidFill>
                  <a:srgbClr val="233944"/>
                </a:solidFill>
                <a:latin typeface="Calibri"/>
                <a:cs typeface="Calibri"/>
              </a:rPr>
              <a:t> </a:t>
            </a:r>
            <a:r>
              <a:rPr sz="1300" dirty="0">
                <a:solidFill>
                  <a:srgbClr val="233944"/>
                </a:solidFill>
                <a:latin typeface="Calibri"/>
                <a:cs typeface="Calibri"/>
              </a:rPr>
              <a:t>x</a:t>
            </a:r>
            <a:r>
              <a:rPr sz="1300" spc="-10" dirty="0">
                <a:solidFill>
                  <a:srgbClr val="233944"/>
                </a:solidFill>
                <a:latin typeface="Calibri"/>
                <a:cs typeface="Calibri"/>
              </a:rPr>
              <a:t> </a:t>
            </a:r>
            <a:r>
              <a:rPr sz="1300" spc="-15" dirty="0">
                <a:solidFill>
                  <a:srgbClr val="233944"/>
                </a:solidFill>
                <a:latin typeface="Calibri"/>
                <a:cs typeface="Calibri"/>
              </a:rPr>
              <a:t>years</a:t>
            </a:r>
            <a:endParaRPr sz="1300">
              <a:latin typeface="Calibri"/>
              <a:cs typeface="Calibri"/>
            </a:endParaRPr>
          </a:p>
        </p:txBody>
      </p:sp>
      <p:sp>
        <p:nvSpPr>
          <p:cNvPr id="15" name="object 15"/>
          <p:cNvSpPr txBox="1"/>
          <p:nvPr/>
        </p:nvSpPr>
        <p:spPr>
          <a:xfrm>
            <a:off x="4715675" y="2748635"/>
            <a:ext cx="2064385" cy="223520"/>
          </a:xfrm>
          <a:prstGeom prst="rect">
            <a:avLst/>
          </a:prstGeom>
        </p:spPr>
        <p:txBody>
          <a:bodyPr vert="horz" wrap="square" lIns="0" tIns="12700" rIns="0" bIns="0" rtlCol="0">
            <a:spAutoFit/>
          </a:bodyPr>
          <a:lstStyle/>
          <a:p>
            <a:pPr marL="12700">
              <a:lnSpc>
                <a:spcPct val="100000"/>
              </a:lnSpc>
              <a:spcBef>
                <a:spcPts val="100"/>
              </a:spcBef>
            </a:pPr>
            <a:r>
              <a:rPr sz="1300" spc="-10" dirty="0">
                <a:solidFill>
                  <a:srgbClr val="233944"/>
                </a:solidFill>
                <a:latin typeface="Calibri"/>
                <a:cs typeface="Calibri"/>
              </a:rPr>
              <a:t>Expected</a:t>
            </a:r>
            <a:r>
              <a:rPr sz="1300" spc="-15" dirty="0">
                <a:solidFill>
                  <a:srgbClr val="233944"/>
                </a:solidFill>
                <a:latin typeface="Calibri"/>
                <a:cs typeface="Calibri"/>
              </a:rPr>
              <a:t> </a:t>
            </a:r>
            <a:r>
              <a:rPr sz="1300" spc="-10" dirty="0">
                <a:solidFill>
                  <a:srgbClr val="233944"/>
                </a:solidFill>
                <a:latin typeface="Calibri"/>
                <a:cs typeface="Calibri"/>
              </a:rPr>
              <a:t>Headcount:</a:t>
            </a:r>
            <a:r>
              <a:rPr sz="1300" spc="-15" dirty="0">
                <a:solidFill>
                  <a:srgbClr val="233944"/>
                </a:solidFill>
                <a:latin typeface="Calibri"/>
                <a:cs typeface="Calibri"/>
              </a:rPr>
              <a:t> </a:t>
            </a:r>
            <a:r>
              <a:rPr sz="1300" dirty="0">
                <a:solidFill>
                  <a:srgbClr val="233944"/>
                </a:solidFill>
                <a:latin typeface="Calibri"/>
                <a:cs typeface="Calibri"/>
              </a:rPr>
              <a:t>y</a:t>
            </a:r>
            <a:r>
              <a:rPr sz="1300" spc="-10" dirty="0">
                <a:solidFill>
                  <a:srgbClr val="233944"/>
                </a:solidFill>
                <a:latin typeface="Calibri"/>
                <a:cs typeface="Calibri"/>
              </a:rPr>
              <a:t> </a:t>
            </a:r>
            <a:r>
              <a:rPr sz="1300" spc="-5" dirty="0">
                <a:solidFill>
                  <a:srgbClr val="233944"/>
                </a:solidFill>
                <a:latin typeface="Calibri"/>
                <a:cs typeface="Calibri"/>
              </a:rPr>
              <a:t>people</a:t>
            </a:r>
            <a:endParaRPr sz="1300">
              <a:latin typeface="Calibri"/>
              <a:cs typeface="Calibri"/>
            </a:endParaRPr>
          </a:p>
        </p:txBody>
      </p:sp>
      <p:sp>
        <p:nvSpPr>
          <p:cNvPr id="16" name="object 16"/>
          <p:cNvSpPr txBox="1"/>
          <p:nvPr/>
        </p:nvSpPr>
        <p:spPr>
          <a:xfrm>
            <a:off x="4715675" y="3089249"/>
            <a:ext cx="1329690" cy="223520"/>
          </a:xfrm>
          <a:prstGeom prst="rect">
            <a:avLst/>
          </a:prstGeom>
        </p:spPr>
        <p:txBody>
          <a:bodyPr vert="horz" wrap="square" lIns="0" tIns="12700" rIns="0" bIns="0" rtlCol="0">
            <a:spAutoFit/>
          </a:bodyPr>
          <a:lstStyle/>
          <a:p>
            <a:pPr marL="12700">
              <a:lnSpc>
                <a:spcPct val="100000"/>
              </a:lnSpc>
              <a:spcBef>
                <a:spcPts val="100"/>
              </a:spcBef>
            </a:pPr>
            <a:r>
              <a:rPr sz="1300" spc="-15" dirty="0">
                <a:solidFill>
                  <a:srgbClr val="233944"/>
                </a:solidFill>
                <a:latin typeface="Calibri"/>
                <a:cs typeface="Calibri"/>
              </a:rPr>
              <a:t>Market</a:t>
            </a:r>
            <a:r>
              <a:rPr sz="1300" spc="-35" dirty="0">
                <a:solidFill>
                  <a:srgbClr val="233944"/>
                </a:solidFill>
                <a:latin typeface="Calibri"/>
                <a:cs typeface="Calibri"/>
              </a:rPr>
              <a:t> </a:t>
            </a:r>
            <a:r>
              <a:rPr sz="1300" spc="-10" dirty="0">
                <a:solidFill>
                  <a:srgbClr val="233944"/>
                </a:solidFill>
                <a:latin typeface="Calibri"/>
                <a:cs typeface="Calibri"/>
              </a:rPr>
              <a:t>Positioning:</a:t>
            </a:r>
            <a:endParaRPr sz="1300">
              <a:latin typeface="Calibri"/>
              <a:cs typeface="Calibri"/>
            </a:endParaRPr>
          </a:p>
        </p:txBody>
      </p:sp>
      <p:sp>
        <p:nvSpPr>
          <p:cNvPr id="17" name="object 17"/>
          <p:cNvSpPr txBox="1"/>
          <p:nvPr/>
        </p:nvSpPr>
        <p:spPr>
          <a:xfrm>
            <a:off x="4715675" y="3429863"/>
            <a:ext cx="2759710" cy="223520"/>
          </a:xfrm>
          <a:prstGeom prst="rect">
            <a:avLst/>
          </a:prstGeom>
        </p:spPr>
        <p:txBody>
          <a:bodyPr vert="horz" wrap="square" lIns="0" tIns="12700" rIns="0" bIns="0" rtlCol="0">
            <a:spAutoFit/>
          </a:bodyPr>
          <a:lstStyle/>
          <a:p>
            <a:pPr marL="12700">
              <a:lnSpc>
                <a:spcPct val="100000"/>
              </a:lnSpc>
              <a:spcBef>
                <a:spcPts val="100"/>
              </a:spcBef>
            </a:pPr>
            <a:r>
              <a:rPr sz="1300" spc="-5" dirty="0">
                <a:solidFill>
                  <a:srgbClr val="233944"/>
                </a:solidFill>
                <a:latin typeface="Calibri"/>
                <a:cs typeface="Calibri"/>
              </a:rPr>
              <a:t>Assets*:</a:t>
            </a:r>
            <a:r>
              <a:rPr sz="1300" spc="-15" dirty="0">
                <a:solidFill>
                  <a:srgbClr val="233944"/>
                </a:solidFill>
                <a:latin typeface="Calibri"/>
                <a:cs typeface="Calibri"/>
              </a:rPr>
              <a:t> </a:t>
            </a:r>
            <a:r>
              <a:rPr sz="1300" dirty="0">
                <a:solidFill>
                  <a:srgbClr val="233944"/>
                </a:solidFill>
                <a:latin typeface="Calibri"/>
                <a:cs typeface="Calibri"/>
              </a:rPr>
              <a:t>-</a:t>
            </a:r>
            <a:r>
              <a:rPr sz="1300" spc="-10" dirty="0">
                <a:solidFill>
                  <a:srgbClr val="233944"/>
                </a:solidFill>
                <a:latin typeface="Calibri"/>
                <a:cs typeface="Calibri"/>
              </a:rPr>
              <a:t> </a:t>
            </a:r>
            <a:r>
              <a:rPr sz="1300" dirty="0">
                <a:solidFill>
                  <a:srgbClr val="233944"/>
                </a:solidFill>
                <a:latin typeface="Calibri"/>
                <a:cs typeface="Calibri"/>
              </a:rPr>
              <a:t>N</a:t>
            </a:r>
            <a:r>
              <a:rPr sz="1300" spc="-10" dirty="0">
                <a:solidFill>
                  <a:srgbClr val="233944"/>
                </a:solidFill>
                <a:latin typeface="Calibri"/>
                <a:cs typeface="Calibri"/>
              </a:rPr>
              <a:t> knowledge</a:t>
            </a:r>
            <a:r>
              <a:rPr sz="1300" spc="-15" dirty="0">
                <a:solidFill>
                  <a:srgbClr val="233944"/>
                </a:solidFill>
                <a:latin typeface="Calibri"/>
                <a:cs typeface="Calibri"/>
              </a:rPr>
              <a:t> </a:t>
            </a:r>
            <a:r>
              <a:rPr sz="1300" dirty="0">
                <a:solidFill>
                  <a:srgbClr val="233944"/>
                </a:solidFill>
                <a:latin typeface="Calibri"/>
                <a:cs typeface="Calibri"/>
              </a:rPr>
              <a:t>/</a:t>
            </a:r>
            <a:r>
              <a:rPr sz="1300" spc="-10" dirty="0">
                <a:solidFill>
                  <a:srgbClr val="233944"/>
                </a:solidFill>
                <a:latin typeface="Calibri"/>
                <a:cs typeface="Calibri"/>
              </a:rPr>
              <a:t> </a:t>
            </a:r>
            <a:r>
              <a:rPr sz="1300" spc="-5" dirty="0">
                <a:solidFill>
                  <a:srgbClr val="233944"/>
                </a:solidFill>
                <a:latin typeface="Calibri"/>
                <a:cs typeface="Calibri"/>
              </a:rPr>
              <a:t>trained</a:t>
            </a:r>
            <a:r>
              <a:rPr sz="1300" spc="-10" dirty="0">
                <a:solidFill>
                  <a:srgbClr val="233944"/>
                </a:solidFill>
                <a:latin typeface="Calibri"/>
                <a:cs typeface="Calibri"/>
              </a:rPr>
              <a:t> persons</a:t>
            </a:r>
            <a:endParaRPr sz="1300">
              <a:latin typeface="Calibri"/>
              <a:cs typeface="Calibri"/>
            </a:endParaRPr>
          </a:p>
        </p:txBody>
      </p:sp>
      <p:sp>
        <p:nvSpPr>
          <p:cNvPr id="18" name="object 18"/>
          <p:cNvSpPr txBox="1"/>
          <p:nvPr/>
        </p:nvSpPr>
        <p:spPr>
          <a:xfrm>
            <a:off x="5238051" y="3770477"/>
            <a:ext cx="553720" cy="223520"/>
          </a:xfrm>
          <a:prstGeom prst="rect">
            <a:avLst/>
          </a:prstGeom>
        </p:spPr>
        <p:txBody>
          <a:bodyPr vert="horz" wrap="square" lIns="0" tIns="12700" rIns="0" bIns="0" rtlCol="0">
            <a:spAutoFit/>
          </a:bodyPr>
          <a:lstStyle/>
          <a:p>
            <a:pPr marL="12700">
              <a:lnSpc>
                <a:spcPct val="100000"/>
              </a:lnSpc>
              <a:spcBef>
                <a:spcPts val="100"/>
              </a:spcBef>
            </a:pPr>
            <a:r>
              <a:rPr sz="1300" dirty="0">
                <a:solidFill>
                  <a:srgbClr val="233944"/>
                </a:solidFill>
                <a:latin typeface="Calibri"/>
                <a:cs typeface="Calibri"/>
              </a:rPr>
              <a:t>-</a:t>
            </a:r>
            <a:r>
              <a:rPr sz="1300" spc="-50" dirty="0">
                <a:solidFill>
                  <a:srgbClr val="233944"/>
                </a:solidFill>
                <a:latin typeface="Calibri"/>
                <a:cs typeface="Calibri"/>
              </a:rPr>
              <a:t> </a:t>
            </a:r>
            <a:r>
              <a:rPr sz="1300" dirty="0">
                <a:solidFill>
                  <a:srgbClr val="233944"/>
                </a:solidFill>
                <a:latin typeface="Calibri"/>
                <a:cs typeface="Calibri"/>
              </a:rPr>
              <a:t>N</a:t>
            </a:r>
            <a:r>
              <a:rPr sz="1300" spc="-45" dirty="0">
                <a:solidFill>
                  <a:srgbClr val="233944"/>
                </a:solidFill>
                <a:latin typeface="Calibri"/>
                <a:cs typeface="Calibri"/>
              </a:rPr>
              <a:t> </a:t>
            </a:r>
            <a:r>
              <a:rPr sz="1300" spc="-10" dirty="0">
                <a:solidFill>
                  <a:srgbClr val="233944"/>
                </a:solidFill>
                <a:latin typeface="Calibri"/>
                <a:cs typeface="Calibri"/>
              </a:rPr>
              <a:t>data</a:t>
            </a:r>
            <a:endParaRPr sz="1300">
              <a:latin typeface="Calibri"/>
              <a:cs typeface="Calibri"/>
            </a:endParaRPr>
          </a:p>
        </p:txBody>
      </p:sp>
      <p:sp>
        <p:nvSpPr>
          <p:cNvPr id="19" name="object 19"/>
          <p:cNvSpPr txBox="1"/>
          <p:nvPr/>
        </p:nvSpPr>
        <p:spPr>
          <a:xfrm>
            <a:off x="5247500" y="4111091"/>
            <a:ext cx="939165" cy="223520"/>
          </a:xfrm>
          <a:prstGeom prst="rect">
            <a:avLst/>
          </a:prstGeom>
        </p:spPr>
        <p:txBody>
          <a:bodyPr vert="horz" wrap="square" lIns="0" tIns="12700" rIns="0" bIns="0" rtlCol="0">
            <a:spAutoFit/>
          </a:bodyPr>
          <a:lstStyle/>
          <a:p>
            <a:pPr marL="12700">
              <a:lnSpc>
                <a:spcPct val="100000"/>
              </a:lnSpc>
              <a:spcBef>
                <a:spcPts val="100"/>
              </a:spcBef>
            </a:pPr>
            <a:r>
              <a:rPr sz="1300" dirty="0">
                <a:solidFill>
                  <a:srgbClr val="233944"/>
                </a:solidFill>
                <a:latin typeface="Calibri"/>
                <a:cs typeface="Calibri"/>
              </a:rPr>
              <a:t>-</a:t>
            </a:r>
            <a:r>
              <a:rPr sz="1300" spc="-35" dirty="0">
                <a:solidFill>
                  <a:srgbClr val="233944"/>
                </a:solidFill>
                <a:latin typeface="Calibri"/>
                <a:cs typeface="Calibri"/>
              </a:rPr>
              <a:t> </a:t>
            </a:r>
            <a:r>
              <a:rPr sz="1300" dirty="0">
                <a:solidFill>
                  <a:srgbClr val="233944"/>
                </a:solidFill>
                <a:latin typeface="Calibri"/>
                <a:cs typeface="Calibri"/>
              </a:rPr>
              <a:t>N</a:t>
            </a:r>
            <a:r>
              <a:rPr sz="1300" spc="-30" dirty="0">
                <a:solidFill>
                  <a:srgbClr val="233944"/>
                </a:solidFill>
                <a:latin typeface="Calibri"/>
                <a:cs typeface="Calibri"/>
              </a:rPr>
              <a:t> </a:t>
            </a:r>
            <a:r>
              <a:rPr sz="1300" spc="-10" dirty="0">
                <a:solidFill>
                  <a:srgbClr val="233944"/>
                </a:solidFill>
                <a:latin typeface="Calibri"/>
                <a:cs typeface="Calibri"/>
              </a:rPr>
              <a:t>expertises</a:t>
            </a:r>
            <a:endParaRPr sz="1300">
              <a:latin typeface="Calibri"/>
              <a:cs typeface="Calibri"/>
            </a:endParaRPr>
          </a:p>
        </p:txBody>
      </p:sp>
      <p:sp>
        <p:nvSpPr>
          <p:cNvPr id="20" name="object 20"/>
          <p:cNvSpPr txBox="1"/>
          <p:nvPr/>
        </p:nvSpPr>
        <p:spPr>
          <a:xfrm>
            <a:off x="892175" y="2050310"/>
            <a:ext cx="727710" cy="208915"/>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233944"/>
                </a:solidFill>
                <a:latin typeface="Calibri"/>
                <a:cs typeface="Calibri"/>
              </a:rPr>
              <a:t>5K</a:t>
            </a:r>
            <a:r>
              <a:rPr sz="1200" b="1" spc="-65" dirty="0">
                <a:solidFill>
                  <a:srgbClr val="233944"/>
                </a:solidFill>
                <a:latin typeface="Calibri"/>
                <a:cs typeface="Calibri"/>
              </a:rPr>
              <a:t> </a:t>
            </a:r>
            <a:r>
              <a:rPr sz="1200" b="1" spc="-5" dirty="0">
                <a:solidFill>
                  <a:srgbClr val="233944"/>
                </a:solidFill>
                <a:latin typeface="Calibri"/>
                <a:cs typeface="Calibri"/>
              </a:rPr>
              <a:t>Funding</a:t>
            </a:r>
            <a:endParaRPr sz="1200">
              <a:latin typeface="Calibri"/>
              <a:cs typeface="Calibri"/>
            </a:endParaRPr>
          </a:p>
        </p:txBody>
      </p:sp>
      <p:sp>
        <p:nvSpPr>
          <p:cNvPr id="21" name="object 21"/>
          <p:cNvSpPr txBox="1"/>
          <p:nvPr/>
        </p:nvSpPr>
        <p:spPr>
          <a:xfrm>
            <a:off x="4715675" y="1983985"/>
            <a:ext cx="804545" cy="208915"/>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233944"/>
                </a:solidFill>
                <a:latin typeface="Calibri"/>
                <a:cs typeface="Calibri"/>
              </a:rPr>
              <a:t>10K</a:t>
            </a:r>
            <a:r>
              <a:rPr sz="1200" b="1" spc="-60" dirty="0">
                <a:solidFill>
                  <a:srgbClr val="233944"/>
                </a:solidFill>
                <a:latin typeface="Calibri"/>
                <a:cs typeface="Calibri"/>
              </a:rPr>
              <a:t> </a:t>
            </a:r>
            <a:r>
              <a:rPr sz="1200" b="1" spc="-5" dirty="0">
                <a:solidFill>
                  <a:srgbClr val="233944"/>
                </a:solidFill>
                <a:latin typeface="Calibri"/>
                <a:cs typeface="Calibri"/>
              </a:rPr>
              <a:t>Funding</a:t>
            </a:r>
            <a:endParaRPr sz="12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279;p49"/>
          <p:cNvGrpSpPr/>
          <p:nvPr/>
        </p:nvGrpSpPr>
        <p:grpSpPr>
          <a:xfrm rot="1886313">
            <a:off x="1043689" y="2420415"/>
            <a:ext cx="2386921" cy="2534259"/>
            <a:chOff x="3782100" y="3413725"/>
            <a:chExt cx="1647175" cy="1748850"/>
          </a:xfrm>
        </p:grpSpPr>
        <p:sp>
          <p:nvSpPr>
            <p:cNvPr id="5" name="Google Shape;1280;p49"/>
            <p:cNvSpPr/>
            <p:nvPr/>
          </p:nvSpPr>
          <p:spPr>
            <a:xfrm>
              <a:off x="4625750" y="4382650"/>
              <a:ext cx="803525" cy="779925"/>
            </a:xfrm>
            <a:custGeom>
              <a:avLst/>
              <a:gdLst/>
              <a:ahLst/>
              <a:cxnLst/>
              <a:rect l="l" t="t" r="r" b="b"/>
              <a:pathLst>
                <a:path w="32141" h="31197" extrusionOk="0">
                  <a:moveTo>
                    <a:pt x="9949" y="1"/>
                  </a:moveTo>
                  <a:cubicBezTo>
                    <a:pt x="8590" y="1"/>
                    <a:pt x="7318" y="293"/>
                    <a:pt x="6200" y="937"/>
                  </a:cubicBezTo>
                  <a:cubicBezTo>
                    <a:pt x="0" y="4522"/>
                    <a:pt x="848" y="17598"/>
                    <a:pt x="5271" y="25242"/>
                  </a:cubicBezTo>
                  <a:cubicBezTo>
                    <a:pt x="7749" y="29534"/>
                    <a:pt x="10821" y="31196"/>
                    <a:pt x="14137" y="31196"/>
                  </a:cubicBezTo>
                  <a:cubicBezTo>
                    <a:pt x="16727" y="31196"/>
                    <a:pt x="19466" y="30182"/>
                    <a:pt x="22184" y="28615"/>
                  </a:cubicBezTo>
                  <a:cubicBezTo>
                    <a:pt x="28384" y="25030"/>
                    <a:pt x="32141" y="19931"/>
                    <a:pt x="27718" y="12287"/>
                  </a:cubicBezTo>
                  <a:cubicBezTo>
                    <a:pt x="24101" y="6022"/>
                    <a:pt x="16123" y="1"/>
                    <a:pt x="9949"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81;p49"/>
            <p:cNvSpPr/>
            <p:nvPr/>
          </p:nvSpPr>
          <p:spPr>
            <a:xfrm>
              <a:off x="4012575" y="3595300"/>
              <a:ext cx="1215500" cy="997975"/>
            </a:xfrm>
            <a:custGeom>
              <a:avLst/>
              <a:gdLst/>
              <a:ahLst/>
              <a:cxnLst/>
              <a:rect l="l" t="t" r="r" b="b"/>
              <a:pathLst>
                <a:path w="48620" h="39919" extrusionOk="0">
                  <a:moveTo>
                    <a:pt x="24291" y="0"/>
                  </a:moveTo>
                  <a:cubicBezTo>
                    <a:pt x="20679" y="0"/>
                    <a:pt x="17017" y="920"/>
                    <a:pt x="13662" y="2856"/>
                  </a:cubicBezTo>
                  <a:cubicBezTo>
                    <a:pt x="3484" y="8732"/>
                    <a:pt x="0" y="21748"/>
                    <a:pt x="5877" y="31926"/>
                  </a:cubicBezTo>
                  <a:cubicBezTo>
                    <a:pt x="9123" y="37553"/>
                    <a:pt x="13844" y="39919"/>
                    <a:pt x="19135" y="39919"/>
                  </a:cubicBezTo>
                  <a:cubicBezTo>
                    <a:pt x="23424" y="39919"/>
                    <a:pt x="28089" y="38364"/>
                    <a:pt x="32646" y="35733"/>
                  </a:cubicBezTo>
                  <a:cubicBezTo>
                    <a:pt x="42834" y="29856"/>
                    <a:pt x="48620" y="20829"/>
                    <a:pt x="42743" y="10651"/>
                  </a:cubicBezTo>
                  <a:cubicBezTo>
                    <a:pt x="38802" y="3818"/>
                    <a:pt x="31649" y="0"/>
                    <a:pt x="24291" y="0"/>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82;p49"/>
            <p:cNvSpPr/>
            <p:nvPr/>
          </p:nvSpPr>
          <p:spPr>
            <a:xfrm>
              <a:off x="4561125" y="4154400"/>
              <a:ext cx="437500" cy="456375"/>
            </a:xfrm>
            <a:custGeom>
              <a:avLst/>
              <a:gdLst/>
              <a:ahLst/>
              <a:cxnLst/>
              <a:rect l="l" t="t" r="r" b="b"/>
              <a:pathLst>
                <a:path w="17500" h="18255" extrusionOk="0">
                  <a:moveTo>
                    <a:pt x="5550" y="1"/>
                  </a:moveTo>
                  <a:cubicBezTo>
                    <a:pt x="4750" y="1"/>
                    <a:pt x="3995" y="186"/>
                    <a:pt x="3322" y="576"/>
                  </a:cubicBezTo>
                  <a:cubicBezTo>
                    <a:pt x="142" y="2413"/>
                    <a:pt x="0" y="8108"/>
                    <a:pt x="2999" y="13298"/>
                  </a:cubicBezTo>
                  <a:cubicBezTo>
                    <a:pt x="5024" y="16808"/>
                    <a:pt x="7438" y="18255"/>
                    <a:pt x="9771" y="18255"/>
                  </a:cubicBezTo>
                  <a:cubicBezTo>
                    <a:pt x="10881" y="18255"/>
                    <a:pt x="11973" y="17927"/>
                    <a:pt x="12996" y="17337"/>
                  </a:cubicBezTo>
                  <a:cubicBezTo>
                    <a:pt x="16176" y="15500"/>
                    <a:pt x="17499" y="11834"/>
                    <a:pt x="14500" y="6644"/>
                  </a:cubicBezTo>
                  <a:cubicBezTo>
                    <a:pt x="12137" y="2555"/>
                    <a:pt x="8527" y="1"/>
                    <a:pt x="5550" y="1"/>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83;p49"/>
            <p:cNvSpPr/>
            <p:nvPr/>
          </p:nvSpPr>
          <p:spPr>
            <a:xfrm>
              <a:off x="4203925" y="4053725"/>
              <a:ext cx="341825" cy="325000"/>
            </a:xfrm>
            <a:custGeom>
              <a:avLst/>
              <a:gdLst/>
              <a:ahLst/>
              <a:cxnLst/>
              <a:rect l="l" t="t" r="r" b="b"/>
              <a:pathLst>
                <a:path w="13673" h="13000" extrusionOk="0">
                  <a:moveTo>
                    <a:pt x="6820" y="1"/>
                  </a:moveTo>
                  <a:cubicBezTo>
                    <a:pt x="3538" y="1"/>
                    <a:pt x="723" y="2476"/>
                    <a:pt x="374" y="5814"/>
                  </a:cubicBezTo>
                  <a:cubicBezTo>
                    <a:pt x="0" y="9379"/>
                    <a:pt x="2585" y="12580"/>
                    <a:pt x="6150" y="12963"/>
                  </a:cubicBezTo>
                  <a:cubicBezTo>
                    <a:pt x="6380" y="12987"/>
                    <a:pt x="6609" y="12999"/>
                    <a:pt x="6836" y="12999"/>
                  </a:cubicBezTo>
                  <a:cubicBezTo>
                    <a:pt x="10125" y="12999"/>
                    <a:pt x="12949" y="10521"/>
                    <a:pt x="13299" y="7177"/>
                  </a:cubicBezTo>
                  <a:cubicBezTo>
                    <a:pt x="13672" y="3613"/>
                    <a:pt x="11087" y="412"/>
                    <a:pt x="7523" y="39"/>
                  </a:cubicBezTo>
                  <a:cubicBezTo>
                    <a:pt x="7287" y="13"/>
                    <a:pt x="7052" y="1"/>
                    <a:pt x="68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84;p49"/>
            <p:cNvSpPr/>
            <p:nvPr/>
          </p:nvSpPr>
          <p:spPr>
            <a:xfrm>
              <a:off x="4639625" y="3767275"/>
              <a:ext cx="348650" cy="325350"/>
            </a:xfrm>
            <a:custGeom>
              <a:avLst/>
              <a:gdLst/>
              <a:ahLst/>
              <a:cxnLst/>
              <a:rect l="l" t="t" r="r" b="b"/>
              <a:pathLst>
                <a:path w="13946" h="13014" extrusionOk="0">
                  <a:moveTo>
                    <a:pt x="6954" y="0"/>
                  </a:moveTo>
                  <a:cubicBezTo>
                    <a:pt x="3795" y="0"/>
                    <a:pt x="1030" y="2309"/>
                    <a:pt x="536" y="5529"/>
                  </a:cubicBezTo>
                  <a:cubicBezTo>
                    <a:pt x="1" y="9083"/>
                    <a:pt x="2444" y="12405"/>
                    <a:pt x="5998" y="12940"/>
                  </a:cubicBezTo>
                  <a:cubicBezTo>
                    <a:pt x="6327" y="12990"/>
                    <a:pt x="6654" y="13014"/>
                    <a:pt x="6977" y="13014"/>
                  </a:cubicBezTo>
                  <a:cubicBezTo>
                    <a:pt x="10142" y="13014"/>
                    <a:pt x="12915" y="10703"/>
                    <a:pt x="13410" y="7478"/>
                  </a:cubicBezTo>
                  <a:cubicBezTo>
                    <a:pt x="13945" y="3933"/>
                    <a:pt x="11502" y="611"/>
                    <a:pt x="7947" y="76"/>
                  </a:cubicBezTo>
                  <a:cubicBezTo>
                    <a:pt x="7613" y="25"/>
                    <a:pt x="7281" y="0"/>
                    <a:pt x="69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85;p49"/>
            <p:cNvSpPr/>
            <p:nvPr/>
          </p:nvSpPr>
          <p:spPr>
            <a:xfrm>
              <a:off x="4578800" y="4084975"/>
              <a:ext cx="104525" cy="99225"/>
            </a:xfrm>
            <a:custGeom>
              <a:avLst/>
              <a:gdLst/>
              <a:ahLst/>
              <a:cxnLst/>
              <a:rect l="l" t="t" r="r" b="b"/>
              <a:pathLst>
                <a:path w="4181" h="3969" extrusionOk="0">
                  <a:moveTo>
                    <a:pt x="0" y="0"/>
                  </a:moveTo>
                  <a:lnTo>
                    <a:pt x="0" y="0"/>
                  </a:lnTo>
                  <a:cubicBezTo>
                    <a:pt x="111" y="374"/>
                    <a:pt x="263" y="737"/>
                    <a:pt x="424" y="1101"/>
                  </a:cubicBezTo>
                  <a:cubicBezTo>
                    <a:pt x="505" y="1272"/>
                    <a:pt x="606" y="1444"/>
                    <a:pt x="707" y="1606"/>
                  </a:cubicBezTo>
                  <a:cubicBezTo>
                    <a:pt x="767" y="1686"/>
                    <a:pt x="838" y="1767"/>
                    <a:pt x="919" y="1828"/>
                  </a:cubicBezTo>
                  <a:cubicBezTo>
                    <a:pt x="939" y="1848"/>
                    <a:pt x="959" y="1858"/>
                    <a:pt x="979" y="1878"/>
                  </a:cubicBezTo>
                  <a:cubicBezTo>
                    <a:pt x="1010" y="1888"/>
                    <a:pt x="1040" y="1899"/>
                    <a:pt x="1070" y="1909"/>
                  </a:cubicBezTo>
                  <a:cubicBezTo>
                    <a:pt x="1141" y="1909"/>
                    <a:pt x="1212" y="1888"/>
                    <a:pt x="1262" y="1838"/>
                  </a:cubicBezTo>
                  <a:cubicBezTo>
                    <a:pt x="1333" y="1757"/>
                    <a:pt x="1383" y="1666"/>
                    <a:pt x="1414" y="1555"/>
                  </a:cubicBezTo>
                  <a:lnTo>
                    <a:pt x="1444" y="1414"/>
                  </a:lnTo>
                  <a:lnTo>
                    <a:pt x="1474" y="1262"/>
                  </a:lnTo>
                  <a:cubicBezTo>
                    <a:pt x="1494" y="1081"/>
                    <a:pt x="1565" y="909"/>
                    <a:pt x="1666" y="758"/>
                  </a:cubicBezTo>
                  <a:cubicBezTo>
                    <a:pt x="1872" y="473"/>
                    <a:pt x="2202" y="303"/>
                    <a:pt x="2555" y="303"/>
                  </a:cubicBezTo>
                  <a:cubicBezTo>
                    <a:pt x="2565" y="303"/>
                    <a:pt x="2575" y="303"/>
                    <a:pt x="2585" y="303"/>
                  </a:cubicBezTo>
                  <a:cubicBezTo>
                    <a:pt x="2949" y="313"/>
                    <a:pt x="3292" y="465"/>
                    <a:pt x="3544" y="737"/>
                  </a:cubicBezTo>
                  <a:cubicBezTo>
                    <a:pt x="3665" y="869"/>
                    <a:pt x="3766" y="1030"/>
                    <a:pt x="3837" y="1192"/>
                  </a:cubicBezTo>
                  <a:cubicBezTo>
                    <a:pt x="3857" y="1232"/>
                    <a:pt x="3877" y="1283"/>
                    <a:pt x="3888" y="1323"/>
                  </a:cubicBezTo>
                  <a:cubicBezTo>
                    <a:pt x="3908" y="1363"/>
                    <a:pt x="3918" y="1404"/>
                    <a:pt x="3938" y="1444"/>
                  </a:cubicBezTo>
                  <a:lnTo>
                    <a:pt x="3968" y="1586"/>
                  </a:lnTo>
                  <a:lnTo>
                    <a:pt x="3999" y="1717"/>
                  </a:lnTo>
                  <a:cubicBezTo>
                    <a:pt x="4049" y="2090"/>
                    <a:pt x="4049" y="2474"/>
                    <a:pt x="3978" y="2848"/>
                  </a:cubicBezTo>
                  <a:cubicBezTo>
                    <a:pt x="3918" y="3231"/>
                    <a:pt x="3817" y="3605"/>
                    <a:pt x="3696" y="3969"/>
                  </a:cubicBezTo>
                  <a:cubicBezTo>
                    <a:pt x="3857" y="3605"/>
                    <a:pt x="3978" y="3242"/>
                    <a:pt x="4069" y="2868"/>
                  </a:cubicBezTo>
                  <a:cubicBezTo>
                    <a:pt x="4150" y="2484"/>
                    <a:pt x="4180" y="2090"/>
                    <a:pt x="4130" y="1697"/>
                  </a:cubicBezTo>
                  <a:cubicBezTo>
                    <a:pt x="4110" y="1505"/>
                    <a:pt x="4059" y="1303"/>
                    <a:pt x="3989" y="1121"/>
                  </a:cubicBezTo>
                  <a:cubicBezTo>
                    <a:pt x="3908" y="939"/>
                    <a:pt x="3797" y="768"/>
                    <a:pt x="3665" y="616"/>
                  </a:cubicBezTo>
                  <a:cubicBezTo>
                    <a:pt x="3393" y="313"/>
                    <a:pt x="2999" y="131"/>
                    <a:pt x="2585" y="121"/>
                  </a:cubicBezTo>
                  <a:cubicBezTo>
                    <a:pt x="2575" y="121"/>
                    <a:pt x="2565" y="121"/>
                    <a:pt x="2555" y="121"/>
                  </a:cubicBezTo>
                  <a:cubicBezTo>
                    <a:pt x="2142" y="121"/>
                    <a:pt x="1761" y="322"/>
                    <a:pt x="1525" y="667"/>
                  </a:cubicBezTo>
                  <a:cubicBezTo>
                    <a:pt x="1414" y="838"/>
                    <a:pt x="1343" y="1030"/>
                    <a:pt x="1323" y="1232"/>
                  </a:cubicBezTo>
                  <a:lnTo>
                    <a:pt x="1303" y="1373"/>
                  </a:lnTo>
                  <a:lnTo>
                    <a:pt x="1272" y="1505"/>
                  </a:lnTo>
                  <a:cubicBezTo>
                    <a:pt x="1252" y="1586"/>
                    <a:pt x="1212" y="1666"/>
                    <a:pt x="1161" y="1737"/>
                  </a:cubicBezTo>
                  <a:cubicBezTo>
                    <a:pt x="1141" y="1757"/>
                    <a:pt x="1121" y="1767"/>
                    <a:pt x="1091" y="1767"/>
                  </a:cubicBezTo>
                  <a:cubicBezTo>
                    <a:pt x="1070" y="1757"/>
                    <a:pt x="1060" y="1757"/>
                    <a:pt x="1040" y="1747"/>
                  </a:cubicBezTo>
                  <a:cubicBezTo>
                    <a:pt x="1020" y="1737"/>
                    <a:pt x="1010" y="1737"/>
                    <a:pt x="990" y="1717"/>
                  </a:cubicBezTo>
                  <a:cubicBezTo>
                    <a:pt x="919" y="1666"/>
                    <a:pt x="858" y="1596"/>
                    <a:pt x="808" y="1525"/>
                  </a:cubicBezTo>
                  <a:cubicBezTo>
                    <a:pt x="687" y="1373"/>
                    <a:pt x="586" y="1212"/>
                    <a:pt x="505" y="1040"/>
                  </a:cubicBezTo>
                  <a:cubicBezTo>
                    <a:pt x="313" y="707"/>
                    <a:pt x="151" y="354"/>
                    <a:pt x="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86;p49"/>
            <p:cNvSpPr/>
            <p:nvPr/>
          </p:nvSpPr>
          <p:spPr>
            <a:xfrm>
              <a:off x="4564900" y="4169275"/>
              <a:ext cx="355200" cy="233850"/>
            </a:xfrm>
            <a:custGeom>
              <a:avLst/>
              <a:gdLst/>
              <a:ahLst/>
              <a:cxnLst/>
              <a:rect l="l" t="t" r="r" b="b"/>
              <a:pathLst>
                <a:path w="14208" h="9354" extrusionOk="0">
                  <a:moveTo>
                    <a:pt x="11249" y="1"/>
                  </a:moveTo>
                  <a:lnTo>
                    <a:pt x="1" y="6504"/>
                  </a:lnTo>
                  <a:cubicBezTo>
                    <a:pt x="1" y="6504"/>
                    <a:pt x="859" y="9354"/>
                    <a:pt x="3918" y="9354"/>
                  </a:cubicBezTo>
                  <a:cubicBezTo>
                    <a:pt x="4963" y="9354"/>
                    <a:pt x="6265" y="9021"/>
                    <a:pt x="7877" y="8129"/>
                  </a:cubicBezTo>
                  <a:cubicBezTo>
                    <a:pt x="14208" y="4636"/>
                    <a:pt x="11249" y="1"/>
                    <a:pt x="11249"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87;p49"/>
            <p:cNvSpPr/>
            <p:nvPr/>
          </p:nvSpPr>
          <p:spPr>
            <a:xfrm>
              <a:off x="4564900" y="4169275"/>
              <a:ext cx="283525" cy="174225"/>
            </a:xfrm>
            <a:custGeom>
              <a:avLst/>
              <a:gdLst/>
              <a:ahLst/>
              <a:cxnLst/>
              <a:rect l="l" t="t" r="r" b="b"/>
              <a:pathLst>
                <a:path w="11341" h="6969" extrusionOk="0">
                  <a:moveTo>
                    <a:pt x="11249" y="1"/>
                  </a:moveTo>
                  <a:lnTo>
                    <a:pt x="1" y="6504"/>
                  </a:lnTo>
                  <a:cubicBezTo>
                    <a:pt x="51" y="6665"/>
                    <a:pt x="112" y="6817"/>
                    <a:pt x="193" y="6968"/>
                  </a:cubicBezTo>
                  <a:cubicBezTo>
                    <a:pt x="1596" y="6716"/>
                    <a:pt x="3393" y="6069"/>
                    <a:pt x="5686" y="4777"/>
                  </a:cubicBezTo>
                  <a:cubicBezTo>
                    <a:pt x="8624" y="3121"/>
                    <a:pt x="10351" y="1546"/>
                    <a:pt x="11340" y="152"/>
                  </a:cubicBezTo>
                  <a:cubicBezTo>
                    <a:pt x="11280" y="51"/>
                    <a:pt x="11249" y="1"/>
                    <a:pt x="11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88;p49"/>
            <p:cNvSpPr/>
            <p:nvPr/>
          </p:nvSpPr>
          <p:spPr>
            <a:xfrm>
              <a:off x="4273350" y="4398625"/>
              <a:ext cx="335750" cy="194625"/>
            </a:xfrm>
            <a:custGeom>
              <a:avLst/>
              <a:gdLst/>
              <a:ahLst/>
              <a:cxnLst/>
              <a:rect l="l" t="t" r="r" b="b"/>
              <a:pathLst>
                <a:path w="13430" h="7785" extrusionOk="0">
                  <a:moveTo>
                    <a:pt x="6464" y="0"/>
                  </a:moveTo>
                  <a:cubicBezTo>
                    <a:pt x="3459" y="0"/>
                    <a:pt x="755" y="2035"/>
                    <a:pt x="0" y="5044"/>
                  </a:cubicBezTo>
                  <a:cubicBezTo>
                    <a:pt x="2568" y="6937"/>
                    <a:pt x="5539" y="7784"/>
                    <a:pt x="8715" y="7784"/>
                  </a:cubicBezTo>
                  <a:cubicBezTo>
                    <a:pt x="10146" y="7784"/>
                    <a:pt x="11620" y="7612"/>
                    <a:pt x="13117" y="7286"/>
                  </a:cubicBezTo>
                  <a:cubicBezTo>
                    <a:pt x="13430" y="3812"/>
                    <a:pt x="11027" y="682"/>
                    <a:pt x="7593" y="96"/>
                  </a:cubicBezTo>
                  <a:cubicBezTo>
                    <a:pt x="7214" y="32"/>
                    <a:pt x="6837" y="0"/>
                    <a:pt x="6464" y="0"/>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89;p49"/>
            <p:cNvSpPr/>
            <p:nvPr/>
          </p:nvSpPr>
          <p:spPr>
            <a:xfrm>
              <a:off x="4923125" y="4019275"/>
              <a:ext cx="227725" cy="318150"/>
            </a:xfrm>
            <a:custGeom>
              <a:avLst/>
              <a:gdLst/>
              <a:ahLst/>
              <a:cxnLst/>
              <a:rect l="l" t="t" r="r" b="b"/>
              <a:pathLst>
                <a:path w="9109" h="12726" extrusionOk="0">
                  <a:moveTo>
                    <a:pt x="6773" y="0"/>
                  </a:moveTo>
                  <a:cubicBezTo>
                    <a:pt x="5614" y="0"/>
                    <a:pt x="4461" y="303"/>
                    <a:pt x="3443" y="891"/>
                  </a:cubicBezTo>
                  <a:cubicBezTo>
                    <a:pt x="1282" y="2133"/>
                    <a:pt x="0" y="4486"/>
                    <a:pt x="111" y="6970"/>
                  </a:cubicBezTo>
                  <a:cubicBezTo>
                    <a:pt x="222" y="9464"/>
                    <a:pt x="1717" y="11676"/>
                    <a:pt x="3978" y="12726"/>
                  </a:cubicBezTo>
                  <a:cubicBezTo>
                    <a:pt x="7301" y="9081"/>
                    <a:pt x="9108" y="4850"/>
                    <a:pt x="8593" y="255"/>
                  </a:cubicBezTo>
                  <a:cubicBezTo>
                    <a:pt x="7997" y="84"/>
                    <a:pt x="7384" y="0"/>
                    <a:pt x="6773" y="0"/>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90;p49"/>
            <p:cNvSpPr/>
            <p:nvPr/>
          </p:nvSpPr>
          <p:spPr>
            <a:xfrm>
              <a:off x="3977975" y="4324675"/>
              <a:ext cx="294125" cy="243850"/>
            </a:xfrm>
            <a:custGeom>
              <a:avLst/>
              <a:gdLst/>
              <a:ahLst/>
              <a:cxnLst/>
              <a:rect l="l" t="t" r="r" b="b"/>
              <a:pathLst>
                <a:path w="11765" h="9754" extrusionOk="0">
                  <a:moveTo>
                    <a:pt x="5846" y="0"/>
                  </a:moveTo>
                  <a:cubicBezTo>
                    <a:pt x="4627" y="0"/>
                    <a:pt x="3398" y="295"/>
                    <a:pt x="2434" y="853"/>
                  </a:cubicBezTo>
                  <a:cubicBezTo>
                    <a:pt x="1" y="2257"/>
                    <a:pt x="173" y="4791"/>
                    <a:pt x="1566" y="7214"/>
                  </a:cubicBezTo>
                  <a:cubicBezTo>
                    <a:pt x="2508" y="8841"/>
                    <a:pt x="4218" y="9753"/>
                    <a:pt x="5974" y="9753"/>
                  </a:cubicBezTo>
                  <a:cubicBezTo>
                    <a:pt x="6835" y="9753"/>
                    <a:pt x="7706" y="9534"/>
                    <a:pt x="8503" y="9072"/>
                  </a:cubicBezTo>
                  <a:cubicBezTo>
                    <a:pt x="10937" y="7669"/>
                    <a:pt x="11765" y="4569"/>
                    <a:pt x="10361" y="2135"/>
                  </a:cubicBezTo>
                  <a:cubicBezTo>
                    <a:pt x="9516" y="676"/>
                    <a:pt x="7692" y="0"/>
                    <a:pt x="5846" y="0"/>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91;p49"/>
            <p:cNvSpPr/>
            <p:nvPr/>
          </p:nvSpPr>
          <p:spPr>
            <a:xfrm>
              <a:off x="4994050" y="3719125"/>
              <a:ext cx="290325" cy="265500"/>
            </a:xfrm>
            <a:custGeom>
              <a:avLst/>
              <a:gdLst/>
              <a:ahLst/>
              <a:cxnLst/>
              <a:rect l="l" t="t" r="r" b="b"/>
              <a:pathLst>
                <a:path w="11613" h="10620" extrusionOk="0">
                  <a:moveTo>
                    <a:pt x="6173" y="0"/>
                  </a:moveTo>
                  <a:cubicBezTo>
                    <a:pt x="5565" y="0"/>
                    <a:pt x="4925" y="174"/>
                    <a:pt x="4262" y="558"/>
                  </a:cubicBezTo>
                  <a:cubicBezTo>
                    <a:pt x="1838" y="1962"/>
                    <a:pt x="0" y="5637"/>
                    <a:pt x="1404" y="8071"/>
                  </a:cubicBezTo>
                  <a:cubicBezTo>
                    <a:pt x="2340" y="9705"/>
                    <a:pt x="4049" y="10619"/>
                    <a:pt x="5808" y="10619"/>
                  </a:cubicBezTo>
                  <a:cubicBezTo>
                    <a:pt x="6669" y="10619"/>
                    <a:pt x="7541" y="10400"/>
                    <a:pt x="8341" y="9939"/>
                  </a:cubicBezTo>
                  <a:cubicBezTo>
                    <a:pt x="10775" y="8535"/>
                    <a:pt x="11613" y="5415"/>
                    <a:pt x="10199" y="2992"/>
                  </a:cubicBezTo>
                  <a:cubicBezTo>
                    <a:pt x="9180" y="1224"/>
                    <a:pt x="7787" y="0"/>
                    <a:pt x="6173" y="0"/>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92;p49"/>
            <p:cNvSpPr/>
            <p:nvPr/>
          </p:nvSpPr>
          <p:spPr>
            <a:xfrm>
              <a:off x="3977975" y="4324675"/>
              <a:ext cx="294125" cy="243850"/>
            </a:xfrm>
            <a:custGeom>
              <a:avLst/>
              <a:gdLst/>
              <a:ahLst/>
              <a:cxnLst/>
              <a:rect l="l" t="t" r="r" b="b"/>
              <a:pathLst>
                <a:path w="11765" h="9754" extrusionOk="0">
                  <a:moveTo>
                    <a:pt x="5846" y="0"/>
                  </a:moveTo>
                  <a:cubicBezTo>
                    <a:pt x="4627" y="0"/>
                    <a:pt x="3398" y="295"/>
                    <a:pt x="2434" y="853"/>
                  </a:cubicBezTo>
                  <a:cubicBezTo>
                    <a:pt x="1" y="2257"/>
                    <a:pt x="173" y="4791"/>
                    <a:pt x="1566" y="7214"/>
                  </a:cubicBezTo>
                  <a:cubicBezTo>
                    <a:pt x="2508" y="8841"/>
                    <a:pt x="4218" y="9753"/>
                    <a:pt x="5974" y="9753"/>
                  </a:cubicBezTo>
                  <a:cubicBezTo>
                    <a:pt x="6835" y="9753"/>
                    <a:pt x="7706" y="9534"/>
                    <a:pt x="8503" y="9072"/>
                  </a:cubicBezTo>
                  <a:cubicBezTo>
                    <a:pt x="10937" y="7669"/>
                    <a:pt x="11765" y="4569"/>
                    <a:pt x="10361" y="2135"/>
                  </a:cubicBezTo>
                  <a:cubicBezTo>
                    <a:pt x="9516" y="676"/>
                    <a:pt x="7692" y="0"/>
                    <a:pt x="5846" y="0"/>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93;p49"/>
            <p:cNvSpPr/>
            <p:nvPr/>
          </p:nvSpPr>
          <p:spPr>
            <a:xfrm>
              <a:off x="4994050" y="3719125"/>
              <a:ext cx="290325" cy="265500"/>
            </a:xfrm>
            <a:custGeom>
              <a:avLst/>
              <a:gdLst/>
              <a:ahLst/>
              <a:cxnLst/>
              <a:rect l="l" t="t" r="r" b="b"/>
              <a:pathLst>
                <a:path w="11613" h="10620" extrusionOk="0">
                  <a:moveTo>
                    <a:pt x="6173" y="0"/>
                  </a:moveTo>
                  <a:cubicBezTo>
                    <a:pt x="5565" y="0"/>
                    <a:pt x="4925" y="174"/>
                    <a:pt x="4262" y="558"/>
                  </a:cubicBezTo>
                  <a:cubicBezTo>
                    <a:pt x="1838" y="1962"/>
                    <a:pt x="0" y="5637"/>
                    <a:pt x="1404" y="8071"/>
                  </a:cubicBezTo>
                  <a:cubicBezTo>
                    <a:pt x="2340" y="9705"/>
                    <a:pt x="4049" y="10619"/>
                    <a:pt x="5808" y="10619"/>
                  </a:cubicBezTo>
                  <a:cubicBezTo>
                    <a:pt x="6669" y="10619"/>
                    <a:pt x="7541" y="10400"/>
                    <a:pt x="8341" y="9939"/>
                  </a:cubicBezTo>
                  <a:cubicBezTo>
                    <a:pt x="10775" y="8535"/>
                    <a:pt x="11613" y="5415"/>
                    <a:pt x="10199" y="2992"/>
                  </a:cubicBezTo>
                  <a:cubicBezTo>
                    <a:pt x="9180" y="1224"/>
                    <a:pt x="7787" y="0"/>
                    <a:pt x="6173" y="0"/>
                  </a:cubicBezTo>
                  <a:close/>
                </a:path>
              </a:pathLst>
            </a:custGeom>
            <a:solidFill>
              <a:srgbClr val="BA8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94;p49"/>
            <p:cNvSpPr/>
            <p:nvPr/>
          </p:nvSpPr>
          <p:spPr>
            <a:xfrm>
              <a:off x="3782100" y="3413725"/>
              <a:ext cx="1342500" cy="1024025"/>
            </a:xfrm>
            <a:custGeom>
              <a:avLst/>
              <a:gdLst/>
              <a:ahLst/>
              <a:cxnLst/>
              <a:rect l="l" t="t" r="r" b="b"/>
              <a:pathLst>
                <a:path w="53700" h="40961" extrusionOk="0">
                  <a:moveTo>
                    <a:pt x="36632" y="1"/>
                  </a:moveTo>
                  <a:cubicBezTo>
                    <a:pt x="35752" y="1"/>
                    <a:pt x="34734" y="420"/>
                    <a:pt x="33484" y="1495"/>
                  </a:cubicBezTo>
                  <a:cubicBezTo>
                    <a:pt x="32109" y="2678"/>
                    <a:pt x="30824" y="3068"/>
                    <a:pt x="29599" y="3068"/>
                  </a:cubicBezTo>
                  <a:cubicBezTo>
                    <a:pt x="27240" y="3068"/>
                    <a:pt x="25109" y="1622"/>
                    <a:pt x="23017" y="1622"/>
                  </a:cubicBezTo>
                  <a:cubicBezTo>
                    <a:pt x="21607" y="1622"/>
                    <a:pt x="20215" y="2278"/>
                    <a:pt x="18782" y="4474"/>
                  </a:cubicBezTo>
                  <a:cubicBezTo>
                    <a:pt x="14117" y="11623"/>
                    <a:pt x="10512" y="6201"/>
                    <a:pt x="6846" y="13239"/>
                  </a:cubicBezTo>
                  <a:cubicBezTo>
                    <a:pt x="3171" y="20287"/>
                    <a:pt x="0" y="28607"/>
                    <a:pt x="4574" y="29819"/>
                  </a:cubicBezTo>
                  <a:cubicBezTo>
                    <a:pt x="8565" y="30878"/>
                    <a:pt x="6920" y="36941"/>
                    <a:pt x="10596" y="36941"/>
                  </a:cubicBezTo>
                  <a:cubicBezTo>
                    <a:pt x="11124" y="36941"/>
                    <a:pt x="11762" y="36816"/>
                    <a:pt x="12541" y="36534"/>
                  </a:cubicBezTo>
                  <a:cubicBezTo>
                    <a:pt x="12541" y="36534"/>
                    <a:pt x="14832" y="40960"/>
                    <a:pt x="16483" y="40960"/>
                  </a:cubicBezTo>
                  <a:cubicBezTo>
                    <a:pt x="16666" y="40960"/>
                    <a:pt x="16841" y="40906"/>
                    <a:pt x="17004" y="40785"/>
                  </a:cubicBezTo>
                  <a:cubicBezTo>
                    <a:pt x="18640" y="39583"/>
                    <a:pt x="14682" y="34746"/>
                    <a:pt x="14682" y="34746"/>
                  </a:cubicBezTo>
                  <a:cubicBezTo>
                    <a:pt x="15672" y="32182"/>
                    <a:pt x="16742" y="28153"/>
                    <a:pt x="13894" y="26053"/>
                  </a:cubicBezTo>
                  <a:cubicBezTo>
                    <a:pt x="25234" y="22549"/>
                    <a:pt x="31818" y="20044"/>
                    <a:pt x="27132" y="17470"/>
                  </a:cubicBezTo>
                  <a:cubicBezTo>
                    <a:pt x="36573" y="15773"/>
                    <a:pt x="40703" y="14208"/>
                    <a:pt x="37058" y="11744"/>
                  </a:cubicBezTo>
                  <a:lnTo>
                    <a:pt x="37058" y="11744"/>
                  </a:lnTo>
                  <a:cubicBezTo>
                    <a:pt x="41805" y="11858"/>
                    <a:pt x="45194" y="15250"/>
                    <a:pt x="47777" y="15250"/>
                  </a:cubicBezTo>
                  <a:cubicBezTo>
                    <a:pt x="48166" y="15250"/>
                    <a:pt x="48538" y="15173"/>
                    <a:pt x="48892" y="14996"/>
                  </a:cubicBezTo>
                  <a:cubicBezTo>
                    <a:pt x="50592" y="17930"/>
                    <a:pt x="52071" y="19424"/>
                    <a:pt x="52828" y="19424"/>
                  </a:cubicBezTo>
                  <a:cubicBezTo>
                    <a:pt x="53700" y="19424"/>
                    <a:pt x="53615" y="17446"/>
                    <a:pt x="51811" y="13410"/>
                  </a:cubicBezTo>
                  <a:cubicBezTo>
                    <a:pt x="48827" y="6764"/>
                    <a:pt x="49917" y="5060"/>
                    <a:pt x="46854" y="5060"/>
                  </a:cubicBezTo>
                  <a:cubicBezTo>
                    <a:pt x="46404" y="5060"/>
                    <a:pt x="45863" y="5097"/>
                    <a:pt x="45207" y="5161"/>
                  </a:cubicBezTo>
                  <a:cubicBezTo>
                    <a:pt x="45074" y="5173"/>
                    <a:pt x="44944" y="5179"/>
                    <a:pt x="44817" y="5179"/>
                  </a:cubicBezTo>
                  <a:cubicBezTo>
                    <a:pt x="41107" y="5179"/>
                    <a:pt x="39726" y="1"/>
                    <a:pt x="36632"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95;p49"/>
            <p:cNvSpPr/>
            <p:nvPr/>
          </p:nvSpPr>
          <p:spPr>
            <a:xfrm>
              <a:off x="4006250" y="3844550"/>
              <a:ext cx="430700" cy="112950"/>
            </a:xfrm>
            <a:custGeom>
              <a:avLst/>
              <a:gdLst/>
              <a:ahLst/>
              <a:cxnLst/>
              <a:rect l="l" t="t" r="r" b="b"/>
              <a:pathLst>
                <a:path w="17228" h="4518" extrusionOk="0">
                  <a:moveTo>
                    <a:pt x="15525" y="0"/>
                  </a:moveTo>
                  <a:cubicBezTo>
                    <a:pt x="15308" y="0"/>
                    <a:pt x="15091" y="8"/>
                    <a:pt x="14874" y="25"/>
                  </a:cubicBezTo>
                  <a:cubicBezTo>
                    <a:pt x="14481" y="55"/>
                    <a:pt x="14097" y="136"/>
                    <a:pt x="13713" y="257"/>
                  </a:cubicBezTo>
                  <a:cubicBezTo>
                    <a:pt x="13521" y="327"/>
                    <a:pt x="13340" y="398"/>
                    <a:pt x="13168" y="499"/>
                  </a:cubicBezTo>
                  <a:cubicBezTo>
                    <a:pt x="12986" y="590"/>
                    <a:pt x="12825" y="701"/>
                    <a:pt x="12663" y="822"/>
                  </a:cubicBezTo>
                  <a:cubicBezTo>
                    <a:pt x="12350" y="1075"/>
                    <a:pt x="12077" y="1368"/>
                    <a:pt x="11835" y="1691"/>
                  </a:cubicBezTo>
                  <a:cubicBezTo>
                    <a:pt x="11613" y="2014"/>
                    <a:pt x="11401" y="2347"/>
                    <a:pt x="11209" y="2690"/>
                  </a:cubicBezTo>
                  <a:lnTo>
                    <a:pt x="11138" y="2811"/>
                  </a:lnTo>
                  <a:cubicBezTo>
                    <a:pt x="11108" y="2852"/>
                    <a:pt x="11088" y="2892"/>
                    <a:pt x="11068" y="2933"/>
                  </a:cubicBezTo>
                  <a:cubicBezTo>
                    <a:pt x="11007" y="3003"/>
                    <a:pt x="10947" y="3074"/>
                    <a:pt x="10876" y="3145"/>
                  </a:cubicBezTo>
                  <a:cubicBezTo>
                    <a:pt x="10745" y="3266"/>
                    <a:pt x="10583" y="3377"/>
                    <a:pt x="10421" y="3468"/>
                  </a:cubicBezTo>
                  <a:cubicBezTo>
                    <a:pt x="10078" y="3650"/>
                    <a:pt x="9715" y="3791"/>
                    <a:pt x="9341" y="3882"/>
                  </a:cubicBezTo>
                  <a:cubicBezTo>
                    <a:pt x="8594" y="4084"/>
                    <a:pt x="7816" y="4205"/>
                    <a:pt x="7039" y="4266"/>
                  </a:cubicBezTo>
                  <a:cubicBezTo>
                    <a:pt x="6261" y="4336"/>
                    <a:pt x="5484" y="4366"/>
                    <a:pt x="4696" y="4377"/>
                  </a:cubicBezTo>
                  <a:cubicBezTo>
                    <a:pt x="4502" y="4379"/>
                    <a:pt x="4307" y="4380"/>
                    <a:pt x="4111" y="4380"/>
                  </a:cubicBezTo>
                  <a:cubicBezTo>
                    <a:pt x="3526" y="4380"/>
                    <a:pt x="2937" y="4369"/>
                    <a:pt x="2354" y="4346"/>
                  </a:cubicBezTo>
                  <a:cubicBezTo>
                    <a:pt x="1566" y="4316"/>
                    <a:pt x="778" y="4276"/>
                    <a:pt x="1" y="4225"/>
                  </a:cubicBezTo>
                  <a:lnTo>
                    <a:pt x="1" y="4225"/>
                  </a:lnTo>
                  <a:cubicBezTo>
                    <a:pt x="1556" y="4407"/>
                    <a:pt x="3121" y="4498"/>
                    <a:pt x="4696" y="4518"/>
                  </a:cubicBezTo>
                  <a:cubicBezTo>
                    <a:pt x="5484" y="4518"/>
                    <a:pt x="6271" y="4498"/>
                    <a:pt x="7049" y="4427"/>
                  </a:cubicBezTo>
                  <a:cubicBezTo>
                    <a:pt x="7837" y="4377"/>
                    <a:pt x="8624" y="4245"/>
                    <a:pt x="9392" y="4053"/>
                  </a:cubicBezTo>
                  <a:cubicBezTo>
                    <a:pt x="9775" y="3952"/>
                    <a:pt x="10149" y="3811"/>
                    <a:pt x="10502" y="3619"/>
                  </a:cubicBezTo>
                  <a:cubicBezTo>
                    <a:pt x="10684" y="3518"/>
                    <a:pt x="10846" y="3397"/>
                    <a:pt x="10997" y="3256"/>
                  </a:cubicBezTo>
                  <a:cubicBezTo>
                    <a:pt x="11068" y="3185"/>
                    <a:pt x="11138" y="3104"/>
                    <a:pt x="11199" y="3024"/>
                  </a:cubicBezTo>
                  <a:cubicBezTo>
                    <a:pt x="11229" y="2993"/>
                    <a:pt x="11249" y="2943"/>
                    <a:pt x="11280" y="2902"/>
                  </a:cubicBezTo>
                  <a:lnTo>
                    <a:pt x="11350" y="2771"/>
                  </a:lnTo>
                  <a:cubicBezTo>
                    <a:pt x="11724" y="2095"/>
                    <a:pt x="12158" y="1428"/>
                    <a:pt x="12754" y="943"/>
                  </a:cubicBezTo>
                  <a:cubicBezTo>
                    <a:pt x="12905" y="822"/>
                    <a:pt x="13057" y="711"/>
                    <a:pt x="13229" y="610"/>
                  </a:cubicBezTo>
                  <a:cubicBezTo>
                    <a:pt x="13400" y="519"/>
                    <a:pt x="13572" y="439"/>
                    <a:pt x="13754" y="368"/>
                  </a:cubicBezTo>
                  <a:cubicBezTo>
                    <a:pt x="14117" y="247"/>
                    <a:pt x="14501" y="156"/>
                    <a:pt x="14885" y="115"/>
                  </a:cubicBezTo>
                  <a:cubicBezTo>
                    <a:pt x="15294" y="79"/>
                    <a:pt x="15700" y="61"/>
                    <a:pt x="16105" y="61"/>
                  </a:cubicBezTo>
                  <a:cubicBezTo>
                    <a:pt x="16480" y="61"/>
                    <a:pt x="16853" y="76"/>
                    <a:pt x="17227" y="105"/>
                  </a:cubicBezTo>
                  <a:cubicBezTo>
                    <a:pt x="16844" y="65"/>
                    <a:pt x="16450" y="25"/>
                    <a:pt x="16056" y="14"/>
                  </a:cubicBezTo>
                  <a:cubicBezTo>
                    <a:pt x="15879" y="5"/>
                    <a:pt x="15702" y="0"/>
                    <a:pt x="15525"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96;p49"/>
            <p:cNvSpPr/>
            <p:nvPr/>
          </p:nvSpPr>
          <p:spPr>
            <a:xfrm>
              <a:off x="3986075" y="3691650"/>
              <a:ext cx="572800" cy="206125"/>
            </a:xfrm>
            <a:custGeom>
              <a:avLst/>
              <a:gdLst/>
              <a:ahLst/>
              <a:cxnLst/>
              <a:rect l="l" t="t" r="r" b="b"/>
              <a:pathLst>
                <a:path w="22912" h="8245" extrusionOk="0">
                  <a:moveTo>
                    <a:pt x="19736" y="0"/>
                  </a:moveTo>
                  <a:cubicBezTo>
                    <a:pt x="18687" y="0"/>
                    <a:pt x="17643" y="242"/>
                    <a:pt x="16701" y="708"/>
                  </a:cubicBezTo>
                  <a:cubicBezTo>
                    <a:pt x="15732" y="1203"/>
                    <a:pt x="14833" y="1829"/>
                    <a:pt x="14046" y="2566"/>
                  </a:cubicBezTo>
                  <a:cubicBezTo>
                    <a:pt x="13642" y="2930"/>
                    <a:pt x="13258" y="3313"/>
                    <a:pt x="12905" y="3717"/>
                  </a:cubicBezTo>
                  <a:cubicBezTo>
                    <a:pt x="12541" y="4131"/>
                    <a:pt x="12198" y="4555"/>
                    <a:pt x="11875" y="4979"/>
                  </a:cubicBezTo>
                  <a:cubicBezTo>
                    <a:pt x="11713" y="5201"/>
                    <a:pt x="11552" y="5424"/>
                    <a:pt x="11400" y="5636"/>
                  </a:cubicBezTo>
                  <a:cubicBezTo>
                    <a:pt x="11239" y="5848"/>
                    <a:pt x="11057" y="6040"/>
                    <a:pt x="10865" y="6221"/>
                  </a:cubicBezTo>
                  <a:cubicBezTo>
                    <a:pt x="10461" y="6565"/>
                    <a:pt x="10007" y="6857"/>
                    <a:pt x="9522" y="7070"/>
                  </a:cubicBezTo>
                  <a:cubicBezTo>
                    <a:pt x="8543" y="7494"/>
                    <a:pt x="7502" y="7786"/>
                    <a:pt x="6442" y="7928"/>
                  </a:cubicBezTo>
                  <a:cubicBezTo>
                    <a:pt x="5372" y="8089"/>
                    <a:pt x="4302" y="8160"/>
                    <a:pt x="3221" y="8170"/>
                  </a:cubicBezTo>
                  <a:cubicBezTo>
                    <a:pt x="3043" y="8174"/>
                    <a:pt x="2864" y="8175"/>
                    <a:pt x="2685" y="8175"/>
                  </a:cubicBezTo>
                  <a:cubicBezTo>
                    <a:pt x="1791" y="8175"/>
                    <a:pt x="892" y="8133"/>
                    <a:pt x="0" y="8049"/>
                  </a:cubicBezTo>
                  <a:lnTo>
                    <a:pt x="0" y="8049"/>
                  </a:lnTo>
                  <a:cubicBezTo>
                    <a:pt x="1070" y="8170"/>
                    <a:pt x="2141" y="8241"/>
                    <a:pt x="3221" y="8241"/>
                  </a:cubicBezTo>
                  <a:cubicBezTo>
                    <a:pt x="3343" y="8243"/>
                    <a:pt x="3464" y="8244"/>
                    <a:pt x="3586" y="8244"/>
                  </a:cubicBezTo>
                  <a:cubicBezTo>
                    <a:pt x="4545" y="8244"/>
                    <a:pt x="5502" y="8174"/>
                    <a:pt x="6452" y="8049"/>
                  </a:cubicBezTo>
                  <a:cubicBezTo>
                    <a:pt x="7523" y="7898"/>
                    <a:pt x="8593" y="7665"/>
                    <a:pt x="9583" y="7211"/>
                  </a:cubicBezTo>
                  <a:cubicBezTo>
                    <a:pt x="10087" y="6989"/>
                    <a:pt x="10562" y="6696"/>
                    <a:pt x="10976" y="6332"/>
                  </a:cubicBezTo>
                  <a:cubicBezTo>
                    <a:pt x="11188" y="6151"/>
                    <a:pt x="11370" y="5949"/>
                    <a:pt x="11531" y="5737"/>
                  </a:cubicBezTo>
                  <a:cubicBezTo>
                    <a:pt x="11693" y="5515"/>
                    <a:pt x="11844" y="5292"/>
                    <a:pt x="12016" y="5080"/>
                  </a:cubicBezTo>
                  <a:cubicBezTo>
                    <a:pt x="12662" y="4222"/>
                    <a:pt x="13379" y="3424"/>
                    <a:pt x="14157" y="2697"/>
                  </a:cubicBezTo>
                  <a:cubicBezTo>
                    <a:pt x="14934" y="1960"/>
                    <a:pt x="15823" y="1334"/>
                    <a:pt x="16772" y="849"/>
                  </a:cubicBezTo>
                  <a:cubicBezTo>
                    <a:pt x="17704" y="364"/>
                    <a:pt x="18742" y="102"/>
                    <a:pt x="19802" y="102"/>
                  </a:cubicBezTo>
                  <a:cubicBezTo>
                    <a:pt x="19822" y="102"/>
                    <a:pt x="19842" y="102"/>
                    <a:pt x="19862" y="102"/>
                  </a:cubicBezTo>
                  <a:cubicBezTo>
                    <a:pt x="20397" y="112"/>
                    <a:pt x="20922" y="193"/>
                    <a:pt x="21437" y="355"/>
                  </a:cubicBezTo>
                  <a:cubicBezTo>
                    <a:pt x="21952" y="516"/>
                    <a:pt x="22447" y="738"/>
                    <a:pt x="22911" y="1011"/>
                  </a:cubicBezTo>
                  <a:cubicBezTo>
                    <a:pt x="22003" y="405"/>
                    <a:pt x="20952" y="62"/>
                    <a:pt x="19862" y="1"/>
                  </a:cubicBezTo>
                  <a:cubicBezTo>
                    <a:pt x="19820" y="0"/>
                    <a:pt x="19778" y="0"/>
                    <a:pt x="19736"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97;p49"/>
            <p:cNvSpPr/>
            <p:nvPr/>
          </p:nvSpPr>
          <p:spPr>
            <a:xfrm>
              <a:off x="4017125" y="3605175"/>
              <a:ext cx="627325" cy="229900"/>
            </a:xfrm>
            <a:custGeom>
              <a:avLst/>
              <a:gdLst/>
              <a:ahLst/>
              <a:cxnLst/>
              <a:rect l="l" t="t" r="r" b="b"/>
              <a:pathLst>
                <a:path w="25093" h="9196" extrusionOk="0">
                  <a:moveTo>
                    <a:pt x="17769" y="0"/>
                  </a:moveTo>
                  <a:cubicBezTo>
                    <a:pt x="16776" y="0"/>
                    <a:pt x="15794" y="191"/>
                    <a:pt x="14874" y="572"/>
                  </a:cubicBezTo>
                  <a:cubicBezTo>
                    <a:pt x="13753" y="1047"/>
                    <a:pt x="12773" y="1804"/>
                    <a:pt x="12026" y="2753"/>
                  </a:cubicBezTo>
                  <a:cubicBezTo>
                    <a:pt x="11834" y="2996"/>
                    <a:pt x="11663" y="3238"/>
                    <a:pt x="11491" y="3491"/>
                  </a:cubicBezTo>
                  <a:cubicBezTo>
                    <a:pt x="11329" y="3733"/>
                    <a:pt x="11178" y="3995"/>
                    <a:pt x="11006" y="4238"/>
                  </a:cubicBezTo>
                  <a:cubicBezTo>
                    <a:pt x="10673" y="4722"/>
                    <a:pt x="10289" y="5177"/>
                    <a:pt x="9855" y="5581"/>
                  </a:cubicBezTo>
                  <a:cubicBezTo>
                    <a:pt x="8987" y="6389"/>
                    <a:pt x="7987" y="7055"/>
                    <a:pt x="6907" y="7550"/>
                  </a:cubicBezTo>
                  <a:cubicBezTo>
                    <a:pt x="5826" y="8045"/>
                    <a:pt x="4695" y="8428"/>
                    <a:pt x="3534" y="8691"/>
                  </a:cubicBezTo>
                  <a:cubicBezTo>
                    <a:pt x="2373" y="8963"/>
                    <a:pt x="1192" y="9135"/>
                    <a:pt x="0" y="9196"/>
                  </a:cubicBezTo>
                  <a:cubicBezTo>
                    <a:pt x="596" y="9186"/>
                    <a:pt x="1202" y="9145"/>
                    <a:pt x="1797" y="9074"/>
                  </a:cubicBezTo>
                  <a:cubicBezTo>
                    <a:pt x="2383" y="9004"/>
                    <a:pt x="2969" y="8903"/>
                    <a:pt x="3564" y="8782"/>
                  </a:cubicBezTo>
                  <a:cubicBezTo>
                    <a:pt x="4736" y="8529"/>
                    <a:pt x="5877" y="8166"/>
                    <a:pt x="6967" y="7671"/>
                  </a:cubicBezTo>
                  <a:cubicBezTo>
                    <a:pt x="8068" y="7186"/>
                    <a:pt x="9088" y="6520"/>
                    <a:pt x="9966" y="5702"/>
                  </a:cubicBezTo>
                  <a:cubicBezTo>
                    <a:pt x="10411" y="5288"/>
                    <a:pt x="10804" y="4834"/>
                    <a:pt x="11148" y="4339"/>
                  </a:cubicBezTo>
                  <a:cubicBezTo>
                    <a:pt x="11329" y="4086"/>
                    <a:pt x="11481" y="3824"/>
                    <a:pt x="11642" y="3581"/>
                  </a:cubicBezTo>
                  <a:cubicBezTo>
                    <a:pt x="11804" y="3339"/>
                    <a:pt x="11976" y="3097"/>
                    <a:pt x="12168" y="2865"/>
                  </a:cubicBezTo>
                  <a:cubicBezTo>
                    <a:pt x="12541" y="2410"/>
                    <a:pt x="12955" y="1986"/>
                    <a:pt x="13420" y="1623"/>
                  </a:cubicBezTo>
                  <a:cubicBezTo>
                    <a:pt x="13884" y="1259"/>
                    <a:pt x="14389" y="956"/>
                    <a:pt x="14934" y="724"/>
                  </a:cubicBezTo>
                  <a:cubicBezTo>
                    <a:pt x="15857" y="343"/>
                    <a:pt x="16836" y="146"/>
                    <a:pt x="17831" y="146"/>
                  </a:cubicBezTo>
                  <a:cubicBezTo>
                    <a:pt x="18023" y="146"/>
                    <a:pt x="18215" y="154"/>
                    <a:pt x="18408" y="168"/>
                  </a:cubicBezTo>
                  <a:cubicBezTo>
                    <a:pt x="19589" y="249"/>
                    <a:pt x="20761" y="512"/>
                    <a:pt x="21871" y="936"/>
                  </a:cubicBezTo>
                  <a:cubicBezTo>
                    <a:pt x="22992" y="1360"/>
                    <a:pt x="24062" y="1875"/>
                    <a:pt x="25092" y="2491"/>
                  </a:cubicBezTo>
                  <a:cubicBezTo>
                    <a:pt x="24083" y="1845"/>
                    <a:pt x="23012" y="1299"/>
                    <a:pt x="21902" y="855"/>
                  </a:cubicBezTo>
                  <a:cubicBezTo>
                    <a:pt x="20791" y="411"/>
                    <a:pt x="19609" y="128"/>
                    <a:pt x="18418" y="27"/>
                  </a:cubicBezTo>
                  <a:cubicBezTo>
                    <a:pt x="18202" y="9"/>
                    <a:pt x="17985" y="0"/>
                    <a:pt x="17769"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98;p49"/>
            <p:cNvSpPr/>
            <p:nvPr/>
          </p:nvSpPr>
          <p:spPr>
            <a:xfrm>
              <a:off x="4037050" y="3500325"/>
              <a:ext cx="633900" cy="277950"/>
            </a:xfrm>
            <a:custGeom>
              <a:avLst/>
              <a:gdLst/>
              <a:ahLst/>
              <a:cxnLst/>
              <a:rect l="l" t="t" r="r" b="b"/>
              <a:pathLst>
                <a:path w="25356" h="11118" extrusionOk="0">
                  <a:moveTo>
                    <a:pt x="23730" y="0"/>
                  </a:moveTo>
                  <a:cubicBezTo>
                    <a:pt x="23407" y="0"/>
                    <a:pt x="23094" y="31"/>
                    <a:pt x="22781" y="91"/>
                  </a:cubicBezTo>
                  <a:cubicBezTo>
                    <a:pt x="22468" y="142"/>
                    <a:pt x="22155" y="222"/>
                    <a:pt x="21852" y="303"/>
                  </a:cubicBezTo>
                  <a:cubicBezTo>
                    <a:pt x="20620" y="647"/>
                    <a:pt x="19449" y="1131"/>
                    <a:pt x="18227" y="1424"/>
                  </a:cubicBezTo>
                  <a:cubicBezTo>
                    <a:pt x="17924" y="1505"/>
                    <a:pt x="17611" y="1555"/>
                    <a:pt x="17298" y="1586"/>
                  </a:cubicBezTo>
                  <a:cubicBezTo>
                    <a:pt x="17220" y="1593"/>
                    <a:pt x="17142" y="1597"/>
                    <a:pt x="17064" y="1597"/>
                  </a:cubicBezTo>
                  <a:cubicBezTo>
                    <a:pt x="16836" y="1597"/>
                    <a:pt x="16607" y="1565"/>
                    <a:pt x="16389" y="1505"/>
                  </a:cubicBezTo>
                  <a:cubicBezTo>
                    <a:pt x="16318" y="1475"/>
                    <a:pt x="16248" y="1444"/>
                    <a:pt x="16187" y="1414"/>
                  </a:cubicBezTo>
                  <a:cubicBezTo>
                    <a:pt x="16116" y="1384"/>
                    <a:pt x="16046" y="1343"/>
                    <a:pt x="15975" y="1303"/>
                  </a:cubicBezTo>
                  <a:lnTo>
                    <a:pt x="15753" y="1202"/>
                  </a:lnTo>
                  <a:lnTo>
                    <a:pt x="15531" y="1101"/>
                  </a:lnTo>
                  <a:cubicBezTo>
                    <a:pt x="15238" y="980"/>
                    <a:pt x="14935" y="889"/>
                    <a:pt x="14622" y="808"/>
                  </a:cubicBezTo>
                  <a:cubicBezTo>
                    <a:pt x="14224" y="713"/>
                    <a:pt x="13823" y="666"/>
                    <a:pt x="13422" y="666"/>
                  </a:cubicBezTo>
                  <a:cubicBezTo>
                    <a:pt x="13182" y="666"/>
                    <a:pt x="12942" y="683"/>
                    <a:pt x="12703" y="717"/>
                  </a:cubicBezTo>
                  <a:cubicBezTo>
                    <a:pt x="12057" y="808"/>
                    <a:pt x="11441" y="1040"/>
                    <a:pt x="10906" y="1394"/>
                  </a:cubicBezTo>
                  <a:cubicBezTo>
                    <a:pt x="10633" y="1576"/>
                    <a:pt x="10391" y="1788"/>
                    <a:pt x="10159" y="2010"/>
                  </a:cubicBezTo>
                  <a:cubicBezTo>
                    <a:pt x="9927" y="2242"/>
                    <a:pt x="9725" y="2494"/>
                    <a:pt x="9543" y="2757"/>
                  </a:cubicBezTo>
                  <a:cubicBezTo>
                    <a:pt x="9169" y="3282"/>
                    <a:pt x="8876" y="3848"/>
                    <a:pt x="8644" y="4453"/>
                  </a:cubicBezTo>
                  <a:cubicBezTo>
                    <a:pt x="8594" y="4595"/>
                    <a:pt x="8533" y="4746"/>
                    <a:pt x="8473" y="4888"/>
                  </a:cubicBezTo>
                  <a:lnTo>
                    <a:pt x="8392" y="5110"/>
                  </a:lnTo>
                  <a:cubicBezTo>
                    <a:pt x="8361" y="5180"/>
                    <a:pt x="8321" y="5251"/>
                    <a:pt x="8291" y="5322"/>
                  </a:cubicBezTo>
                  <a:lnTo>
                    <a:pt x="8190" y="5534"/>
                  </a:lnTo>
                  <a:cubicBezTo>
                    <a:pt x="8149" y="5594"/>
                    <a:pt x="8109" y="5665"/>
                    <a:pt x="8069" y="5736"/>
                  </a:cubicBezTo>
                  <a:lnTo>
                    <a:pt x="7958" y="5938"/>
                  </a:lnTo>
                  <a:lnTo>
                    <a:pt x="7826" y="6140"/>
                  </a:lnTo>
                  <a:cubicBezTo>
                    <a:pt x="7473" y="6655"/>
                    <a:pt x="7069" y="7139"/>
                    <a:pt x="6625" y="7573"/>
                  </a:cubicBezTo>
                  <a:cubicBezTo>
                    <a:pt x="5696" y="8442"/>
                    <a:pt x="4656" y="9169"/>
                    <a:pt x="3525" y="9734"/>
                  </a:cubicBezTo>
                  <a:cubicBezTo>
                    <a:pt x="2404" y="10310"/>
                    <a:pt x="1223" y="10774"/>
                    <a:pt x="1" y="11118"/>
                  </a:cubicBezTo>
                  <a:cubicBezTo>
                    <a:pt x="617" y="10966"/>
                    <a:pt x="1223" y="10784"/>
                    <a:pt x="1808" y="10562"/>
                  </a:cubicBezTo>
                  <a:cubicBezTo>
                    <a:pt x="2404" y="10340"/>
                    <a:pt x="2990" y="10098"/>
                    <a:pt x="3555" y="9815"/>
                  </a:cubicBezTo>
                  <a:cubicBezTo>
                    <a:pt x="4706" y="9260"/>
                    <a:pt x="5766" y="8543"/>
                    <a:pt x="6705" y="7685"/>
                  </a:cubicBezTo>
                  <a:cubicBezTo>
                    <a:pt x="7180" y="7240"/>
                    <a:pt x="7594" y="6756"/>
                    <a:pt x="7947" y="6231"/>
                  </a:cubicBezTo>
                  <a:lnTo>
                    <a:pt x="8079" y="6029"/>
                  </a:lnTo>
                  <a:lnTo>
                    <a:pt x="8200" y="5817"/>
                  </a:lnTo>
                  <a:cubicBezTo>
                    <a:pt x="8240" y="5746"/>
                    <a:pt x="8281" y="5675"/>
                    <a:pt x="8321" y="5604"/>
                  </a:cubicBezTo>
                  <a:lnTo>
                    <a:pt x="8422" y="5392"/>
                  </a:lnTo>
                  <a:cubicBezTo>
                    <a:pt x="8462" y="5322"/>
                    <a:pt x="8503" y="5251"/>
                    <a:pt x="8533" y="5180"/>
                  </a:cubicBezTo>
                  <a:lnTo>
                    <a:pt x="8624" y="4958"/>
                  </a:lnTo>
                  <a:cubicBezTo>
                    <a:pt x="8685" y="4807"/>
                    <a:pt x="8735" y="4655"/>
                    <a:pt x="8796" y="4514"/>
                  </a:cubicBezTo>
                  <a:cubicBezTo>
                    <a:pt x="9018" y="3928"/>
                    <a:pt x="9321" y="3373"/>
                    <a:pt x="9674" y="2858"/>
                  </a:cubicBezTo>
                  <a:cubicBezTo>
                    <a:pt x="9856" y="2606"/>
                    <a:pt x="10058" y="2363"/>
                    <a:pt x="10280" y="2141"/>
                  </a:cubicBezTo>
                  <a:cubicBezTo>
                    <a:pt x="10502" y="1919"/>
                    <a:pt x="10745" y="1727"/>
                    <a:pt x="10997" y="1555"/>
                  </a:cubicBezTo>
                  <a:cubicBezTo>
                    <a:pt x="11522" y="1212"/>
                    <a:pt x="12108" y="980"/>
                    <a:pt x="12724" y="889"/>
                  </a:cubicBezTo>
                  <a:cubicBezTo>
                    <a:pt x="12961" y="858"/>
                    <a:pt x="13201" y="842"/>
                    <a:pt x="13441" y="842"/>
                  </a:cubicBezTo>
                  <a:cubicBezTo>
                    <a:pt x="13825" y="842"/>
                    <a:pt x="14209" y="883"/>
                    <a:pt x="14582" y="970"/>
                  </a:cubicBezTo>
                  <a:cubicBezTo>
                    <a:pt x="14884" y="1040"/>
                    <a:pt x="15187" y="1141"/>
                    <a:pt x="15470" y="1252"/>
                  </a:cubicBezTo>
                  <a:lnTo>
                    <a:pt x="15692" y="1343"/>
                  </a:lnTo>
                  <a:lnTo>
                    <a:pt x="15904" y="1444"/>
                  </a:lnTo>
                  <a:cubicBezTo>
                    <a:pt x="15975" y="1485"/>
                    <a:pt x="16036" y="1525"/>
                    <a:pt x="16116" y="1555"/>
                  </a:cubicBezTo>
                  <a:cubicBezTo>
                    <a:pt x="16187" y="1596"/>
                    <a:pt x="16268" y="1626"/>
                    <a:pt x="16339" y="1656"/>
                  </a:cubicBezTo>
                  <a:cubicBezTo>
                    <a:pt x="16570" y="1721"/>
                    <a:pt x="16801" y="1750"/>
                    <a:pt x="17036" y="1750"/>
                  </a:cubicBezTo>
                  <a:cubicBezTo>
                    <a:pt x="17130" y="1750"/>
                    <a:pt x="17223" y="1746"/>
                    <a:pt x="17318" y="1737"/>
                  </a:cubicBezTo>
                  <a:cubicBezTo>
                    <a:pt x="17631" y="1697"/>
                    <a:pt x="17944" y="1646"/>
                    <a:pt x="18257" y="1565"/>
                  </a:cubicBezTo>
                  <a:cubicBezTo>
                    <a:pt x="19499" y="1242"/>
                    <a:pt x="20660" y="748"/>
                    <a:pt x="21872" y="394"/>
                  </a:cubicBezTo>
                  <a:cubicBezTo>
                    <a:pt x="22175" y="303"/>
                    <a:pt x="22478" y="222"/>
                    <a:pt x="22791" y="162"/>
                  </a:cubicBezTo>
                  <a:cubicBezTo>
                    <a:pt x="23104" y="91"/>
                    <a:pt x="23417" y="61"/>
                    <a:pt x="23730" y="51"/>
                  </a:cubicBezTo>
                  <a:cubicBezTo>
                    <a:pt x="23752" y="50"/>
                    <a:pt x="23775" y="50"/>
                    <a:pt x="23797" y="50"/>
                  </a:cubicBezTo>
                  <a:cubicBezTo>
                    <a:pt x="24088" y="50"/>
                    <a:pt x="24377" y="110"/>
                    <a:pt x="24649" y="222"/>
                  </a:cubicBezTo>
                  <a:cubicBezTo>
                    <a:pt x="24942" y="344"/>
                    <a:pt x="25184" y="556"/>
                    <a:pt x="25356" y="818"/>
                  </a:cubicBezTo>
                  <a:cubicBezTo>
                    <a:pt x="25194" y="546"/>
                    <a:pt x="24952" y="323"/>
                    <a:pt x="24659" y="192"/>
                  </a:cubicBezTo>
                  <a:cubicBezTo>
                    <a:pt x="24366" y="61"/>
                    <a:pt x="24053" y="0"/>
                    <a:pt x="2373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99;p49"/>
            <p:cNvSpPr/>
            <p:nvPr/>
          </p:nvSpPr>
          <p:spPr>
            <a:xfrm>
              <a:off x="4620450" y="3572225"/>
              <a:ext cx="325150" cy="88925"/>
            </a:xfrm>
            <a:custGeom>
              <a:avLst/>
              <a:gdLst/>
              <a:ahLst/>
              <a:cxnLst/>
              <a:rect l="l" t="t" r="r" b="b"/>
              <a:pathLst>
                <a:path w="13006" h="3557" extrusionOk="0">
                  <a:moveTo>
                    <a:pt x="4425" y="0"/>
                  </a:moveTo>
                  <a:cubicBezTo>
                    <a:pt x="4151" y="0"/>
                    <a:pt x="3878" y="30"/>
                    <a:pt x="3605" y="83"/>
                  </a:cubicBezTo>
                  <a:cubicBezTo>
                    <a:pt x="2989" y="194"/>
                    <a:pt x="2393" y="335"/>
                    <a:pt x="1797" y="487"/>
                  </a:cubicBezTo>
                  <a:cubicBezTo>
                    <a:pt x="1202" y="638"/>
                    <a:pt x="596" y="790"/>
                    <a:pt x="0" y="921"/>
                  </a:cubicBezTo>
                  <a:cubicBezTo>
                    <a:pt x="606" y="820"/>
                    <a:pt x="1212" y="699"/>
                    <a:pt x="1818" y="568"/>
                  </a:cubicBezTo>
                  <a:cubicBezTo>
                    <a:pt x="2424" y="436"/>
                    <a:pt x="3019" y="295"/>
                    <a:pt x="3625" y="204"/>
                  </a:cubicBezTo>
                  <a:cubicBezTo>
                    <a:pt x="3876" y="171"/>
                    <a:pt x="4127" y="151"/>
                    <a:pt x="4378" y="151"/>
                  </a:cubicBezTo>
                  <a:cubicBezTo>
                    <a:pt x="4430" y="151"/>
                    <a:pt x="4482" y="152"/>
                    <a:pt x="4534" y="154"/>
                  </a:cubicBezTo>
                  <a:cubicBezTo>
                    <a:pt x="4827" y="164"/>
                    <a:pt x="5120" y="255"/>
                    <a:pt x="5362" y="426"/>
                  </a:cubicBezTo>
                  <a:cubicBezTo>
                    <a:pt x="5604" y="598"/>
                    <a:pt x="5806" y="820"/>
                    <a:pt x="5968" y="1072"/>
                  </a:cubicBezTo>
                  <a:cubicBezTo>
                    <a:pt x="6049" y="1204"/>
                    <a:pt x="6129" y="1325"/>
                    <a:pt x="6200" y="1466"/>
                  </a:cubicBezTo>
                  <a:cubicBezTo>
                    <a:pt x="6230" y="1527"/>
                    <a:pt x="6271" y="1598"/>
                    <a:pt x="6311" y="1668"/>
                  </a:cubicBezTo>
                  <a:lnTo>
                    <a:pt x="6372" y="1769"/>
                  </a:lnTo>
                  <a:cubicBezTo>
                    <a:pt x="6402" y="1810"/>
                    <a:pt x="6422" y="1840"/>
                    <a:pt x="6452" y="1870"/>
                  </a:cubicBezTo>
                  <a:cubicBezTo>
                    <a:pt x="6664" y="2123"/>
                    <a:pt x="6967" y="2294"/>
                    <a:pt x="7291" y="2335"/>
                  </a:cubicBezTo>
                  <a:cubicBezTo>
                    <a:pt x="7447" y="2360"/>
                    <a:pt x="7606" y="2373"/>
                    <a:pt x="7765" y="2373"/>
                  </a:cubicBezTo>
                  <a:cubicBezTo>
                    <a:pt x="7924" y="2373"/>
                    <a:pt x="8083" y="2360"/>
                    <a:pt x="8240" y="2335"/>
                  </a:cubicBezTo>
                  <a:cubicBezTo>
                    <a:pt x="8866" y="2264"/>
                    <a:pt x="9462" y="2113"/>
                    <a:pt x="10067" y="2022"/>
                  </a:cubicBezTo>
                  <a:cubicBezTo>
                    <a:pt x="10302" y="1983"/>
                    <a:pt x="10537" y="1968"/>
                    <a:pt x="10772" y="1968"/>
                  </a:cubicBezTo>
                  <a:cubicBezTo>
                    <a:pt x="10840" y="1968"/>
                    <a:pt x="10908" y="1969"/>
                    <a:pt x="10976" y="1971"/>
                  </a:cubicBezTo>
                  <a:cubicBezTo>
                    <a:pt x="11279" y="1991"/>
                    <a:pt x="11572" y="2062"/>
                    <a:pt x="11845" y="2193"/>
                  </a:cubicBezTo>
                  <a:cubicBezTo>
                    <a:pt x="12117" y="2325"/>
                    <a:pt x="12360" y="2516"/>
                    <a:pt x="12551" y="2759"/>
                  </a:cubicBezTo>
                  <a:cubicBezTo>
                    <a:pt x="12733" y="3001"/>
                    <a:pt x="12895" y="3274"/>
                    <a:pt x="13006" y="3556"/>
                  </a:cubicBezTo>
                  <a:cubicBezTo>
                    <a:pt x="12905" y="3264"/>
                    <a:pt x="12763" y="2981"/>
                    <a:pt x="12592" y="2728"/>
                  </a:cubicBezTo>
                  <a:cubicBezTo>
                    <a:pt x="12400" y="2476"/>
                    <a:pt x="12168" y="2264"/>
                    <a:pt x="11885" y="2113"/>
                  </a:cubicBezTo>
                  <a:cubicBezTo>
                    <a:pt x="11602" y="1971"/>
                    <a:pt x="11299" y="1880"/>
                    <a:pt x="10986" y="1860"/>
                  </a:cubicBezTo>
                  <a:cubicBezTo>
                    <a:pt x="10875" y="1853"/>
                    <a:pt x="10764" y="1850"/>
                    <a:pt x="10654" y="1850"/>
                  </a:cubicBezTo>
                  <a:cubicBezTo>
                    <a:pt x="10451" y="1850"/>
                    <a:pt x="10249" y="1861"/>
                    <a:pt x="10047" y="1880"/>
                  </a:cubicBezTo>
                  <a:cubicBezTo>
                    <a:pt x="9431" y="1951"/>
                    <a:pt x="8825" y="2113"/>
                    <a:pt x="8220" y="2173"/>
                  </a:cubicBezTo>
                  <a:cubicBezTo>
                    <a:pt x="8073" y="2198"/>
                    <a:pt x="7924" y="2211"/>
                    <a:pt x="7775" y="2211"/>
                  </a:cubicBezTo>
                  <a:cubicBezTo>
                    <a:pt x="7626" y="2211"/>
                    <a:pt x="7477" y="2198"/>
                    <a:pt x="7331" y="2173"/>
                  </a:cubicBezTo>
                  <a:cubicBezTo>
                    <a:pt x="7038" y="2133"/>
                    <a:pt x="6776" y="1981"/>
                    <a:pt x="6594" y="1759"/>
                  </a:cubicBezTo>
                  <a:cubicBezTo>
                    <a:pt x="6564" y="1729"/>
                    <a:pt x="6543" y="1709"/>
                    <a:pt x="6523" y="1678"/>
                  </a:cubicBezTo>
                  <a:lnTo>
                    <a:pt x="6463" y="1587"/>
                  </a:lnTo>
                  <a:cubicBezTo>
                    <a:pt x="6422" y="1527"/>
                    <a:pt x="6392" y="1456"/>
                    <a:pt x="6351" y="1386"/>
                  </a:cubicBezTo>
                  <a:cubicBezTo>
                    <a:pt x="6271" y="1254"/>
                    <a:pt x="6190" y="1113"/>
                    <a:pt x="6109" y="992"/>
                  </a:cubicBezTo>
                  <a:cubicBezTo>
                    <a:pt x="5937" y="719"/>
                    <a:pt x="5715" y="477"/>
                    <a:pt x="5453" y="295"/>
                  </a:cubicBezTo>
                  <a:cubicBezTo>
                    <a:pt x="5180" y="113"/>
                    <a:pt x="4867" y="12"/>
                    <a:pt x="4544" y="2"/>
                  </a:cubicBezTo>
                  <a:cubicBezTo>
                    <a:pt x="4504" y="1"/>
                    <a:pt x="4464" y="0"/>
                    <a:pt x="4425"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00;p49"/>
            <p:cNvSpPr/>
            <p:nvPr/>
          </p:nvSpPr>
          <p:spPr>
            <a:xfrm>
              <a:off x="3979250" y="4028675"/>
              <a:ext cx="129275" cy="154775"/>
            </a:xfrm>
            <a:custGeom>
              <a:avLst/>
              <a:gdLst/>
              <a:ahLst/>
              <a:cxnLst/>
              <a:rect l="l" t="t" r="r" b="b"/>
              <a:pathLst>
                <a:path w="5171" h="6191" extrusionOk="0">
                  <a:moveTo>
                    <a:pt x="0" y="0"/>
                  </a:moveTo>
                  <a:cubicBezTo>
                    <a:pt x="91" y="41"/>
                    <a:pt x="182" y="71"/>
                    <a:pt x="273" y="91"/>
                  </a:cubicBezTo>
                  <a:lnTo>
                    <a:pt x="546" y="162"/>
                  </a:lnTo>
                  <a:cubicBezTo>
                    <a:pt x="717" y="213"/>
                    <a:pt x="899" y="263"/>
                    <a:pt x="1081" y="324"/>
                  </a:cubicBezTo>
                  <a:cubicBezTo>
                    <a:pt x="1434" y="435"/>
                    <a:pt x="1778" y="566"/>
                    <a:pt x="2121" y="727"/>
                  </a:cubicBezTo>
                  <a:cubicBezTo>
                    <a:pt x="2787" y="1041"/>
                    <a:pt x="3393" y="1485"/>
                    <a:pt x="3888" y="2040"/>
                  </a:cubicBezTo>
                  <a:cubicBezTo>
                    <a:pt x="4363" y="2596"/>
                    <a:pt x="4706" y="3262"/>
                    <a:pt x="4898" y="3979"/>
                  </a:cubicBezTo>
                  <a:lnTo>
                    <a:pt x="4958" y="4252"/>
                  </a:lnTo>
                  <a:cubicBezTo>
                    <a:pt x="4978" y="4342"/>
                    <a:pt x="4989" y="4433"/>
                    <a:pt x="5009" y="4524"/>
                  </a:cubicBezTo>
                  <a:cubicBezTo>
                    <a:pt x="5049" y="4706"/>
                    <a:pt x="5059" y="4898"/>
                    <a:pt x="5079" y="5080"/>
                  </a:cubicBezTo>
                  <a:cubicBezTo>
                    <a:pt x="5100" y="5251"/>
                    <a:pt x="5100" y="5443"/>
                    <a:pt x="5110" y="5635"/>
                  </a:cubicBezTo>
                  <a:lnTo>
                    <a:pt x="5110" y="6190"/>
                  </a:lnTo>
                  <a:cubicBezTo>
                    <a:pt x="5130" y="6008"/>
                    <a:pt x="5160" y="5817"/>
                    <a:pt x="5160" y="5635"/>
                  </a:cubicBezTo>
                  <a:cubicBezTo>
                    <a:pt x="5160" y="5453"/>
                    <a:pt x="5170" y="5261"/>
                    <a:pt x="5160" y="5069"/>
                  </a:cubicBezTo>
                  <a:cubicBezTo>
                    <a:pt x="5160" y="4878"/>
                    <a:pt x="5140" y="4696"/>
                    <a:pt x="5120" y="4504"/>
                  </a:cubicBezTo>
                  <a:cubicBezTo>
                    <a:pt x="5110" y="4413"/>
                    <a:pt x="5100" y="4322"/>
                    <a:pt x="5079" y="4221"/>
                  </a:cubicBezTo>
                  <a:lnTo>
                    <a:pt x="5019" y="3949"/>
                  </a:lnTo>
                  <a:cubicBezTo>
                    <a:pt x="4857" y="3201"/>
                    <a:pt x="4514" y="2505"/>
                    <a:pt x="4009" y="1929"/>
                  </a:cubicBezTo>
                  <a:cubicBezTo>
                    <a:pt x="3504" y="1354"/>
                    <a:pt x="2878" y="909"/>
                    <a:pt x="2171" y="606"/>
                  </a:cubicBezTo>
                  <a:cubicBezTo>
                    <a:pt x="1828" y="465"/>
                    <a:pt x="1465" y="344"/>
                    <a:pt x="1101" y="243"/>
                  </a:cubicBezTo>
                  <a:cubicBezTo>
                    <a:pt x="919" y="192"/>
                    <a:pt x="738" y="152"/>
                    <a:pt x="546" y="122"/>
                  </a:cubicBezTo>
                  <a:lnTo>
                    <a:pt x="273" y="71"/>
                  </a:lnTo>
                  <a:cubicBezTo>
                    <a:pt x="182" y="51"/>
                    <a:pt x="91" y="31"/>
                    <a:pt x="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01;p49"/>
            <p:cNvSpPr/>
            <p:nvPr/>
          </p:nvSpPr>
          <p:spPr>
            <a:xfrm>
              <a:off x="3914125" y="4022100"/>
              <a:ext cx="111100" cy="86350"/>
            </a:xfrm>
            <a:custGeom>
              <a:avLst/>
              <a:gdLst/>
              <a:ahLst/>
              <a:cxnLst/>
              <a:rect l="l" t="t" r="r" b="b"/>
              <a:pathLst>
                <a:path w="4444" h="3454" extrusionOk="0">
                  <a:moveTo>
                    <a:pt x="0" y="1"/>
                  </a:moveTo>
                  <a:cubicBezTo>
                    <a:pt x="485" y="859"/>
                    <a:pt x="1101" y="1627"/>
                    <a:pt x="1808" y="2303"/>
                  </a:cubicBezTo>
                  <a:cubicBezTo>
                    <a:pt x="2171" y="2636"/>
                    <a:pt x="2575" y="2929"/>
                    <a:pt x="3009" y="3161"/>
                  </a:cubicBezTo>
                  <a:cubicBezTo>
                    <a:pt x="3231" y="3273"/>
                    <a:pt x="3464" y="3353"/>
                    <a:pt x="3706" y="3414"/>
                  </a:cubicBezTo>
                  <a:cubicBezTo>
                    <a:pt x="3834" y="3441"/>
                    <a:pt x="3965" y="3453"/>
                    <a:pt x="4095" y="3453"/>
                  </a:cubicBezTo>
                  <a:cubicBezTo>
                    <a:pt x="4212" y="3453"/>
                    <a:pt x="4329" y="3443"/>
                    <a:pt x="4443" y="3424"/>
                  </a:cubicBezTo>
                  <a:lnTo>
                    <a:pt x="4443" y="3424"/>
                  </a:lnTo>
                  <a:cubicBezTo>
                    <a:pt x="4417" y="3425"/>
                    <a:pt x="4390" y="3426"/>
                    <a:pt x="4364" y="3426"/>
                  </a:cubicBezTo>
                  <a:cubicBezTo>
                    <a:pt x="3899" y="3426"/>
                    <a:pt x="3462" y="3260"/>
                    <a:pt x="3080" y="3040"/>
                  </a:cubicBezTo>
                  <a:cubicBezTo>
                    <a:pt x="2666" y="2788"/>
                    <a:pt x="2282" y="2495"/>
                    <a:pt x="1939" y="2172"/>
                  </a:cubicBezTo>
                  <a:cubicBezTo>
                    <a:pt x="1586" y="1839"/>
                    <a:pt x="1242" y="1495"/>
                    <a:pt x="929" y="1132"/>
                  </a:cubicBezTo>
                  <a:cubicBezTo>
                    <a:pt x="616" y="768"/>
                    <a:pt x="303" y="395"/>
                    <a:pt x="10" y="11"/>
                  </a:cubicBezTo>
                  <a:lnTo>
                    <a:pt x="0" y="1"/>
                  </a:ln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02;p49"/>
            <p:cNvSpPr/>
            <p:nvPr/>
          </p:nvSpPr>
          <p:spPr>
            <a:xfrm>
              <a:off x="3924725" y="4091025"/>
              <a:ext cx="156275" cy="167825"/>
            </a:xfrm>
            <a:custGeom>
              <a:avLst/>
              <a:gdLst/>
              <a:ahLst/>
              <a:cxnLst/>
              <a:rect l="l" t="t" r="r" b="b"/>
              <a:pathLst>
                <a:path w="6251" h="6713" extrusionOk="0">
                  <a:moveTo>
                    <a:pt x="0" y="1"/>
                  </a:moveTo>
                  <a:lnTo>
                    <a:pt x="0" y="1"/>
                  </a:lnTo>
                  <a:cubicBezTo>
                    <a:pt x="91" y="394"/>
                    <a:pt x="222" y="798"/>
                    <a:pt x="354" y="1182"/>
                  </a:cubicBezTo>
                  <a:cubicBezTo>
                    <a:pt x="495" y="1576"/>
                    <a:pt x="647" y="1959"/>
                    <a:pt x="818" y="2333"/>
                  </a:cubicBezTo>
                  <a:cubicBezTo>
                    <a:pt x="1141" y="3100"/>
                    <a:pt x="1555" y="3828"/>
                    <a:pt x="2040" y="4504"/>
                  </a:cubicBezTo>
                  <a:cubicBezTo>
                    <a:pt x="2282" y="4837"/>
                    <a:pt x="2555" y="5160"/>
                    <a:pt x="2848" y="5453"/>
                  </a:cubicBezTo>
                  <a:cubicBezTo>
                    <a:pt x="3151" y="5746"/>
                    <a:pt x="3484" y="5998"/>
                    <a:pt x="3847" y="6221"/>
                  </a:cubicBezTo>
                  <a:cubicBezTo>
                    <a:pt x="3938" y="6261"/>
                    <a:pt x="4029" y="6322"/>
                    <a:pt x="4120" y="6362"/>
                  </a:cubicBezTo>
                  <a:lnTo>
                    <a:pt x="4403" y="6493"/>
                  </a:lnTo>
                  <a:lnTo>
                    <a:pt x="4706" y="6594"/>
                  </a:lnTo>
                  <a:cubicBezTo>
                    <a:pt x="4807" y="6625"/>
                    <a:pt x="4908" y="6635"/>
                    <a:pt x="5009" y="6665"/>
                  </a:cubicBezTo>
                  <a:cubicBezTo>
                    <a:pt x="5195" y="6697"/>
                    <a:pt x="5381" y="6712"/>
                    <a:pt x="5568" y="6712"/>
                  </a:cubicBezTo>
                  <a:cubicBezTo>
                    <a:pt x="5795" y="6712"/>
                    <a:pt x="6023" y="6689"/>
                    <a:pt x="6251" y="6645"/>
                  </a:cubicBezTo>
                  <a:lnTo>
                    <a:pt x="6251" y="6645"/>
                  </a:lnTo>
                  <a:cubicBezTo>
                    <a:pt x="6112" y="6662"/>
                    <a:pt x="5973" y="6670"/>
                    <a:pt x="5835" y="6670"/>
                  </a:cubicBezTo>
                  <a:cubicBezTo>
                    <a:pt x="5156" y="6670"/>
                    <a:pt x="4488" y="6468"/>
                    <a:pt x="3918" y="6099"/>
                  </a:cubicBezTo>
                  <a:cubicBezTo>
                    <a:pt x="3232" y="5645"/>
                    <a:pt x="2646" y="5070"/>
                    <a:pt x="2181" y="4393"/>
                  </a:cubicBezTo>
                  <a:cubicBezTo>
                    <a:pt x="1939" y="4060"/>
                    <a:pt x="1717" y="3716"/>
                    <a:pt x="1515" y="3363"/>
                  </a:cubicBezTo>
                  <a:cubicBezTo>
                    <a:pt x="1313" y="3010"/>
                    <a:pt x="1121" y="2646"/>
                    <a:pt x="939" y="2283"/>
                  </a:cubicBezTo>
                  <a:cubicBezTo>
                    <a:pt x="758" y="1909"/>
                    <a:pt x="596" y="1535"/>
                    <a:pt x="435" y="1152"/>
                  </a:cubicBezTo>
                  <a:cubicBezTo>
                    <a:pt x="273" y="768"/>
                    <a:pt x="132" y="384"/>
                    <a:pt x="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03;p49"/>
            <p:cNvSpPr/>
            <p:nvPr/>
          </p:nvSpPr>
          <p:spPr>
            <a:xfrm>
              <a:off x="4677750" y="4386875"/>
              <a:ext cx="294100" cy="171950"/>
            </a:xfrm>
            <a:custGeom>
              <a:avLst/>
              <a:gdLst/>
              <a:ahLst/>
              <a:cxnLst/>
              <a:rect l="l" t="t" r="r" b="b"/>
              <a:pathLst>
                <a:path w="11764" h="6878" extrusionOk="0">
                  <a:moveTo>
                    <a:pt x="11764" y="1"/>
                  </a:moveTo>
                  <a:cubicBezTo>
                    <a:pt x="11552" y="183"/>
                    <a:pt x="11330" y="364"/>
                    <a:pt x="11118" y="556"/>
                  </a:cubicBezTo>
                  <a:lnTo>
                    <a:pt x="10795" y="839"/>
                  </a:lnTo>
                  <a:lnTo>
                    <a:pt x="10461" y="1101"/>
                  </a:lnTo>
                  <a:lnTo>
                    <a:pt x="9785" y="1637"/>
                  </a:lnTo>
                  <a:lnTo>
                    <a:pt x="9088" y="2142"/>
                  </a:lnTo>
                  <a:cubicBezTo>
                    <a:pt x="8866" y="2313"/>
                    <a:pt x="8624" y="2475"/>
                    <a:pt x="8391" y="2626"/>
                  </a:cubicBezTo>
                  <a:cubicBezTo>
                    <a:pt x="8149" y="2788"/>
                    <a:pt x="7917" y="2949"/>
                    <a:pt x="7674" y="3101"/>
                  </a:cubicBezTo>
                  <a:lnTo>
                    <a:pt x="6947" y="3555"/>
                  </a:lnTo>
                  <a:cubicBezTo>
                    <a:pt x="6705" y="3697"/>
                    <a:pt x="6453" y="3838"/>
                    <a:pt x="6200" y="3979"/>
                  </a:cubicBezTo>
                  <a:cubicBezTo>
                    <a:pt x="5221" y="4545"/>
                    <a:pt x="4201" y="5070"/>
                    <a:pt x="3161" y="5554"/>
                  </a:cubicBezTo>
                  <a:lnTo>
                    <a:pt x="2383" y="5908"/>
                  </a:lnTo>
                  <a:cubicBezTo>
                    <a:pt x="2121" y="6019"/>
                    <a:pt x="1858" y="6140"/>
                    <a:pt x="1596" y="6251"/>
                  </a:cubicBezTo>
                  <a:cubicBezTo>
                    <a:pt x="1071" y="6473"/>
                    <a:pt x="535" y="6685"/>
                    <a:pt x="0" y="6877"/>
                  </a:cubicBezTo>
                  <a:cubicBezTo>
                    <a:pt x="1091" y="6544"/>
                    <a:pt x="2171" y="6140"/>
                    <a:pt x="3221" y="5676"/>
                  </a:cubicBezTo>
                  <a:cubicBezTo>
                    <a:pt x="4272" y="5221"/>
                    <a:pt x="5291" y="4696"/>
                    <a:pt x="6291" y="4131"/>
                  </a:cubicBezTo>
                  <a:cubicBezTo>
                    <a:pt x="7291" y="3565"/>
                    <a:pt x="8250" y="2929"/>
                    <a:pt x="9169" y="2253"/>
                  </a:cubicBezTo>
                  <a:cubicBezTo>
                    <a:pt x="10098" y="1566"/>
                    <a:pt x="10966" y="809"/>
                    <a:pt x="11764"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04;p49"/>
            <p:cNvSpPr/>
            <p:nvPr/>
          </p:nvSpPr>
          <p:spPr>
            <a:xfrm>
              <a:off x="4185225" y="4050700"/>
              <a:ext cx="350925" cy="281425"/>
            </a:xfrm>
            <a:custGeom>
              <a:avLst/>
              <a:gdLst/>
              <a:ahLst/>
              <a:cxnLst/>
              <a:rect l="l" t="t" r="r" b="b"/>
              <a:pathLst>
                <a:path w="14037" h="11257" extrusionOk="0">
                  <a:moveTo>
                    <a:pt x="7955" y="1"/>
                  </a:moveTo>
                  <a:cubicBezTo>
                    <a:pt x="6766" y="1"/>
                    <a:pt x="5510" y="324"/>
                    <a:pt x="4343" y="998"/>
                  </a:cubicBezTo>
                  <a:cubicBezTo>
                    <a:pt x="1283" y="2765"/>
                    <a:pt x="1" y="6269"/>
                    <a:pt x="1475" y="8823"/>
                  </a:cubicBezTo>
                  <a:cubicBezTo>
                    <a:pt x="2392" y="10408"/>
                    <a:pt x="4146" y="11256"/>
                    <a:pt x="6075" y="11256"/>
                  </a:cubicBezTo>
                  <a:cubicBezTo>
                    <a:pt x="7267" y="11256"/>
                    <a:pt x="8526" y="10932"/>
                    <a:pt x="9695" y="10257"/>
                  </a:cubicBezTo>
                  <a:cubicBezTo>
                    <a:pt x="12754" y="8490"/>
                    <a:pt x="14037" y="4986"/>
                    <a:pt x="12552" y="2431"/>
                  </a:cubicBezTo>
                  <a:cubicBezTo>
                    <a:pt x="11640" y="851"/>
                    <a:pt x="9885" y="1"/>
                    <a:pt x="7955"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05;p49"/>
            <p:cNvSpPr/>
            <p:nvPr/>
          </p:nvSpPr>
          <p:spPr>
            <a:xfrm>
              <a:off x="4620450" y="3760300"/>
              <a:ext cx="350925" cy="281425"/>
            </a:xfrm>
            <a:custGeom>
              <a:avLst/>
              <a:gdLst/>
              <a:ahLst/>
              <a:cxnLst/>
              <a:rect l="l" t="t" r="r" b="b"/>
              <a:pathLst>
                <a:path w="14037" h="11257" extrusionOk="0">
                  <a:moveTo>
                    <a:pt x="7956" y="1"/>
                  </a:moveTo>
                  <a:cubicBezTo>
                    <a:pt x="6766" y="1"/>
                    <a:pt x="5510" y="324"/>
                    <a:pt x="4343" y="998"/>
                  </a:cubicBezTo>
                  <a:cubicBezTo>
                    <a:pt x="1283" y="2765"/>
                    <a:pt x="1" y="6268"/>
                    <a:pt x="1485" y="8823"/>
                  </a:cubicBezTo>
                  <a:cubicBezTo>
                    <a:pt x="2396" y="10408"/>
                    <a:pt x="4148" y="11256"/>
                    <a:pt x="6075" y="11256"/>
                  </a:cubicBezTo>
                  <a:cubicBezTo>
                    <a:pt x="7267" y="11256"/>
                    <a:pt x="8526" y="10932"/>
                    <a:pt x="9695" y="10257"/>
                  </a:cubicBezTo>
                  <a:cubicBezTo>
                    <a:pt x="12754" y="8500"/>
                    <a:pt x="14037" y="4986"/>
                    <a:pt x="12562" y="2431"/>
                  </a:cubicBezTo>
                  <a:cubicBezTo>
                    <a:pt x="11644" y="851"/>
                    <a:pt x="9887" y="1"/>
                    <a:pt x="7956"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06;p49"/>
            <p:cNvSpPr/>
            <p:nvPr/>
          </p:nvSpPr>
          <p:spPr>
            <a:xfrm>
              <a:off x="4632300" y="4266225"/>
              <a:ext cx="84525" cy="78300"/>
            </a:xfrm>
            <a:custGeom>
              <a:avLst/>
              <a:gdLst/>
              <a:ahLst/>
              <a:cxnLst/>
              <a:rect l="l" t="t" r="r" b="b"/>
              <a:pathLst>
                <a:path w="3381" h="3132" extrusionOk="0">
                  <a:moveTo>
                    <a:pt x="1828" y="0"/>
                  </a:moveTo>
                  <a:lnTo>
                    <a:pt x="1" y="1060"/>
                  </a:lnTo>
                  <a:cubicBezTo>
                    <a:pt x="344" y="1666"/>
                    <a:pt x="708" y="2464"/>
                    <a:pt x="1061" y="2959"/>
                  </a:cubicBezTo>
                  <a:cubicBezTo>
                    <a:pt x="1144" y="3080"/>
                    <a:pt x="1284" y="3132"/>
                    <a:pt x="1452" y="3132"/>
                  </a:cubicBezTo>
                  <a:cubicBezTo>
                    <a:pt x="2163" y="3132"/>
                    <a:pt x="3380" y="2208"/>
                    <a:pt x="2939" y="1767"/>
                  </a:cubicBezTo>
                  <a:cubicBezTo>
                    <a:pt x="2343" y="1172"/>
                    <a:pt x="2172" y="424"/>
                    <a:pt x="1828"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07;p49"/>
            <p:cNvSpPr/>
            <p:nvPr/>
          </p:nvSpPr>
          <p:spPr>
            <a:xfrm>
              <a:off x="4664125" y="4284650"/>
              <a:ext cx="188325" cy="118425"/>
            </a:xfrm>
            <a:custGeom>
              <a:avLst/>
              <a:gdLst/>
              <a:ahLst/>
              <a:cxnLst/>
              <a:rect l="l" t="t" r="r" b="b"/>
              <a:pathLst>
                <a:path w="7533" h="4737" extrusionOk="0">
                  <a:moveTo>
                    <a:pt x="7533" y="0"/>
                  </a:moveTo>
                  <a:lnTo>
                    <a:pt x="7533" y="0"/>
                  </a:lnTo>
                  <a:cubicBezTo>
                    <a:pt x="6493" y="10"/>
                    <a:pt x="5210" y="344"/>
                    <a:pt x="3615" y="1222"/>
                  </a:cubicBezTo>
                  <a:cubicBezTo>
                    <a:pt x="1595" y="2343"/>
                    <a:pt x="525" y="3575"/>
                    <a:pt x="0" y="4736"/>
                  </a:cubicBezTo>
                  <a:cubicBezTo>
                    <a:pt x="1040" y="4726"/>
                    <a:pt x="2322" y="4393"/>
                    <a:pt x="3908" y="3514"/>
                  </a:cubicBezTo>
                  <a:cubicBezTo>
                    <a:pt x="5927" y="2393"/>
                    <a:pt x="7008" y="1162"/>
                    <a:pt x="7533" y="0"/>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308;p49"/>
          <p:cNvGrpSpPr/>
          <p:nvPr/>
        </p:nvGrpSpPr>
        <p:grpSpPr>
          <a:xfrm rot="5400000">
            <a:off x="6085027" y="2740040"/>
            <a:ext cx="2631638" cy="2060982"/>
            <a:chOff x="5554725" y="2073300"/>
            <a:chExt cx="1816050" cy="1422250"/>
          </a:xfrm>
        </p:grpSpPr>
        <p:sp>
          <p:nvSpPr>
            <p:cNvPr id="34" name="Google Shape;1309;p49"/>
            <p:cNvSpPr/>
            <p:nvPr/>
          </p:nvSpPr>
          <p:spPr>
            <a:xfrm>
              <a:off x="5953325" y="2252275"/>
              <a:ext cx="1190775" cy="1077925"/>
            </a:xfrm>
            <a:custGeom>
              <a:avLst/>
              <a:gdLst/>
              <a:ahLst/>
              <a:cxnLst/>
              <a:rect l="l" t="t" r="r" b="b"/>
              <a:pathLst>
                <a:path w="47631" h="43117" extrusionOk="0">
                  <a:moveTo>
                    <a:pt x="0" y="0"/>
                  </a:moveTo>
                  <a:lnTo>
                    <a:pt x="0" y="43117"/>
                  </a:lnTo>
                  <a:lnTo>
                    <a:pt x="47630" y="43117"/>
                  </a:lnTo>
                  <a:lnTo>
                    <a:pt x="47630" y="0"/>
                  </a:lnTo>
                  <a:close/>
                </a:path>
              </a:pathLst>
            </a:custGeom>
            <a:solidFill>
              <a:srgbClr val="5A2E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10;p49"/>
            <p:cNvSpPr/>
            <p:nvPr/>
          </p:nvSpPr>
          <p:spPr>
            <a:xfrm>
              <a:off x="5554725" y="2227025"/>
              <a:ext cx="795950" cy="1120600"/>
            </a:xfrm>
            <a:custGeom>
              <a:avLst/>
              <a:gdLst/>
              <a:ahLst/>
              <a:cxnLst/>
              <a:rect l="l" t="t" r="r" b="b"/>
              <a:pathLst>
                <a:path w="31838" h="44824" extrusionOk="0">
                  <a:moveTo>
                    <a:pt x="21185" y="0"/>
                  </a:moveTo>
                  <a:cubicBezTo>
                    <a:pt x="9482" y="0"/>
                    <a:pt x="0" y="10037"/>
                    <a:pt x="0" y="22417"/>
                  </a:cubicBezTo>
                  <a:cubicBezTo>
                    <a:pt x="0" y="34786"/>
                    <a:pt x="9482" y="44823"/>
                    <a:pt x="21185" y="44823"/>
                  </a:cubicBezTo>
                  <a:cubicBezTo>
                    <a:pt x="24951" y="44823"/>
                    <a:pt x="28647" y="43763"/>
                    <a:pt x="31838" y="41784"/>
                  </a:cubicBezTo>
                  <a:lnTo>
                    <a:pt x="31838" y="41784"/>
                  </a:lnTo>
                  <a:cubicBezTo>
                    <a:pt x="29566" y="42733"/>
                    <a:pt x="27112" y="43228"/>
                    <a:pt x="24648" y="43228"/>
                  </a:cubicBezTo>
                  <a:cubicBezTo>
                    <a:pt x="13773" y="43228"/>
                    <a:pt x="4968" y="33908"/>
                    <a:pt x="4968" y="22417"/>
                  </a:cubicBezTo>
                  <a:cubicBezTo>
                    <a:pt x="4968" y="10926"/>
                    <a:pt x="13773" y="1606"/>
                    <a:pt x="24648" y="1606"/>
                  </a:cubicBezTo>
                  <a:cubicBezTo>
                    <a:pt x="27112" y="1606"/>
                    <a:pt x="29556" y="2091"/>
                    <a:pt x="31838" y="3050"/>
                  </a:cubicBezTo>
                  <a:cubicBezTo>
                    <a:pt x="28637" y="1061"/>
                    <a:pt x="24951" y="11"/>
                    <a:pt x="2118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11;p49"/>
            <p:cNvSpPr/>
            <p:nvPr/>
          </p:nvSpPr>
          <p:spPr>
            <a:xfrm>
              <a:off x="6572050" y="2460775"/>
              <a:ext cx="798725" cy="647775"/>
            </a:xfrm>
            <a:custGeom>
              <a:avLst/>
              <a:gdLst/>
              <a:ahLst/>
              <a:cxnLst/>
              <a:rect l="l" t="t" r="r" b="b"/>
              <a:pathLst>
                <a:path w="31949" h="25911" extrusionOk="0">
                  <a:moveTo>
                    <a:pt x="20579" y="1"/>
                  </a:moveTo>
                  <a:cubicBezTo>
                    <a:pt x="11754" y="1"/>
                    <a:pt x="0" y="5807"/>
                    <a:pt x="0" y="12956"/>
                  </a:cubicBezTo>
                  <a:cubicBezTo>
                    <a:pt x="0" y="20105"/>
                    <a:pt x="11754" y="25911"/>
                    <a:pt x="20579" y="25911"/>
                  </a:cubicBezTo>
                  <a:cubicBezTo>
                    <a:pt x="29404" y="25911"/>
                    <a:pt x="31949" y="20105"/>
                    <a:pt x="31949" y="12956"/>
                  </a:cubicBezTo>
                  <a:cubicBezTo>
                    <a:pt x="31949" y="5807"/>
                    <a:pt x="29404" y="1"/>
                    <a:pt x="20579"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12;p49"/>
            <p:cNvSpPr/>
            <p:nvPr/>
          </p:nvSpPr>
          <p:spPr>
            <a:xfrm>
              <a:off x="5718300" y="2252275"/>
              <a:ext cx="949175" cy="1064300"/>
            </a:xfrm>
            <a:custGeom>
              <a:avLst/>
              <a:gdLst/>
              <a:ahLst/>
              <a:cxnLst/>
              <a:rect l="l" t="t" r="r" b="b"/>
              <a:pathLst>
                <a:path w="37967" h="42572" extrusionOk="0">
                  <a:moveTo>
                    <a:pt x="21286" y="0"/>
                  </a:moveTo>
                  <a:cubicBezTo>
                    <a:pt x="9532" y="0"/>
                    <a:pt x="0" y="9522"/>
                    <a:pt x="0" y="21286"/>
                  </a:cubicBezTo>
                  <a:cubicBezTo>
                    <a:pt x="0" y="33039"/>
                    <a:pt x="9532" y="42571"/>
                    <a:pt x="21286" y="42571"/>
                  </a:cubicBezTo>
                  <a:cubicBezTo>
                    <a:pt x="33039" y="42571"/>
                    <a:pt x="37967" y="33039"/>
                    <a:pt x="37967" y="21286"/>
                  </a:cubicBezTo>
                  <a:cubicBezTo>
                    <a:pt x="37967" y="9532"/>
                    <a:pt x="33039" y="0"/>
                    <a:pt x="21286"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13;p49"/>
            <p:cNvSpPr/>
            <p:nvPr/>
          </p:nvSpPr>
          <p:spPr>
            <a:xfrm>
              <a:off x="6297900" y="2618550"/>
              <a:ext cx="483950" cy="331975"/>
            </a:xfrm>
            <a:custGeom>
              <a:avLst/>
              <a:gdLst/>
              <a:ahLst/>
              <a:cxnLst/>
              <a:rect l="l" t="t" r="r" b="b"/>
              <a:pathLst>
                <a:path w="19358" h="13279" extrusionOk="0">
                  <a:moveTo>
                    <a:pt x="10855" y="1"/>
                  </a:moveTo>
                  <a:cubicBezTo>
                    <a:pt x="4857" y="1"/>
                    <a:pt x="0" y="2969"/>
                    <a:pt x="0" y="6635"/>
                  </a:cubicBezTo>
                  <a:cubicBezTo>
                    <a:pt x="0" y="10310"/>
                    <a:pt x="4857" y="13279"/>
                    <a:pt x="10855" y="13279"/>
                  </a:cubicBezTo>
                  <a:cubicBezTo>
                    <a:pt x="16853" y="13279"/>
                    <a:pt x="19357" y="10310"/>
                    <a:pt x="19357" y="6635"/>
                  </a:cubicBezTo>
                  <a:cubicBezTo>
                    <a:pt x="19357" y="2969"/>
                    <a:pt x="16853" y="1"/>
                    <a:pt x="10855"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14;p49"/>
            <p:cNvSpPr/>
            <p:nvPr/>
          </p:nvSpPr>
          <p:spPr>
            <a:xfrm>
              <a:off x="6042175" y="2878825"/>
              <a:ext cx="324900" cy="324900"/>
            </a:xfrm>
            <a:custGeom>
              <a:avLst/>
              <a:gdLst/>
              <a:ahLst/>
              <a:cxnLst/>
              <a:rect l="l" t="t" r="r" b="b"/>
              <a:pathLst>
                <a:path w="12996" h="12996" extrusionOk="0">
                  <a:moveTo>
                    <a:pt x="6503" y="0"/>
                  </a:moveTo>
                  <a:cubicBezTo>
                    <a:pt x="2909" y="0"/>
                    <a:pt x="0" y="2908"/>
                    <a:pt x="0" y="6493"/>
                  </a:cubicBezTo>
                  <a:cubicBezTo>
                    <a:pt x="0" y="10088"/>
                    <a:pt x="2909" y="12996"/>
                    <a:pt x="6503" y="12996"/>
                  </a:cubicBezTo>
                  <a:cubicBezTo>
                    <a:pt x="10088" y="12996"/>
                    <a:pt x="12996" y="10088"/>
                    <a:pt x="12996" y="6493"/>
                  </a:cubicBezTo>
                  <a:cubicBezTo>
                    <a:pt x="12996" y="2908"/>
                    <a:pt x="10088" y="0"/>
                    <a:pt x="6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15;p49"/>
            <p:cNvSpPr/>
            <p:nvPr/>
          </p:nvSpPr>
          <p:spPr>
            <a:xfrm>
              <a:off x="6042175" y="2355775"/>
              <a:ext cx="324900" cy="324900"/>
            </a:xfrm>
            <a:custGeom>
              <a:avLst/>
              <a:gdLst/>
              <a:ahLst/>
              <a:cxnLst/>
              <a:rect l="l" t="t" r="r" b="b"/>
              <a:pathLst>
                <a:path w="12996" h="12996" extrusionOk="0">
                  <a:moveTo>
                    <a:pt x="6503" y="0"/>
                  </a:moveTo>
                  <a:cubicBezTo>
                    <a:pt x="2909" y="0"/>
                    <a:pt x="0" y="2908"/>
                    <a:pt x="0" y="6503"/>
                  </a:cubicBezTo>
                  <a:cubicBezTo>
                    <a:pt x="0" y="10088"/>
                    <a:pt x="2909" y="12996"/>
                    <a:pt x="6503" y="12996"/>
                  </a:cubicBezTo>
                  <a:cubicBezTo>
                    <a:pt x="10088" y="12996"/>
                    <a:pt x="12996" y="10088"/>
                    <a:pt x="12996" y="6503"/>
                  </a:cubicBezTo>
                  <a:cubicBezTo>
                    <a:pt x="12996" y="2908"/>
                    <a:pt x="10088" y="0"/>
                    <a:pt x="6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16;p49"/>
            <p:cNvSpPr/>
            <p:nvPr/>
          </p:nvSpPr>
          <p:spPr>
            <a:xfrm>
              <a:off x="6372350" y="2733925"/>
              <a:ext cx="60375" cy="94350"/>
            </a:xfrm>
            <a:custGeom>
              <a:avLst/>
              <a:gdLst/>
              <a:ahLst/>
              <a:cxnLst/>
              <a:rect l="l" t="t" r="r" b="b"/>
              <a:pathLst>
                <a:path w="2415" h="3774" extrusionOk="0">
                  <a:moveTo>
                    <a:pt x="910" y="0"/>
                  </a:moveTo>
                  <a:lnTo>
                    <a:pt x="910" y="0"/>
                  </a:lnTo>
                  <a:cubicBezTo>
                    <a:pt x="1223" y="364"/>
                    <a:pt x="1516" y="758"/>
                    <a:pt x="1778" y="1161"/>
                  </a:cubicBezTo>
                  <a:cubicBezTo>
                    <a:pt x="1909" y="1363"/>
                    <a:pt x="2020" y="1565"/>
                    <a:pt x="2111" y="1788"/>
                  </a:cubicBezTo>
                  <a:cubicBezTo>
                    <a:pt x="2202" y="2000"/>
                    <a:pt x="2243" y="2232"/>
                    <a:pt x="2233" y="2464"/>
                  </a:cubicBezTo>
                  <a:cubicBezTo>
                    <a:pt x="2222" y="2686"/>
                    <a:pt x="2132" y="2898"/>
                    <a:pt x="1970" y="3060"/>
                  </a:cubicBezTo>
                  <a:cubicBezTo>
                    <a:pt x="1808" y="3221"/>
                    <a:pt x="1617" y="3353"/>
                    <a:pt x="1394" y="3433"/>
                  </a:cubicBezTo>
                  <a:cubicBezTo>
                    <a:pt x="1172" y="3524"/>
                    <a:pt x="950" y="3605"/>
                    <a:pt x="718" y="3645"/>
                  </a:cubicBezTo>
                  <a:cubicBezTo>
                    <a:pt x="476" y="3706"/>
                    <a:pt x="233" y="3736"/>
                    <a:pt x="1" y="3767"/>
                  </a:cubicBezTo>
                  <a:cubicBezTo>
                    <a:pt x="74" y="3771"/>
                    <a:pt x="148" y="3773"/>
                    <a:pt x="221" y="3773"/>
                  </a:cubicBezTo>
                  <a:cubicBezTo>
                    <a:pt x="635" y="3773"/>
                    <a:pt x="1051" y="3702"/>
                    <a:pt x="1445" y="3565"/>
                  </a:cubicBezTo>
                  <a:cubicBezTo>
                    <a:pt x="1687" y="3484"/>
                    <a:pt x="1909" y="3353"/>
                    <a:pt x="2091" y="3181"/>
                  </a:cubicBezTo>
                  <a:cubicBezTo>
                    <a:pt x="2283" y="2989"/>
                    <a:pt x="2394" y="2737"/>
                    <a:pt x="2414" y="2474"/>
                  </a:cubicBezTo>
                  <a:cubicBezTo>
                    <a:pt x="2414" y="2212"/>
                    <a:pt x="2374" y="1959"/>
                    <a:pt x="2263" y="1727"/>
                  </a:cubicBezTo>
                  <a:cubicBezTo>
                    <a:pt x="2162" y="1495"/>
                    <a:pt x="2041" y="1283"/>
                    <a:pt x="1899" y="1081"/>
                  </a:cubicBezTo>
                  <a:cubicBezTo>
                    <a:pt x="1606" y="687"/>
                    <a:pt x="1273" y="323"/>
                    <a:pt x="91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17;p49"/>
            <p:cNvSpPr/>
            <p:nvPr/>
          </p:nvSpPr>
          <p:spPr>
            <a:xfrm>
              <a:off x="6370350" y="2285325"/>
              <a:ext cx="262800" cy="286225"/>
            </a:xfrm>
            <a:custGeom>
              <a:avLst/>
              <a:gdLst/>
              <a:ahLst/>
              <a:cxnLst/>
              <a:rect l="l" t="t" r="r" b="b"/>
              <a:pathLst>
                <a:path w="10512" h="11449" extrusionOk="0">
                  <a:moveTo>
                    <a:pt x="2020" y="1"/>
                  </a:moveTo>
                  <a:cubicBezTo>
                    <a:pt x="727" y="1253"/>
                    <a:pt x="0" y="2980"/>
                    <a:pt x="0" y="4777"/>
                  </a:cubicBezTo>
                  <a:cubicBezTo>
                    <a:pt x="0" y="7271"/>
                    <a:pt x="1384" y="9553"/>
                    <a:pt x="3605" y="10704"/>
                  </a:cubicBezTo>
                  <a:cubicBezTo>
                    <a:pt x="4570" y="11202"/>
                    <a:pt x="5622" y="11448"/>
                    <a:pt x="6669" y="11448"/>
                  </a:cubicBezTo>
                  <a:cubicBezTo>
                    <a:pt x="8022" y="11448"/>
                    <a:pt x="9368" y="11038"/>
                    <a:pt x="10512" y="10230"/>
                  </a:cubicBezTo>
                  <a:cubicBezTo>
                    <a:pt x="9027" y="5534"/>
                    <a:pt x="6261" y="1849"/>
                    <a:pt x="2020" y="1"/>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18;p49"/>
            <p:cNvSpPr/>
            <p:nvPr/>
          </p:nvSpPr>
          <p:spPr>
            <a:xfrm>
              <a:off x="6356975" y="2997200"/>
              <a:ext cx="276425" cy="286300"/>
            </a:xfrm>
            <a:custGeom>
              <a:avLst/>
              <a:gdLst/>
              <a:ahLst/>
              <a:cxnLst/>
              <a:rect l="l" t="t" r="r" b="b"/>
              <a:pathLst>
                <a:path w="11057" h="11452" extrusionOk="0">
                  <a:moveTo>
                    <a:pt x="7257" y="1"/>
                  </a:moveTo>
                  <a:cubicBezTo>
                    <a:pt x="7241" y="1"/>
                    <a:pt x="7225" y="1"/>
                    <a:pt x="7210" y="1"/>
                  </a:cubicBezTo>
                  <a:cubicBezTo>
                    <a:pt x="7201" y="1"/>
                    <a:pt x="7193" y="1"/>
                    <a:pt x="7185" y="1"/>
                  </a:cubicBezTo>
                  <a:cubicBezTo>
                    <a:pt x="4479" y="1"/>
                    <a:pt x="2047" y="1644"/>
                    <a:pt x="1030" y="4161"/>
                  </a:cubicBezTo>
                  <a:cubicBezTo>
                    <a:pt x="0" y="6675"/>
                    <a:pt x="606" y="9553"/>
                    <a:pt x="2555" y="11452"/>
                  </a:cubicBezTo>
                  <a:cubicBezTo>
                    <a:pt x="6796" y="9594"/>
                    <a:pt x="9562" y="5918"/>
                    <a:pt x="11057" y="1213"/>
                  </a:cubicBezTo>
                  <a:cubicBezTo>
                    <a:pt x="9939" y="434"/>
                    <a:pt x="8613" y="1"/>
                    <a:pt x="7257" y="1"/>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9;p49"/>
            <p:cNvSpPr/>
            <p:nvPr/>
          </p:nvSpPr>
          <p:spPr>
            <a:xfrm>
              <a:off x="6148950" y="3241575"/>
              <a:ext cx="251700" cy="253975"/>
            </a:xfrm>
            <a:custGeom>
              <a:avLst/>
              <a:gdLst/>
              <a:ahLst/>
              <a:cxnLst/>
              <a:rect l="l" t="t" r="r" b="b"/>
              <a:pathLst>
                <a:path w="10068" h="10159" extrusionOk="0">
                  <a:moveTo>
                    <a:pt x="5080" y="0"/>
                  </a:moveTo>
                  <a:cubicBezTo>
                    <a:pt x="2273" y="0"/>
                    <a:pt x="1" y="3423"/>
                    <a:pt x="1" y="6231"/>
                  </a:cubicBezTo>
                  <a:cubicBezTo>
                    <a:pt x="1" y="9038"/>
                    <a:pt x="2273" y="10158"/>
                    <a:pt x="5080" y="10158"/>
                  </a:cubicBezTo>
                  <a:cubicBezTo>
                    <a:pt x="7846" y="10108"/>
                    <a:pt x="10068" y="7856"/>
                    <a:pt x="10068" y="5079"/>
                  </a:cubicBezTo>
                  <a:cubicBezTo>
                    <a:pt x="10068" y="2303"/>
                    <a:pt x="7846" y="41"/>
                    <a:pt x="5080"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20;p49"/>
            <p:cNvSpPr/>
            <p:nvPr/>
          </p:nvSpPr>
          <p:spPr>
            <a:xfrm>
              <a:off x="6148950" y="2073300"/>
              <a:ext cx="253725" cy="253725"/>
            </a:xfrm>
            <a:custGeom>
              <a:avLst/>
              <a:gdLst/>
              <a:ahLst/>
              <a:cxnLst/>
              <a:rect l="l" t="t" r="r" b="b"/>
              <a:pathLst>
                <a:path w="10149" h="10149" extrusionOk="0">
                  <a:moveTo>
                    <a:pt x="5080" y="0"/>
                  </a:moveTo>
                  <a:cubicBezTo>
                    <a:pt x="2273" y="0"/>
                    <a:pt x="1" y="1121"/>
                    <a:pt x="1" y="3918"/>
                  </a:cubicBezTo>
                  <a:cubicBezTo>
                    <a:pt x="1" y="6725"/>
                    <a:pt x="2273" y="10148"/>
                    <a:pt x="5080" y="10148"/>
                  </a:cubicBezTo>
                  <a:cubicBezTo>
                    <a:pt x="7877" y="10148"/>
                    <a:pt x="10149" y="7876"/>
                    <a:pt x="10149" y="5069"/>
                  </a:cubicBezTo>
                  <a:cubicBezTo>
                    <a:pt x="10149" y="2272"/>
                    <a:pt x="7877" y="0"/>
                    <a:pt x="5080"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21;p49"/>
            <p:cNvSpPr/>
            <p:nvPr/>
          </p:nvSpPr>
          <p:spPr>
            <a:xfrm>
              <a:off x="6650800" y="2609725"/>
              <a:ext cx="21225" cy="340550"/>
            </a:xfrm>
            <a:custGeom>
              <a:avLst/>
              <a:gdLst/>
              <a:ahLst/>
              <a:cxnLst/>
              <a:rect l="l" t="t" r="r" b="b"/>
              <a:pathLst>
                <a:path w="849" h="13622" extrusionOk="0">
                  <a:moveTo>
                    <a:pt x="1" y="0"/>
                  </a:moveTo>
                  <a:lnTo>
                    <a:pt x="1" y="0"/>
                  </a:lnTo>
                  <a:cubicBezTo>
                    <a:pt x="51" y="283"/>
                    <a:pt x="112" y="556"/>
                    <a:pt x="162" y="838"/>
                  </a:cubicBezTo>
                  <a:lnTo>
                    <a:pt x="243" y="1262"/>
                  </a:lnTo>
                  <a:lnTo>
                    <a:pt x="303" y="1687"/>
                  </a:lnTo>
                  <a:lnTo>
                    <a:pt x="435" y="2535"/>
                  </a:lnTo>
                  <a:lnTo>
                    <a:pt x="516" y="3383"/>
                  </a:lnTo>
                  <a:cubicBezTo>
                    <a:pt x="556" y="3666"/>
                    <a:pt x="576" y="3948"/>
                    <a:pt x="586" y="4241"/>
                  </a:cubicBezTo>
                  <a:cubicBezTo>
                    <a:pt x="606" y="4524"/>
                    <a:pt x="637" y="4807"/>
                    <a:pt x="637" y="5089"/>
                  </a:cubicBezTo>
                  <a:lnTo>
                    <a:pt x="667" y="5948"/>
                  </a:lnTo>
                  <a:cubicBezTo>
                    <a:pt x="677" y="6230"/>
                    <a:pt x="667" y="6523"/>
                    <a:pt x="667" y="6806"/>
                  </a:cubicBezTo>
                  <a:cubicBezTo>
                    <a:pt x="667" y="7947"/>
                    <a:pt x="606" y="9088"/>
                    <a:pt x="516" y="10229"/>
                  </a:cubicBezTo>
                  <a:lnTo>
                    <a:pt x="425" y="11077"/>
                  </a:lnTo>
                  <a:cubicBezTo>
                    <a:pt x="394" y="11360"/>
                    <a:pt x="364" y="11643"/>
                    <a:pt x="324" y="11925"/>
                  </a:cubicBezTo>
                  <a:cubicBezTo>
                    <a:pt x="263" y="12501"/>
                    <a:pt x="172" y="13066"/>
                    <a:pt x="71" y="13622"/>
                  </a:cubicBezTo>
                  <a:cubicBezTo>
                    <a:pt x="334" y="12511"/>
                    <a:pt x="526" y="11380"/>
                    <a:pt x="647" y="10239"/>
                  </a:cubicBezTo>
                  <a:cubicBezTo>
                    <a:pt x="768" y="9098"/>
                    <a:pt x="839" y="7957"/>
                    <a:pt x="849" y="6806"/>
                  </a:cubicBezTo>
                  <a:cubicBezTo>
                    <a:pt x="849" y="5655"/>
                    <a:pt x="788" y="4514"/>
                    <a:pt x="657" y="3373"/>
                  </a:cubicBezTo>
                  <a:cubicBezTo>
                    <a:pt x="526" y="2232"/>
                    <a:pt x="303" y="1101"/>
                    <a:pt x="1"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22;p49"/>
            <p:cNvSpPr/>
            <p:nvPr/>
          </p:nvSpPr>
          <p:spPr>
            <a:xfrm>
              <a:off x="5605200" y="2252275"/>
              <a:ext cx="446350" cy="1054950"/>
            </a:xfrm>
            <a:custGeom>
              <a:avLst/>
              <a:gdLst/>
              <a:ahLst/>
              <a:cxnLst/>
              <a:rect l="l" t="t" r="r" b="b"/>
              <a:pathLst>
                <a:path w="17854" h="42198" extrusionOk="0">
                  <a:moveTo>
                    <a:pt x="17853" y="0"/>
                  </a:moveTo>
                  <a:cubicBezTo>
                    <a:pt x="17852" y="0"/>
                    <a:pt x="1" y="1434"/>
                    <a:pt x="869" y="21871"/>
                  </a:cubicBezTo>
                  <a:cubicBezTo>
                    <a:pt x="1727" y="42079"/>
                    <a:pt x="17478" y="42198"/>
                    <a:pt x="17846" y="42198"/>
                  </a:cubicBezTo>
                  <a:cubicBezTo>
                    <a:pt x="17851" y="42198"/>
                    <a:pt x="17853" y="42198"/>
                    <a:pt x="17853" y="42198"/>
                  </a:cubicBezTo>
                  <a:cubicBezTo>
                    <a:pt x="17853" y="42198"/>
                    <a:pt x="14339" y="32332"/>
                    <a:pt x="15248" y="23820"/>
                  </a:cubicBezTo>
                  <a:cubicBezTo>
                    <a:pt x="9664" y="22689"/>
                    <a:pt x="15096" y="21155"/>
                    <a:pt x="15096" y="21155"/>
                  </a:cubicBezTo>
                  <a:cubicBezTo>
                    <a:pt x="15096" y="21155"/>
                    <a:pt x="14723" y="13390"/>
                    <a:pt x="15288" y="11006"/>
                  </a:cubicBezTo>
                  <a:lnTo>
                    <a:pt x="15288" y="11006"/>
                  </a:lnTo>
                  <a:cubicBezTo>
                    <a:pt x="15099" y="11010"/>
                    <a:pt x="14917" y="11011"/>
                    <a:pt x="14742" y="11011"/>
                  </a:cubicBezTo>
                  <a:cubicBezTo>
                    <a:pt x="8995" y="11011"/>
                    <a:pt x="11322" y="9277"/>
                    <a:pt x="15702" y="8502"/>
                  </a:cubicBezTo>
                  <a:cubicBezTo>
                    <a:pt x="16369" y="4423"/>
                    <a:pt x="17853" y="0"/>
                    <a:pt x="17853" y="0"/>
                  </a:cubicBezTo>
                  <a:close/>
                </a:path>
              </a:pathLst>
            </a:custGeom>
            <a:solidFill>
              <a:srgbClr val="5A2E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23;p49"/>
            <p:cNvSpPr/>
            <p:nvPr/>
          </p:nvSpPr>
          <p:spPr>
            <a:xfrm>
              <a:off x="6005825" y="3230675"/>
              <a:ext cx="366550" cy="92525"/>
            </a:xfrm>
            <a:custGeom>
              <a:avLst/>
              <a:gdLst/>
              <a:ahLst/>
              <a:cxnLst/>
              <a:rect l="l" t="t" r="r" b="b"/>
              <a:pathLst>
                <a:path w="14662" h="3701" extrusionOk="0">
                  <a:moveTo>
                    <a:pt x="8110" y="0"/>
                  </a:moveTo>
                  <a:cubicBezTo>
                    <a:pt x="4380" y="0"/>
                    <a:pt x="445" y="436"/>
                    <a:pt x="445" y="436"/>
                  </a:cubicBezTo>
                  <a:lnTo>
                    <a:pt x="0" y="2890"/>
                  </a:lnTo>
                  <a:cubicBezTo>
                    <a:pt x="1593" y="3312"/>
                    <a:pt x="4921" y="3700"/>
                    <a:pt x="8004" y="3700"/>
                  </a:cubicBezTo>
                  <a:cubicBezTo>
                    <a:pt x="11490" y="3700"/>
                    <a:pt x="14662" y="3204"/>
                    <a:pt x="14662" y="1699"/>
                  </a:cubicBezTo>
                  <a:cubicBezTo>
                    <a:pt x="14662" y="354"/>
                    <a:pt x="11470" y="0"/>
                    <a:pt x="8110" y="0"/>
                  </a:cubicBezTo>
                  <a:close/>
                </a:path>
              </a:pathLst>
            </a:custGeom>
            <a:solidFill>
              <a:srgbClr val="5A2E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24;p49"/>
            <p:cNvSpPr/>
            <p:nvPr/>
          </p:nvSpPr>
          <p:spPr>
            <a:xfrm>
              <a:off x="6005825" y="2245550"/>
              <a:ext cx="366550" cy="92725"/>
            </a:xfrm>
            <a:custGeom>
              <a:avLst/>
              <a:gdLst/>
              <a:ahLst/>
              <a:cxnLst/>
              <a:rect l="l" t="t" r="r" b="b"/>
              <a:pathLst>
                <a:path w="14662" h="3709" extrusionOk="0">
                  <a:moveTo>
                    <a:pt x="8125" y="1"/>
                  </a:moveTo>
                  <a:cubicBezTo>
                    <a:pt x="4391" y="1"/>
                    <a:pt x="445" y="441"/>
                    <a:pt x="445" y="441"/>
                  </a:cubicBezTo>
                  <a:lnTo>
                    <a:pt x="0" y="2895"/>
                  </a:lnTo>
                  <a:cubicBezTo>
                    <a:pt x="1596" y="3317"/>
                    <a:pt x="4932" y="3708"/>
                    <a:pt x="8020" y="3708"/>
                  </a:cubicBezTo>
                  <a:cubicBezTo>
                    <a:pt x="11499" y="3708"/>
                    <a:pt x="14662" y="3212"/>
                    <a:pt x="14662" y="1703"/>
                  </a:cubicBezTo>
                  <a:cubicBezTo>
                    <a:pt x="14662" y="356"/>
                    <a:pt x="11479" y="1"/>
                    <a:pt x="8125" y="1"/>
                  </a:cubicBezTo>
                  <a:close/>
                </a:path>
              </a:pathLst>
            </a:custGeom>
            <a:solidFill>
              <a:srgbClr val="5A2E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25;p49"/>
            <p:cNvSpPr/>
            <p:nvPr/>
          </p:nvSpPr>
          <p:spPr>
            <a:xfrm>
              <a:off x="5686475" y="2878825"/>
              <a:ext cx="243375" cy="33850"/>
            </a:xfrm>
            <a:custGeom>
              <a:avLst/>
              <a:gdLst/>
              <a:ahLst/>
              <a:cxnLst/>
              <a:rect l="l" t="t" r="r" b="b"/>
              <a:pathLst>
                <a:path w="9735" h="1354" extrusionOk="0">
                  <a:moveTo>
                    <a:pt x="1" y="0"/>
                  </a:moveTo>
                  <a:lnTo>
                    <a:pt x="1" y="0"/>
                  </a:lnTo>
                  <a:cubicBezTo>
                    <a:pt x="758" y="333"/>
                    <a:pt x="1546" y="606"/>
                    <a:pt x="2344" y="808"/>
                  </a:cubicBezTo>
                  <a:cubicBezTo>
                    <a:pt x="3151" y="1010"/>
                    <a:pt x="3969" y="1161"/>
                    <a:pt x="4797" y="1252"/>
                  </a:cubicBezTo>
                  <a:cubicBezTo>
                    <a:pt x="5201" y="1303"/>
                    <a:pt x="5615" y="1323"/>
                    <a:pt x="6029" y="1353"/>
                  </a:cubicBezTo>
                  <a:lnTo>
                    <a:pt x="6968" y="1353"/>
                  </a:lnTo>
                  <a:lnTo>
                    <a:pt x="7281" y="1333"/>
                  </a:lnTo>
                  <a:cubicBezTo>
                    <a:pt x="8109" y="1303"/>
                    <a:pt x="8927" y="1192"/>
                    <a:pt x="9735" y="1020"/>
                  </a:cubicBezTo>
                  <a:lnTo>
                    <a:pt x="9735" y="1020"/>
                  </a:lnTo>
                  <a:cubicBezTo>
                    <a:pt x="9533" y="1040"/>
                    <a:pt x="9331" y="1060"/>
                    <a:pt x="9119" y="1091"/>
                  </a:cubicBezTo>
                  <a:lnTo>
                    <a:pt x="8816" y="1121"/>
                  </a:lnTo>
                  <a:cubicBezTo>
                    <a:pt x="8715" y="1131"/>
                    <a:pt x="8614" y="1141"/>
                    <a:pt x="8503" y="1141"/>
                  </a:cubicBezTo>
                  <a:lnTo>
                    <a:pt x="7887" y="1182"/>
                  </a:lnTo>
                  <a:cubicBezTo>
                    <a:pt x="7685" y="1192"/>
                    <a:pt x="7483" y="1192"/>
                    <a:pt x="7271" y="1192"/>
                  </a:cubicBezTo>
                  <a:lnTo>
                    <a:pt x="6655" y="1192"/>
                  </a:lnTo>
                  <a:lnTo>
                    <a:pt x="6039" y="1172"/>
                  </a:lnTo>
                  <a:cubicBezTo>
                    <a:pt x="5625" y="1141"/>
                    <a:pt x="5221" y="1121"/>
                    <a:pt x="4807" y="1060"/>
                  </a:cubicBezTo>
                  <a:cubicBezTo>
                    <a:pt x="4000" y="970"/>
                    <a:pt x="3182" y="838"/>
                    <a:pt x="2374" y="667"/>
                  </a:cubicBezTo>
                  <a:cubicBezTo>
                    <a:pt x="2182" y="616"/>
                    <a:pt x="1980" y="566"/>
                    <a:pt x="1778" y="525"/>
                  </a:cubicBezTo>
                  <a:lnTo>
                    <a:pt x="1182" y="364"/>
                  </a:lnTo>
                  <a:cubicBezTo>
                    <a:pt x="779" y="253"/>
                    <a:pt x="385" y="132"/>
                    <a:pt x="1"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26;p49"/>
            <p:cNvSpPr/>
            <p:nvPr/>
          </p:nvSpPr>
          <p:spPr>
            <a:xfrm>
              <a:off x="5718300" y="2991900"/>
              <a:ext cx="234525" cy="29425"/>
            </a:xfrm>
            <a:custGeom>
              <a:avLst/>
              <a:gdLst/>
              <a:ahLst/>
              <a:cxnLst/>
              <a:rect l="l" t="t" r="r" b="b"/>
              <a:pathLst>
                <a:path w="9381" h="1177" extrusionOk="0">
                  <a:moveTo>
                    <a:pt x="0" y="1"/>
                  </a:moveTo>
                  <a:lnTo>
                    <a:pt x="0" y="11"/>
                  </a:lnTo>
                  <a:cubicBezTo>
                    <a:pt x="1485" y="677"/>
                    <a:pt x="3090" y="1071"/>
                    <a:pt x="4716" y="1162"/>
                  </a:cubicBezTo>
                  <a:cubicBezTo>
                    <a:pt x="4897" y="1171"/>
                    <a:pt x="5081" y="1176"/>
                    <a:pt x="5265" y="1176"/>
                  </a:cubicBezTo>
                  <a:cubicBezTo>
                    <a:pt x="5490" y="1176"/>
                    <a:pt x="5715" y="1169"/>
                    <a:pt x="5938" y="1152"/>
                  </a:cubicBezTo>
                  <a:cubicBezTo>
                    <a:pt x="6342" y="1122"/>
                    <a:pt x="6745" y="1061"/>
                    <a:pt x="7149" y="980"/>
                  </a:cubicBezTo>
                  <a:cubicBezTo>
                    <a:pt x="7543" y="879"/>
                    <a:pt x="7937" y="748"/>
                    <a:pt x="8311" y="597"/>
                  </a:cubicBezTo>
                  <a:cubicBezTo>
                    <a:pt x="8684" y="435"/>
                    <a:pt x="9038" y="233"/>
                    <a:pt x="9381" y="11"/>
                  </a:cubicBezTo>
                  <a:lnTo>
                    <a:pt x="9381" y="11"/>
                  </a:lnTo>
                  <a:cubicBezTo>
                    <a:pt x="9027" y="203"/>
                    <a:pt x="8664" y="375"/>
                    <a:pt x="8280" y="516"/>
                  </a:cubicBezTo>
                  <a:cubicBezTo>
                    <a:pt x="7907" y="647"/>
                    <a:pt x="7513" y="758"/>
                    <a:pt x="7119" y="829"/>
                  </a:cubicBezTo>
                  <a:cubicBezTo>
                    <a:pt x="6725" y="900"/>
                    <a:pt x="6331" y="950"/>
                    <a:pt x="5928" y="970"/>
                  </a:cubicBezTo>
                  <a:cubicBezTo>
                    <a:pt x="5726" y="980"/>
                    <a:pt x="5524" y="985"/>
                    <a:pt x="5323" y="985"/>
                  </a:cubicBezTo>
                  <a:cubicBezTo>
                    <a:pt x="5122" y="985"/>
                    <a:pt x="4923" y="980"/>
                    <a:pt x="4726" y="970"/>
                  </a:cubicBezTo>
                  <a:cubicBezTo>
                    <a:pt x="3918" y="930"/>
                    <a:pt x="3120" y="819"/>
                    <a:pt x="2333" y="657"/>
                  </a:cubicBezTo>
                  <a:cubicBezTo>
                    <a:pt x="1939" y="566"/>
                    <a:pt x="1545" y="476"/>
                    <a:pt x="1162" y="364"/>
                  </a:cubicBezTo>
                  <a:cubicBezTo>
                    <a:pt x="768" y="253"/>
                    <a:pt x="384" y="132"/>
                    <a:pt x="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27;p49"/>
            <p:cNvSpPr/>
            <p:nvPr/>
          </p:nvSpPr>
          <p:spPr>
            <a:xfrm>
              <a:off x="5777125" y="3099200"/>
              <a:ext cx="186575" cy="22625"/>
            </a:xfrm>
            <a:custGeom>
              <a:avLst/>
              <a:gdLst/>
              <a:ahLst/>
              <a:cxnLst/>
              <a:rect l="l" t="t" r="r" b="b"/>
              <a:pathLst>
                <a:path w="7463" h="905" extrusionOk="0">
                  <a:moveTo>
                    <a:pt x="0" y="0"/>
                  </a:moveTo>
                  <a:lnTo>
                    <a:pt x="0" y="0"/>
                  </a:lnTo>
                  <a:cubicBezTo>
                    <a:pt x="303" y="101"/>
                    <a:pt x="606" y="182"/>
                    <a:pt x="919" y="263"/>
                  </a:cubicBezTo>
                  <a:cubicBezTo>
                    <a:pt x="1222" y="344"/>
                    <a:pt x="1535" y="414"/>
                    <a:pt x="1848" y="475"/>
                  </a:cubicBezTo>
                  <a:cubicBezTo>
                    <a:pt x="2464" y="616"/>
                    <a:pt x="3100" y="717"/>
                    <a:pt x="3726" y="798"/>
                  </a:cubicBezTo>
                  <a:cubicBezTo>
                    <a:pt x="4253" y="865"/>
                    <a:pt x="4787" y="904"/>
                    <a:pt x="5316" y="904"/>
                  </a:cubicBezTo>
                  <a:cubicBezTo>
                    <a:pt x="5426" y="904"/>
                    <a:pt x="5535" y="903"/>
                    <a:pt x="5645" y="899"/>
                  </a:cubicBezTo>
                  <a:cubicBezTo>
                    <a:pt x="5968" y="889"/>
                    <a:pt x="6281" y="859"/>
                    <a:pt x="6604" y="788"/>
                  </a:cubicBezTo>
                  <a:cubicBezTo>
                    <a:pt x="6917" y="737"/>
                    <a:pt x="7210" y="596"/>
                    <a:pt x="7462" y="374"/>
                  </a:cubicBezTo>
                  <a:lnTo>
                    <a:pt x="7462" y="374"/>
                  </a:lnTo>
                  <a:cubicBezTo>
                    <a:pt x="7200" y="556"/>
                    <a:pt x="6897" y="677"/>
                    <a:pt x="6584" y="707"/>
                  </a:cubicBezTo>
                  <a:cubicBezTo>
                    <a:pt x="6271" y="748"/>
                    <a:pt x="5958" y="768"/>
                    <a:pt x="5645" y="768"/>
                  </a:cubicBezTo>
                  <a:cubicBezTo>
                    <a:pt x="5332" y="758"/>
                    <a:pt x="5008" y="748"/>
                    <a:pt x="4695" y="717"/>
                  </a:cubicBezTo>
                  <a:cubicBezTo>
                    <a:pt x="4382" y="697"/>
                    <a:pt x="4069" y="667"/>
                    <a:pt x="3756" y="626"/>
                  </a:cubicBezTo>
                  <a:cubicBezTo>
                    <a:pt x="3120" y="546"/>
                    <a:pt x="2504" y="445"/>
                    <a:pt x="1868" y="344"/>
                  </a:cubicBezTo>
                  <a:cubicBezTo>
                    <a:pt x="1555" y="293"/>
                    <a:pt x="1242" y="223"/>
                    <a:pt x="939" y="182"/>
                  </a:cubicBezTo>
                  <a:cubicBezTo>
                    <a:pt x="626" y="132"/>
                    <a:pt x="313" y="61"/>
                    <a:pt x="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28;p49"/>
            <p:cNvSpPr/>
            <p:nvPr/>
          </p:nvSpPr>
          <p:spPr>
            <a:xfrm>
              <a:off x="5703400" y="2677725"/>
              <a:ext cx="237825" cy="56225"/>
            </a:xfrm>
            <a:custGeom>
              <a:avLst/>
              <a:gdLst/>
              <a:ahLst/>
              <a:cxnLst/>
              <a:rect l="l" t="t" r="r" b="b"/>
              <a:pathLst>
                <a:path w="9513" h="2249" extrusionOk="0">
                  <a:moveTo>
                    <a:pt x="7526" y="1"/>
                  </a:moveTo>
                  <a:cubicBezTo>
                    <a:pt x="7363" y="1"/>
                    <a:pt x="7201" y="5"/>
                    <a:pt x="7039" y="17"/>
                  </a:cubicBezTo>
                  <a:cubicBezTo>
                    <a:pt x="6200" y="47"/>
                    <a:pt x="5372" y="148"/>
                    <a:pt x="4565" y="330"/>
                  </a:cubicBezTo>
                  <a:cubicBezTo>
                    <a:pt x="3747" y="501"/>
                    <a:pt x="2959" y="754"/>
                    <a:pt x="2192" y="1067"/>
                  </a:cubicBezTo>
                  <a:cubicBezTo>
                    <a:pt x="1798" y="1228"/>
                    <a:pt x="1424" y="1410"/>
                    <a:pt x="1061" y="1592"/>
                  </a:cubicBezTo>
                  <a:cubicBezTo>
                    <a:pt x="687" y="1794"/>
                    <a:pt x="334" y="2006"/>
                    <a:pt x="1" y="2248"/>
                  </a:cubicBezTo>
                  <a:cubicBezTo>
                    <a:pt x="354" y="2036"/>
                    <a:pt x="728" y="1844"/>
                    <a:pt x="1101" y="1673"/>
                  </a:cubicBezTo>
                  <a:cubicBezTo>
                    <a:pt x="1475" y="1501"/>
                    <a:pt x="1848" y="1339"/>
                    <a:pt x="2242" y="1198"/>
                  </a:cubicBezTo>
                  <a:cubicBezTo>
                    <a:pt x="2626" y="1057"/>
                    <a:pt x="3020" y="925"/>
                    <a:pt x="3413" y="814"/>
                  </a:cubicBezTo>
                  <a:lnTo>
                    <a:pt x="3999" y="643"/>
                  </a:lnTo>
                  <a:lnTo>
                    <a:pt x="4605" y="511"/>
                  </a:lnTo>
                  <a:cubicBezTo>
                    <a:pt x="5403" y="330"/>
                    <a:pt x="6221" y="219"/>
                    <a:pt x="7039" y="158"/>
                  </a:cubicBezTo>
                  <a:cubicBezTo>
                    <a:pt x="7535" y="122"/>
                    <a:pt x="8032" y="104"/>
                    <a:pt x="8527" y="104"/>
                  </a:cubicBezTo>
                  <a:cubicBezTo>
                    <a:pt x="8856" y="104"/>
                    <a:pt x="9185" y="112"/>
                    <a:pt x="9512" y="128"/>
                  </a:cubicBezTo>
                  <a:cubicBezTo>
                    <a:pt x="9310" y="97"/>
                    <a:pt x="9109" y="77"/>
                    <a:pt x="8896" y="57"/>
                  </a:cubicBezTo>
                  <a:cubicBezTo>
                    <a:pt x="8695" y="47"/>
                    <a:pt x="8482" y="17"/>
                    <a:pt x="8281" y="17"/>
                  </a:cubicBezTo>
                  <a:cubicBezTo>
                    <a:pt x="8029" y="11"/>
                    <a:pt x="7777" y="1"/>
                    <a:pt x="7526"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29;p49"/>
            <p:cNvSpPr/>
            <p:nvPr/>
          </p:nvSpPr>
          <p:spPr>
            <a:xfrm>
              <a:off x="5752625" y="2563450"/>
              <a:ext cx="281750" cy="74325"/>
            </a:xfrm>
            <a:custGeom>
              <a:avLst/>
              <a:gdLst/>
              <a:ahLst/>
              <a:cxnLst/>
              <a:rect l="l" t="t" r="r" b="b"/>
              <a:pathLst>
                <a:path w="11270" h="2973" extrusionOk="0">
                  <a:moveTo>
                    <a:pt x="7975" y="0"/>
                  </a:moveTo>
                  <a:cubicBezTo>
                    <a:pt x="7579" y="0"/>
                    <a:pt x="7184" y="16"/>
                    <a:pt x="6796" y="64"/>
                  </a:cubicBezTo>
                  <a:cubicBezTo>
                    <a:pt x="6291" y="104"/>
                    <a:pt x="5797" y="185"/>
                    <a:pt x="5312" y="286"/>
                  </a:cubicBezTo>
                  <a:cubicBezTo>
                    <a:pt x="4817" y="397"/>
                    <a:pt x="4332" y="529"/>
                    <a:pt x="3858" y="700"/>
                  </a:cubicBezTo>
                  <a:cubicBezTo>
                    <a:pt x="3383" y="862"/>
                    <a:pt x="2919" y="1054"/>
                    <a:pt x="2474" y="1276"/>
                  </a:cubicBezTo>
                  <a:cubicBezTo>
                    <a:pt x="1566" y="1710"/>
                    <a:pt x="738" y="2285"/>
                    <a:pt x="1" y="2972"/>
                  </a:cubicBezTo>
                  <a:cubicBezTo>
                    <a:pt x="384" y="2649"/>
                    <a:pt x="788" y="2366"/>
                    <a:pt x="1212" y="2114"/>
                  </a:cubicBezTo>
                  <a:cubicBezTo>
                    <a:pt x="1636" y="1851"/>
                    <a:pt x="2071" y="1619"/>
                    <a:pt x="2525" y="1407"/>
                  </a:cubicBezTo>
                  <a:cubicBezTo>
                    <a:pt x="3424" y="993"/>
                    <a:pt x="4373" y="670"/>
                    <a:pt x="5342" y="468"/>
                  </a:cubicBezTo>
                  <a:cubicBezTo>
                    <a:pt x="5827" y="357"/>
                    <a:pt x="6312" y="276"/>
                    <a:pt x="6806" y="226"/>
                  </a:cubicBezTo>
                  <a:cubicBezTo>
                    <a:pt x="7049" y="195"/>
                    <a:pt x="7291" y="185"/>
                    <a:pt x="7543" y="165"/>
                  </a:cubicBezTo>
                  <a:cubicBezTo>
                    <a:pt x="7609" y="160"/>
                    <a:pt x="7675" y="160"/>
                    <a:pt x="7739" y="160"/>
                  </a:cubicBezTo>
                  <a:cubicBezTo>
                    <a:pt x="7803" y="160"/>
                    <a:pt x="7867" y="160"/>
                    <a:pt x="7927" y="155"/>
                  </a:cubicBezTo>
                  <a:cubicBezTo>
                    <a:pt x="8048" y="145"/>
                    <a:pt x="8169" y="145"/>
                    <a:pt x="8301" y="145"/>
                  </a:cubicBezTo>
                  <a:cubicBezTo>
                    <a:pt x="8543" y="145"/>
                    <a:pt x="8795" y="155"/>
                    <a:pt x="9038" y="165"/>
                  </a:cubicBezTo>
                  <a:cubicBezTo>
                    <a:pt x="9290" y="165"/>
                    <a:pt x="9543" y="195"/>
                    <a:pt x="9785" y="215"/>
                  </a:cubicBezTo>
                  <a:cubicBezTo>
                    <a:pt x="10037" y="226"/>
                    <a:pt x="10280" y="256"/>
                    <a:pt x="10532" y="296"/>
                  </a:cubicBezTo>
                  <a:cubicBezTo>
                    <a:pt x="10775" y="327"/>
                    <a:pt x="11017" y="367"/>
                    <a:pt x="11269" y="407"/>
                  </a:cubicBezTo>
                  <a:cubicBezTo>
                    <a:pt x="11027" y="347"/>
                    <a:pt x="10785" y="286"/>
                    <a:pt x="10542" y="246"/>
                  </a:cubicBezTo>
                  <a:cubicBezTo>
                    <a:pt x="10290" y="195"/>
                    <a:pt x="10037" y="145"/>
                    <a:pt x="9795" y="115"/>
                  </a:cubicBezTo>
                  <a:cubicBezTo>
                    <a:pt x="9553" y="84"/>
                    <a:pt x="9290" y="64"/>
                    <a:pt x="9048" y="44"/>
                  </a:cubicBezTo>
                  <a:cubicBezTo>
                    <a:pt x="8806" y="14"/>
                    <a:pt x="8553" y="14"/>
                    <a:pt x="8301" y="3"/>
                  </a:cubicBezTo>
                  <a:cubicBezTo>
                    <a:pt x="8192" y="1"/>
                    <a:pt x="8083" y="0"/>
                    <a:pt x="7975"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30;p49"/>
            <p:cNvSpPr/>
            <p:nvPr/>
          </p:nvSpPr>
          <p:spPr>
            <a:xfrm>
              <a:off x="5750350" y="2413950"/>
              <a:ext cx="247425" cy="77150"/>
            </a:xfrm>
            <a:custGeom>
              <a:avLst/>
              <a:gdLst/>
              <a:ahLst/>
              <a:cxnLst/>
              <a:rect l="l" t="t" r="r" b="b"/>
              <a:pathLst>
                <a:path w="9897" h="3086" extrusionOk="0">
                  <a:moveTo>
                    <a:pt x="8808" y="1"/>
                  </a:moveTo>
                  <a:cubicBezTo>
                    <a:pt x="8733" y="1"/>
                    <a:pt x="8659" y="2"/>
                    <a:pt x="8584" y="6"/>
                  </a:cubicBezTo>
                  <a:cubicBezTo>
                    <a:pt x="8149" y="16"/>
                    <a:pt x="7705" y="66"/>
                    <a:pt x="7271" y="147"/>
                  </a:cubicBezTo>
                  <a:cubicBezTo>
                    <a:pt x="6837" y="218"/>
                    <a:pt x="6413" y="319"/>
                    <a:pt x="5989" y="440"/>
                  </a:cubicBezTo>
                  <a:cubicBezTo>
                    <a:pt x="5564" y="561"/>
                    <a:pt x="5150" y="692"/>
                    <a:pt x="4736" y="844"/>
                  </a:cubicBezTo>
                  <a:cubicBezTo>
                    <a:pt x="3908" y="1137"/>
                    <a:pt x="3101" y="1470"/>
                    <a:pt x="2313" y="1854"/>
                  </a:cubicBezTo>
                  <a:cubicBezTo>
                    <a:pt x="1909" y="2035"/>
                    <a:pt x="1515" y="2227"/>
                    <a:pt x="1132" y="2439"/>
                  </a:cubicBezTo>
                  <a:cubicBezTo>
                    <a:pt x="758" y="2651"/>
                    <a:pt x="374" y="2853"/>
                    <a:pt x="1" y="3085"/>
                  </a:cubicBezTo>
                  <a:cubicBezTo>
                    <a:pt x="394" y="2894"/>
                    <a:pt x="778" y="2702"/>
                    <a:pt x="1172" y="2520"/>
                  </a:cubicBezTo>
                  <a:cubicBezTo>
                    <a:pt x="1566" y="2328"/>
                    <a:pt x="1960" y="2156"/>
                    <a:pt x="2363" y="1985"/>
                  </a:cubicBezTo>
                  <a:cubicBezTo>
                    <a:pt x="3161" y="1631"/>
                    <a:pt x="3969" y="1298"/>
                    <a:pt x="4797" y="1005"/>
                  </a:cubicBezTo>
                  <a:cubicBezTo>
                    <a:pt x="5615" y="713"/>
                    <a:pt x="6453" y="470"/>
                    <a:pt x="7301" y="278"/>
                  </a:cubicBezTo>
                  <a:cubicBezTo>
                    <a:pt x="7725" y="187"/>
                    <a:pt x="8159" y="127"/>
                    <a:pt x="8594" y="86"/>
                  </a:cubicBezTo>
                  <a:cubicBezTo>
                    <a:pt x="8767" y="70"/>
                    <a:pt x="8941" y="62"/>
                    <a:pt x="9115" y="62"/>
                  </a:cubicBezTo>
                  <a:cubicBezTo>
                    <a:pt x="9375" y="62"/>
                    <a:pt x="9636" y="80"/>
                    <a:pt x="9896" y="117"/>
                  </a:cubicBezTo>
                  <a:cubicBezTo>
                    <a:pt x="9535" y="41"/>
                    <a:pt x="9175" y="1"/>
                    <a:pt x="8808"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31;p49"/>
            <p:cNvSpPr/>
            <p:nvPr/>
          </p:nvSpPr>
          <p:spPr>
            <a:xfrm>
              <a:off x="5808175" y="2338100"/>
              <a:ext cx="168125" cy="44700"/>
            </a:xfrm>
            <a:custGeom>
              <a:avLst/>
              <a:gdLst/>
              <a:ahLst/>
              <a:cxnLst/>
              <a:rect l="l" t="t" r="r" b="b"/>
              <a:pathLst>
                <a:path w="6725" h="1788" extrusionOk="0">
                  <a:moveTo>
                    <a:pt x="6281" y="0"/>
                  </a:moveTo>
                  <a:lnTo>
                    <a:pt x="5846" y="31"/>
                  </a:lnTo>
                  <a:lnTo>
                    <a:pt x="5412" y="91"/>
                  </a:lnTo>
                  <a:cubicBezTo>
                    <a:pt x="5271" y="111"/>
                    <a:pt x="5130" y="142"/>
                    <a:pt x="4978" y="162"/>
                  </a:cubicBezTo>
                  <a:cubicBezTo>
                    <a:pt x="4403" y="273"/>
                    <a:pt x="3837" y="414"/>
                    <a:pt x="3282" y="586"/>
                  </a:cubicBezTo>
                  <a:cubicBezTo>
                    <a:pt x="2726" y="758"/>
                    <a:pt x="2171" y="929"/>
                    <a:pt x="1626" y="1141"/>
                  </a:cubicBezTo>
                  <a:cubicBezTo>
                    <a:pt x="1353" y="1242"/>
                    <a:pt x="1070" y="1333"/>
                    <a:pt x="808" y="1444"/>
                  </a:cubicBezTo>
                  <a:cubicBezTo>
                    <a:pt x="535" y="1565"/>
                    <a:pt x="263" y="1666"/>
                    <a:pt x="0" y="1788"/>
                  </a:cubicBezTo>
                  <a:lnTo>
                    <a:pt x="1666" y="1263"/>
                  </a:lnTo>
                  <a:cubicBezTo>
                    <a:pt x="2221" y="1091"/>
                    <a:pt x="2777" y="929"/>
                    <a:pt x="3332" y="758"/>
                  </a:cubicBezTo>
                  <a:cubicBezTo>
                    <a:pt x="3888" y="586"/>
                    <a:pt x="4453" y="445"/>
                    <a:pt x="5008" y="303"/>
                  </a:cubicBezTo>
                  <a:cubicBezTo>
                    <a:pt x="5150" y="263"/>
                    <a:pt x="5291" y="233"/>
                    <a:pt x="5432" y="202"/>
                  </a:cubicBezTo>
                  <a:lnTo>
                    <a:pt x="5857" y="111"/>
                  </a:lnTo>
                  <a:lnTo>
                    <a:pt x="6291" y="41"/>
                  </a:lnTo>
                  <a:cubicBezTo>
                    <a:pt x="6432" y="31"/>
                    <a:pt x="6573" y="21"/>
                    <a:pt x="6725"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32;p49"/>
            <p:cNvSpPr/>
            <p:nvPr/>
          </p:nvSpPr>
          <p:spPr>
            <a:xfrm>
              <a:off x="6595775" y="3242000"/>
              <a:ext cx="467025" cy="4650"/>
            </a:xfrm>
            <a:custGeom>
              <a:avLst/>
              <a:gdLst/>
              <a:ahLst/>
              <a:cxnLst/>
              <a:rect l="l" t="t" r="r" b="b"/>
              <a:pathLst>
                <a:path w="18681" h="186" extrusionOk="0">
                  <a:moveTo>
                    <a:pt x="10231" y="1"/>
                  </a:moveTo>
                  <a:cubicBezTo>
                    <a:pt x="9934" y="1"/>
                    <a:pt x="9638" y="2"/>
                    <a:pt x="9341" y="4"/>
                  </a:cubicBezTo>
                  <a:cubicBezTo>
                    <a:pt x="7786" y="14"/>
                    <a:pt x="6220" y="14"/>
                    <a:pt x="4665" y="24"/>
                  </a:cubicBezTo>
                  <a:lnTo>
                    <a:pt x="2333" y="54"/>
                  </a:lnTo>
                  <a:cubicBezTo>
                    <a:pt x="1555" y="64"/>
                    <a:pt x="778" y="74"/>
                    <a:pt x="0" y="94"/>
                  </a:cubicBezTo>
                  <a:cubicBezTo>
                    <a:pt x="778" y="115"/>
                    <a:pt x="1555" y="125"/>
                    <a:pt x="2333" y="135"/>
                  </a:cubicBezTo>
                  <a:lnTo>
                    <a:pt x="4665" y="165"/>
                  </a:lnTo>
                  <a:cubicBezTo>
                    <a:pt x="6220" y="185"/>
                    <a:pt x="7786" y="185"/>
                    <a:pt x="9341" y="185"/>
                  </a:cubicBezTo>
                  <a:cubicBezTo>
                    <a:pt x="10896" y="175"/>
                    <a:pt x="12451" y="175"/>
                    <a:pt x="14006" y="165"/>
                  </a:cubicBezTo>
                  <a:lnTo>
                    <a:pt x="16348" y="135"/>
                  </a:lnTo>
                  <a:cubicBezTo>
                    <a:pt x="17126" y="125"/>
                    <a:pt x="17903" y="115"/>
                    <a:pt x="18681" y="94"/>
                  </a:cubicBezTo>
                  <a:cubicBezTo>
                    <a:pt x="17903" y="74"/>
                    <a:pt x="17126" y="64"/>
                    <a:pt x="16348" y="54"/>
                  </a:cubicBezTo>
                  <a:lnTo>
                    <a:pt x="14006" y="24"/>
                  </a:lnTo>
                  <a:cubicBezTo>
                    <a:pt x="12748" y="16"/>
                    <a:pt x="11490" y="1"/>
                    <a:pt x="10231"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33;p49"/>
            <p:cNvSpPr/>
            <p:nvPr/>
          </p:nvSpPr>
          <p:spPr>
            <a:xfrm>
              <a:off x="6697500" y="3171300"/>
              <a:ext cx="365800" cy="4000"/>
            </a:xfrm>
            <a:custGeom>
              <a:avLst/>
              <a:gdLst/>
              <a:ahLst/>
              <a:cxnLst/>
              <a:rect l="l" t="t" r="r" b="b"/>
              <a:pathLst>
                <a:path w="14632" h="160" extrusionOk="0">
                  <a:moveTo>
                    <a:pt x="8383" y="0"/>
                  </a:moveTo>
                  <a:cubicBezTo>
                    <a:pt x="8026" y="0"/>
                    <a:pt x="7669" y="1"/>
                    <a:pt x="7311" y="4"/>
                  </a:cubicBezTo>
                  <a:cubicBezTo>
                    <a:pt x="6089" y="4"/>
                    <a:pt x="4868" y="4"/>
                    <a:pt x="3656" y="14"/>
                  </a:cubicBezTo>
                  <a:lnTo>
                    <a:pt x="1828" y="45"/>
                  </a:lnTo>
                  <a:cubicBezTo>
                    <a:pt x="1212" y="55"/>
                    <a:pt x="606" y="65"/>
                    <a:pt x="1" y="75"/>
                  </a:cubicBezTo>
                  <a:cubicBezTo>
                    <a:pt x="596" y="105"/>
                    <a:pt x="1212" y="105"/>
                    <a:pt x="1828" y="115"/>
                  </a:cubicBezTo>
                  <a:lnTo>
                    <a:pt x="3656" y="136"/>
                  </a:lnTo>
                  <a:cubicBezTo>
                    <a:pt x="4550" y="150"/>
                    <a:pt x="5439" y="160"/>
                    <a:pt x="6331" y="160"/>
                  </a:cubicBezTo>
                  <a:cubicBezTo>
                    <a:pt x="6657" y="160"/>
                    <a:pt x="6984" y="158"/>
                    <a:pt x="7311" y="156"/>
                  </a:cubicBezTo>
                  <a:cubicBezTo>
                    <a:pt x="8533" y="156"/>
                    <a:pt x="9755" y="156"/>
                    <a:pt x="10977" y="136"/>
                  </a:cubicBezTo>
                  <a:lnTo>
                    <a:pt x="12804" y="115"/>
                  </a:lnTo>
                  <a:cubicBezTo>
                    <a:pt x="13410" y="105"/>
                    <a:pt x="14016" y="95"/>
                    <a:pt x="14632" y="75"/>
                  </a:cubicBezTo>
                  <a:cubicBezTo>
                    <a:pt x="14016" y="65"/>
                    <a:pt x="13410" y="55"/>
                    <a:pt x="12804" y="45"/>
                  </a:cubicBezTo>
                  <a:lnTo>
                    <a:pt x="10977" y="14"/>
                  </a:lnTo>
                  <a:cubicBezTo>
                    <a:pt x="10106" y="7"/>
                    <a:pt x="9245" y="0"/>
                    <a:pt x="8383"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34;p49"/>
            <p:cNvSpPr/>
            <p:nvPr/>
          </p:nvSpPr>
          <p:spPr>
            <a:xfrm>
              <a:off x="6595775" y="2317900"/>
              <a:ext cx="467025" cy="4675"/>
            </a:xfrm>
            <a:custGeom>
              <a:avLst/>
              <a:gdLst/>
              <a:ahLst/>
              <a:cxnLst/>
              <a:rect l="l" t="t" r="r" b="b"/>
              <a:pathLst>
                <a:path w="18681" h="187" extrusionOk="0">
                  <a:moveTo>
                    <a:pt x="9341" y="1"/>
                  </a:moveTo>
                  <a:cubicBezTo>
                    <a:pt x="7786" y="11"/>
                    <a:pt x="6230" y="11"/>
                    <a:pt x="4665" y="21"/>
                  </a:cubicBezTo>
                  <a:lnTo>
                    <a:pt x="2333" y="51"/>
                  </a:lnTo>
                  <a:cubicBezTo>
                    <a:pt x="1555" y="61"/>
                    <a:pt x="778" y="71"/>
                    <a:pt x="0" y="91"/>
                  </a:cubicBezTo>
                  <a:cubicBezTo>
                    <a:pt x="778" y="112"/>
                    <a:pt x="1555" y="122"/>
                    <a:pt x="2333" y="142"/>
                  </a:cubicBezTo>
                  <a:lnTo>
                    <a:pt x="4665" y="162"/>
                  </a:lnTo>
                  <a:cubicBezTo>
                    <a:pt x="5811" y="177"/>
                    <a:pt x="6951" y="186"/>
                    <a:pt x="8090" y="186"/>
                  </a:cubicBezTo>
                  <a:cubicBezTo>
                    <a:pt x="8507" y="186"/>
                    <a:pt x="8924" y="185"/>
                    <a:pt x="9341" y="182"/>
                  </a:cubicBezTo>
                  <a:cubicBezTo>
                    <a:pt x="10896" y="172"/>
                    <a:pt x="12451" y="182"/>
                    <a:pt x="14006" y="162"/>
                  </a:cubicBezTo>
                  <a:lnTo>
                    <a:pt x="16348" y="142"/>
                  </a:lnTo>
                  <a:cubicBezTo>
                    <a:pt x="17126" y="122"/>
                    <a:pt x="17903" y="112"/>
                    <a:pt x="18681" y="91"/>
                  </a:cubicBezTo>
                  <a:cubicBezTo>
                    <a:pt x="17903" y="71"/>
                    <a:pt x="17126" y="61"/>
                    <a:pt x="16348" y="51"/>
                  </a:cubicBezTo>
                  <a:lnTo>
                    <a:pt x="14006" y="21"/>
                  </a:lnTo>
                  <a:cubicBezTo>
                    <a:pt x="12451" y="11"/>
                    <a:pt x="10896" y="1"/>
                    <a:pt x="9341"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35;p49"/>
            <p:cNvSpPr/>
            <p:nvPr/>
          </p:nvSpPr>
          <p:spPr>
            <a:xfrm>
              <a:off x="6595525" y="2389250"/>
              <a:ext cx="365800" cy="4000"/>
            </a:xfrm>
            <a:custGeom>
              <a:avLst/>
              <a:gdLst/>
              <a:ahLst/>
              <a:cxnLst/>
              <a:rect l="l" t="t" r="r" b="b"/>
              <a:pathLst>
                <a:path w="14632" h="160" extrusionOk="0">
                  <a:moveTo>
                    <a:pt x="8293" y="0"/>
                  </a:moveTo>
                  <a:cubicBezTo>
                    <a:pt x="7966" y="0"/>
                    <a:pt x="7638" y="1"/>
                    <a:pt x="7311" y="4"/>
                  </a:cubicBezTo>
                  <a:cubicBezTo>
                    <a:pt x="6089" y="4"/>
                    <a:pt x="4867" y="4"/>
                    <a:pt x="3656" y="24"/>
                  </a:cubicBezTo>
                  <a:lnTo>
                    <a:pt x="1828" y="45"/>
                  </a:lnTo>
                  <a:cubicBezTo>
                    <a:pt x="1212" y="55"/>
                    <a:pt x="606" y="65"/>
                    <a:pt x="0" y="85"/>
                  </a:cubicBezTo>
                  <a:cubicBezTo>
                    <a:pt x="606" y="95"/>
                    <a:pt x="1212" y="105"/>
                    <a:pt x="1828" y="115"/>
                  </a:cubicBezTo>
                  <a:lnTo>
                    <a:pt x="3656" y="135"/>
                  </a:lnTo>
                  <a:cubicBezTo>
                    <a:pt x="4550" y="150"/>
                    <a:pt x="5439" y="160"/>
                    <a:pt x="6330" y="160"/>
                  </a:cubicBezTo>
                  <a:cubicBezTo>
                    <a:pt x="6657" y="160"/>
                    <a:pt x="6983" y="158"/>
                    <a:pt x="7311" y="156"/>
                  </a:cubicBezTo>
                  <a:cubicBezTo>
                    <a:pt x="8533" y="156"/>
                    <a:pt x="9754" y="156"/>
                    <a:pt x="10976" y="135"/>
                  </a:cubicBezTo>
                  <a:lnTo>
                    <a:pt x="12804" y="115"/>
                  </a:lnTo>
                  <a:cubicBezTo>
                    <a:pt x="13410" y="105"/>
                    <a:pt x="14016" y="95"/>
                    <a:pt x="14632" y="85"/>
                  </a:cubicBezTo>
                  <a:cubicBezTo>
                    <a:pt x="14016" y="65"/>
                    <a:pt x="13420" y="55"/>
                    <a:pt x="12804" y="45"/>
                  </a:cubicBezTo>
                  <a:lnTo>
                    <a:pt x="10976" y="24"/>
                  </a:lnTo>
                  <a:cubicBezTo>
                    <a:pt x="10082" y="10"/>
                    <a:pt x="9187" y="0"/>
                    <a:pt x="8293"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36;p49"/>
            <p:cNvSpPr/>
            <p:nvPr/>
          </p:nvSpPr>
          <p:spPr>
            <a:xfrm>
              <a:off x="5567525" y="3063000"/>
              <a:ext cx="309100" cy="235250"/>
            </a:xfrm>
            <a:custGeom>
              <a:avLst/>
              <a:gdLst/>
              <a:ahLst/>
              <a:cxnLst/>
              <a:rect l="l" t="t" r="r" b="b"/>
              <a:pathLst>
                <a:path w="12364" h="9410" extrusionOk="0">
                  <a:moveTo>
                    <a:pt x="4465" y="0"/>
                  </a:moveTo>
                  <a:cubicBezTo>
                    <a:pt x="2949" y="0"/>
                    <a:pt x="1557" y="2162"/>
                    <a:pt x="4163" y="3579"/>
                  </a:cubicBezTo>
                  <a:cubicBezTo>
                    <a:pt x="3300" y="3185"/>
                    <a:pt x="2658" y="3022"/>
                    <a:pt x="2200" y="3022"/>
                  </a:cubicBezTo>
                  <a:cubicBezTo>
                    <a:pt x="1" y="3022"/>
                    <a:pt x="2044" y="6782"/>
                    <a:pt x="4225" y="6782"/>
                  </a:cubicBezTo>
                  <a:cubicBezTo>
                    <a:pt x="4848" y="6782"/>
                    <a:pt x="5482" y="6476"/>
                    <a:pt x="6031" y="5689"/>
                  </a:cubicBezTo>
                  <a:lnTo>
                    <a:pt x="6031" y="5689"/>
                  </a:lnTo>
                  <a:cubicBezTo>
                    <a:pt x="6011" y="8099"/>
                    <a:pt x="7338" y="9410"/>
                    <a:pt x="8353" y="9410"/>
                  </a:cubicBezTo>
                  <a:cubicBezTo>
                    <a:pt x="9325" y="9410"/>
                    <a:pt x="10011" y="8211"/>
                    <a:pt x="8960" y="5629"/>
                  </a:cubicBezTo>
                  <a:lnTo>
                    <a:pt x="8960" y="5629"/>
                  </a:lnTo>
                  <a:cubicBezTo>
                    <a:pt x="9241" y="5673"/>
                    <a:pt x="9487" y="5693"/>
                    <a:pt x="9698" y="5693"/>
                  </a:cubicBezTo>
                  <a:cubicBezTo>
                    <a:pt x="12363" y="5693"/>
                    <a:pt x="9713" y="2477"/>
                    <a:pt x="7630" y="2477"/>
                  </a:cubicBezTo>
                  <a:cubicBezTo>
                    <a:pt x="7209" y="2477"/>
                    <a:pt x="6812" y="2608"/>
                    <a:pt x="6486" y="2923"/>
                  </a:cubicBezTo>
                  <a:cubicBezTo>
                    <a:pt x="6316" y="769"/>
                    <a:pt x="5368" y="0"/>
                    <a:pt x="4465"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37;p49"/>
            <p:cNvSpPr/>
            <p:nvPr/>
          </p:nvSpPr>
          <p:spPr>
            <a:xfrm>
              <a:off x="5660250" y="3138875"/>
              <a:ext cx="142600" cy="81325"/>
            </a:xfrm>
            <a:custGeom>
              <a:avLst/>
              <a:gdLst/>
              <a:ahLst/>
              <a:cxnLst/>
              <a:rect l="l" t="t" r="r" b="b"/>
              <a:pathLst>
                <a:path w="5704" h="3253" extrusionOk="0">
                  <a:moveTo>
                    <a:pt x="932" y="1"/>
                  </a:moveTo>
                  <a:cubicBezTo>
                    <a:pt x="44" y="1"/>
                    <a:pt x="0" y="811"/>
                    <a:pt x="1656" y="2281"/>
                  </a:cubicBezTo>
                  <a:cubicBezTo>
                    <a:pt x="2240" y="2798"/>
                    <a:pt x="3668" y="3253"/>
                    <a:pt x="4538" y="3253"/>
                  </a:cubicBezTo>
                  <a:cubicBezTo>
                    <a:pt x="5384" y="3253"/>
                    <a:pt x="5703" y="2823"/>
                    <a:pt x="4211" y="1604"/>
                  </a:cubicBezTo>
                  <a:cubicBezTo>
                    <a:pt x="2871" y="510"/>
                    <a:pt x="1636" y="1"/>
                    <a:pt x="932" y="1"/>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38;p49"/>
            <p:cNvSpPr/>
            <p:nvPr/>
          </p:nvSpPr>
          <p:spPr>
            <a:xfrm>
              <a:off x="5988400" y="2825050"/>
              <a:ext cx="432450" cy="432450"/>
            </a:xfrm>
            <a:custGeom>
              <a:avLst/>
              <a:gdLst/>
              <a:ahLst/>
              <a:cxnLst/>
              <a:rect l="l" t="t" r="r" b="b"/>
              <a:pathLst>
                <a:path w="17298" h="17298" fill="none" extrusionOk="0">
                  <a:moveTo>
                    <a:pt x="17298" y="8644"/>
                  </a:moveTo>
                  <a:cubicBezTo>
                    <a:pt x="17298" y="13420"/>
                    <a:pt x="13430" y="17298"/>
                    <a:pt x="8654" y="17298"/>
                  </a:cubicBezTo>
                  <a:cubicBezTo>
                    <a:pt x="3878" y="17298"/>
                    <a:pt x="1" y="13420"/>
                    <a:pt x="1" y="8644"/>
                  </a:cubicBezTo>
                  <a:cubicBezTo>
                    <a:pt x="1" y="3868"/>
                    <a:pt x="3878" y="0"/>
                    <a:pt x="8654" y="0"/>
                  </a:cubicBezTo>
                  <a:cubicBezTo>
                    <a:pt x="13430" y="0"/>
                    <a:pt x="17298" y="3868"/>
                    <a:pt x="17298" y="8644"/>
                  </a:cubicBezTo>
                  <a:close/>
                </a:path>
              </a:pathLst>
            </a:custGeom>
            <a:noFill/>
            <a:ln w="12625" cap="flat" cmpd="sng">
              <a:solidFill>
                <a:srgbClr val="6AD9F5"/>
              </a:solidFill>
              <a:prstDash val="solid"/>
              <a:miter lim="10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39;p49"/>
            <p:cNvSpPr/>
            <p:nvPr/>
          </p:nvSpPr>
          <p:spPr>
            <a:xfrm>
              <a:off x="5988400" y="2302000"/>
              <a:ext cx="432450" cy="432450"/>
            </a:xfrm>
            <a:custGeom>
              <a:avLst/>
              <a:gdLst/>
              <a:ahLst/>
              <a:cxnLst/>
              <a:rect l="l" t="t" r="r" b="b"/>
              <a:pathLst>
                <a:path w="17298" h="17298" fill="none" extrusionOk="0">
                  <a:moveTo>
                    <a:pt x="17298" y="8654"/>
                  </a:moveTo>
                  <a:cubicBezTo>
                    <a:pt x="17298" y="13430"/>
                    <a:pt x="13430" y="17297"/>
                    <a:pt x="8654" y="17297"/>
                  </a:cubicBezTo>
                  <a:cubicBezTo>
                    <a:pt x="3878" y="17297"/>
                    <a:pt x="1" y="13430"/>
                    <a:pt x="1" y="8654"/>
                  </a:cubicBezTo>
                  <a:cubicBezTo>
                    <a:pt x="1" y="3878"/>
                    <a:pt x="3878" y="0"/>
                    <a:pt x="8654" y="0"/>
                  </a:cubicBezTo>
                  <a:cubicBezTo>
                    <a:pt x="13430" y="0"/>
                    <a:pt x="17298" y="3878"/>
                    <a:pt x="17298" y="8654"/>
                  </a:cubicBezTo>
                  <a:close/>
                </a:path>
              </a:pathLst>
            </a:custGeom>
            <a:noFill/>
            <a:ln w="12625" cap="flat" cmpd="sng">
              <a:solidFill>
                <a:srgbClr val="6AD9F5"/>
              </a:solidFill>
              <a:prstDash val="solid"/>
              <a:miter lim="10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340;p49"/>
            <p:cNvSpPr/>
            <p:nvPr/>
          </p:nvSpPr>
          <p:spPr>
            <a:xfrm>
              <a:off x="6212650" y="2728650"/>
              <a:ext cx="112275" cy="55775"/>
            </a:xfrm>
            <a:custGeom>
              <a:avLst/>
              <a:gdLst/>
              <a:ahLst/>
              <a:cxnLst/>
              <a:rect l="l" t="t" r="r" b="b"/>
              <a:pathLst>
                <a:path w="4491" h="2231" extrusionOk="0">
                  <a:moveTo>
                    <a:pt x="1947" y="1"/>
                  </a:moveTo>
                  <a:cubicBezTo>
                    <a:pt x="638" y="1"/>
                    <a:pt x="1" y="1469"/>
                    <a:pt x="967" y="2231"/>
                  </a:cubicBezTo>
                  <a:lnTo>
                    <a:pt x="4491" y="1605"/>
                  </a:lnTo>
                  <a:cubicBezTo>
                    <a:pt x="3546" y="423"/>
                    <a:pt x="2650" y="1"/>
                    <a:pt x="1947"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341;p49"/>
            <p:cNvSpPr/>
            <p:nvPr/>
          </p:nvSpPr>
          <p:spPr>
            <a:xfrm>
              <a:off x="6220400" y="2726350"/>
              <a:ext cx="104525" cy="58075"/>
            </a:xfrm>
            <a:custGeom>
              <a:avLst/>
              <a:gdLst/>
              <a:ahLst/>
              <a:cxnLst/>
              <a:rect l="l" t="t" r="r" b="b"/>
              <a:pathLst>
                <a:path w="4181" h="2323" extrusionOk="0">
                  <a:moveTo>
                    <a:pt x="1565" y="0"/>
                  </a:moveTo>
                  <a:cubicBezTo>
                    <a:pt x="1283" y="10"/>
                    <a:pt x="1010" y="91"/>
                    <a:pt x="778" y="243"/>
                  </a:cubicBezTo>
                  <a:cubicBezTo>
                    <a:pt x="535" y="394"/>
                    <a:pt x="354" y="616"/>
                    <a:pt x="243" y="869"/>
                  </a:cubicBezTo>
                  <a:cubicBezTo>
                    <a:pt x="0" y="1394"/>
                    <a:pt x="182" y="2010"/>
                    <a:pt x="657" y="2323"/>
                  </a:cubicBezTo>
                  <a:cubicBezTo>
                    <a:pt x="465" y="2141"/>
                    <a:pt x="323" y="1909"/>
                    <a:pt x="263" y="1656"/>
                  </a:cubicBezTo>
                  <a:cubicBezTo>
                    <a:pt x="222" y="1404"/>
                    <a:pt x="253" y="1151"/>
                    <a:pt x="364" y="919"/>
                  </a:cubicBezTo>
                  <a:cubicBezTo>
                    <a:pt x="596" y="465"/>
                    <a:pt x="1061" y="182"/>
                    <a:pt x="1575" y="172"/>
                  </a:cubicBezTo>
                  <a:cubicBezTo>
                    <a:pt x="1828" y="172"/>
                    <a:pt x="2080" y="212"/>
                    <a:pt x="2313" y="303"/>
                  </a:cubicBezTo>
                  <a:cubicBezTo>
                    <a:pt x="2434" y="344"/>
                    <a:pt x="2555" y="394"/>
                    <a:pt x="2666" y="455"/>
                  </a:cubicBezTo>
                  <a:cubicBezTo>
                    <a:pt x="2777" y="525"/>
                    <a:pt x="2898" y="576"/>
                    <a:pt x="2999" y="657"/>
                  </a:cubicBezTo>
                  <a:cubicBezTo>
                    <a:pt x="3433" y="950"/>
                    <a:pt x="3827" y="1303"/>
                    <a:pt x="4181" y="1697"/>
                  </a:cubicBezTo>
                  <a:cubicBezTo>
                    <a:pt x="3878" y="1252"/>
                    <a:pt x="3504" y="859"/>
                    <a:pt x="3080" y="536"/>
                  </a:cubicBezTo>
                  <a:cubicBezTo>
                    <a:pt x="2656" y="192"/>
                    <a:pt x="2121" y="0"/>
                    <a:pt x="1565"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342;p49"/>
            <p:cNvSpPr/>
            <p:nvPr/>
          </p:nvSpPr>
          <p:spPr>
            <a:xfrm>
              <a:off x="6190100" y="2740475"/>
              <a:ext cx="25" cy="92925"/>
            </a:xfrm>
            <a:custGeom>
              <a:avLst/>
              <a:gdLst/>
              <a:ahLst/>
              <a:cxnLst/>
              <a:rect l="l" t="t" r="r" b="b"/>
              <a:pathLst>
                <a:path w="1" h="3717" fill="none" extrusionOk="0">
                  <a:moveTo>
                    <a:pt x="1" y="3717"/>
                  </a:moveTo>
                  <a:lnTo>
                    <a:pt x="1" y="1"/>
                  </a:lnTo>
                </a:path>
              </a:pathLst>
            </a:custGeom>
            <a:noFill/>
            <a:ln w="12625" cap="flat" cmpd="sng">
              <a:solidFill>
                <a:srgbClr val="6AD9F5"/>
              </a:solidFill>
              <a:prstDash val="solid"/>
              <a:miter lim="10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343;p49"/>
            <p:cNvSpPr/>
            <p:nvPr/>
          </p:nvSpPr>
          <p:spPr>
            <a:xfrm>
              <a:off x="6042175" y="2358300"/>
              <a:ext cx="267350" cy="319850"/>
            </a:xfrm>
            <a:custGeom>
              <a:avLst/>
              <a:gdLst/>
              <a:ahLst/>
              <a:cxnLst/>
              <a:rect l="l" t="t" r="r" b="b"/>
              <a:pathLst>
                <a:path w="10694" h="12794" extrusionOk="0">
                  <a:moveTo>
                    <a:pt x="5352" y="0"/>
                  </a:moveTo>
                  <a:cubicBezTo>
                    <a:pt x="2394" y="0"/>
                    <a:pt x="0" y="2868"/>
                    <a:pt x="0" y="6402"/>
                  </a:cubicBezTo>
                  <a:cubicBezTo>
                    <a:pt x="0" y="9936"/>
                    <a:pt x="2394" y="12794"/>
                    <a:pt x="5352" y="12794"/>
                  </a:cubicBezTo>
                  <a:cubicBezTo>
                    <a:pt x="8301" y="12794"/>
                    <a:pt x="10694" y="9936"/>
                    <a:pt x="10694" y="6402"/>
                  </a:cubicBezTo>
                  <a:cubicBezTo>
                    <a:pt x="10694" y="2868"/>
                    <a:pt x="8301" y="0"/>
                    <a:pt x="5352"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344;p49"/>
            <p:cNvSpPr/>
            <p:nvPr/>
          </p:nvSpPr>
          <p:spPr>
            <a:xfrm>
              <a:off x="6042175" y="2882100"/>
              <a:ext cx="267350" cy="319875"/>
            </a:xfrm>
            <a:custGeom>
              <a:avLst/>
              <a:gdLst/>
              <a:ahLst/>
              <a:cxnLst/>
              <a:rect l="l" t="t" r="r" b="b"/>
              <a:pathLst>
                <a:path w="10694" h="12795" extrusionOk="0">
                  <a:moveTo>
                    <a:pt x="5352" y="1"/>
                  </a:moveTo>
                  <a:cubicBezTo>
                    <a:pt x="2394" y="1"/>
                    <a:pt x="0" y="2868"/>
                    <a:pt x="0" y="6402"/>
                  </a:cubicBezTo>
                  <a:cubicBezTo>
                    <a:pt x="0" y="9936"/>
                    <a:pt x="2394" y="12794"/>
                    <a:pt x="5352" y="12794"/>
                  </a:cubicBezTo>
                  <a:cubicBezTo>
                    <a:pt x="8301" y="12794"/>
                    <a:pt x="10694" y="9936"/>
                    <a:pt x="10694" y="6402"/>
                  </a:cubicBezTo>
                  <a:cubicBezTo>
                    <a:pt x="10694" y="2868"/>
                    <a:pt x="8301" y="1"/>
                    <a:pt x="5352"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1345;p49"/>
          <p:cNvGrpSpPr/>
          <p:nvPr/>
        </p:nvGrpSpPr>
        <p:grpSpPr>
          <a:xfrm rot="8958173">
            <a:off x="3700317" y="2172742"/>
            <a:ext cx="2556285" cy="2759231"/>
            <a:chOff x="4186500" y="520125"/>
            <a:chExt cx="1764050" cy="1904100"/>
          </a:xfrm>
        </p:grpSpPr>
        <p:sp>
          <p:nvSpPr>
            <p:cNvPr id="71" name="Google Shape;1346;p49"/>
            <p:cNvSpPr/>
            <p:nvPr/>
          </p:nvSpPr>
          <p:spPr>
            <a:xfrm>
              <a:off x="4186500" y="1312700"/>
              <a:ext cx="1491925" cy="1111525"/>
            </a:xfrm>
            <a:custGeom>
              <a:avLst/>
              <a:gdLst/>
              <a:ahLst/>
              <a:cxnLst/>
              <a:rect l="l" t="t" r="r" b="b"/>
              <a:pathLst>
                <a:path w="59677" h="44461" extrusionOk="0">
                  <a:moveTo>
                    <a:pt x="19388" y="0"/>
                  </a:moveTo>
                  <a:cubicBezTo>
                    <a:pt x="4009" y="4494"/>
                    <a:pt x="11239" y="9179"/>
                    <a:pt x="8422" y="13026"/>
                  </a:cubicBezTo>
                  <a:cubicBezTo>
                    <a:pt x="0" y="24537"/>
                    <a:pt x="13592" y="12986"/>
                    <a:pt x="9714" y="25295"/>
                  </a:cubicBezTo>
                  <a:cubicBezTo>
                    <a:pt x="8242" y="29985"/>
                    <a:pt x="9065" y="30875"/>
                    <a:pt x="10704" y="30875"/>
                  </a:cubicBezTo>
                  <a:cubicBezTo>
                    <a:pt x="11706" y="30875"/>
                    <a:pt x="13014" y="30542"/>
                    <a:pt x="14289" y="30542"/>
                  </a:cubicBezTo>
                  <a:cubicBezTo>
                    <a:pt x="16403" y="30542"/>
                    <a:pt x="18426" y="31459"/>
                    <a:pt x="18812" y="36331"/>
                  </a:cubicBezTo>
                  <a:cubicBezTo>
                    <a:pt x="19160" y="40721"/>
                    <a:pt x="20472" y="41924"/>
                    <a:pt x="22194" y="41924"/>
                  </a:cubicBezTo>
                  <a:cubicBezTo>
                    <a:pt x="24282" y="41924"/>
                    <a:pt x="26973" y="40152"/>
                    <a:pt x="29273" y="40152"/>
                  </a:cubicBezTo>
                  <a:cubicBezTo>
                    <a:pt x="30527" y="40152"/>
                    <a:pt x="31665" y="40679"/>
                    <a:pt x="32525" y="42309"/>
                  </a:cubicBezTo>
                  <a:cubicBezTo>
                    <a:pt x="33352" y="43880"/>
                    <a:pt x="34128" y="44460"/>
                    <a:pt x="34869" y="44460"/>
                  </a:cubicBezTo>
                  <a:cubicBezTo>
                    <a:pt x="36959" y="44460"/>
                    <a:pt x="38767" y="39848"/>
                    <a:pt x="40638" y="39848"/>
                  </a:cubicBezTo>
                  <a:cubicBezTo>
                    <a:pt x="41092" y="39848"/>
                    <a:pt x="41550" y="40119"/>
                    <a:pt x="42016" y="40794"/>
                  </a:cubicBezTo>
                  <a:cubicBezTo>
                    <a:pt x="42474" y="41458"/>
                    <a:pt x="42918" y="41736"/>
                    <a:pt x="43354" y="41736"/>
                  </a:cubicBezTo>
                  <a:cubicBezTo>
                    <a:pt x="45596" y="41736"/>
                    <a:pt x="47609" y="34359"/>
                    <a:pt x="50077" y="34359"/>
                  </a:cubicBezTo>
                  <a:cubicBezTo>
                    <a:pt x="50343" y="34359"/>
                    <a:pt x="50615" y="34445"/>
                    <a:pt x="50892" y="34635"/>
                  </a:cubicBezTo>
                  <a:cubicBezTo>
                    <a:pt x="51321" y="34927"/>
                    <a:pt x="51790" y="35061"/>
                    <a:pt x="52276" y="35061"/>
                  </a:cubicBezTo>
                  <a:cubicBezTo>
                    <a:pt x="55590" y="35061"/>
                    <a:pt x="59676" y="28797"/>
                    <a:pt x="56920" y="23346"/>
                  </a:cubicBezTo>
                  <a:lnTo>
                    <a:pt x="19388" y="0"/>
                  </a:ln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347;p49"/>
            <p:cNvSpPr/>
            <p:nvPr/>
          </p:nvSpPr>
          <p:spPr>
            <a:xfrm>
              <a:off x="5147025" y="520125"/>
              <a:ext cx="803525" cy="779900"/>
            </a:xfrm>
            <a:custGeom>
              <a:avLst/>
              <a:gdLst/>
              <a:ahLst/>
              <a:cxnLst/>
              <a:rect l="l" t="t" r="r" b="b"/>
              <a:pathLst>
                <a:path w="32141" h="31196" extrusionOk="0">
                  <a:moveTo>
                    <a:pt x="14141" y="0"/>
                  </a:moveTo>
                  <a:cubicBezTo>
                    <a:pt x="10827" y="0"/>
                    <a:pt x="7755" y="1663"/>
                    <a:pt x="5271" y="5955"/>
                  </a:cubicBezTo>
                  <a:cubicBezTo>
                    <a:pt x="859" y="13588"/>
                    <a:pt x="1" y="26675"/>
                    <a:pt x="6211" y="30259"/>
                  </a:cubicBezTo>
                  <a:cubicBezTo>
                    <a:pt x="7329" y="30904"/>
                    <a:pt x="8600" y="31196"/>
                    <a:pt x="9959" y="31196"/>
                  </a:cubicBezTo>
                  <a:cubicBezTo>
                    <a:pt x="16133" y="31196"/>
                    <a:pt x="24112" y="25175"/>
                    <a:pt x="27728" y="18910"/>
                  </a:cubicBezTo>
                  <a:cubicBezTo>
                    <a:pt x="32141" y="11266"/>
                    <a:pt x="28395" y="6156"/>
                    <a:pt x="22185" y="2582"/>
                  </a:cubicBezTo>
                  <a:cubicBezTo>
                    <a:pt x="19466" y="1014"/>
                    <a:pt x="16730" y="0"/>
                    <a:pt x="14141" y="0"/>
                  </a:cubicBezTo>
                  <a:close/>
                </a:path>
              </a:pathLst>
            </a:custGeom>
            <a:solidFill>
              <a:srgbClr val="F4BD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348;p49"/>
            <p:cNvSpPr/>
            <p:nvPr/>
          </p:nvSpPr>
          <p:spPr>
            <a:xfrm>
              <a:off x="4533350" y="1089025"/>
              <a:ext cx="1215525" cy="998075"/>
            </a:xfrm>
            <a:custGeom>
              <a:avLst/>
              <a:gdLst/>
              <a:ahLst/>
              <a:cxnLst/>
              <a:rect l="l" t="t" r="r" b="b"/>
              <a:pathLst>
                <a:path w="48621" h="39923" extrusionOk="0">
                  <a:moveTo>
                    <a:pt x="19135" y="1"/>
                  </a:moveTo>
                  <a:cubicBezTo>
                    <a:pt x="13844" y="1"/>
                    <a:pt x="9123" y="2367"/>
                    <a:pt x="5877" y="7988"/>
                  </a:cubicBezTo>
                  <a:cubicBezTo>
                    <a:pt x="0" y="18166"/>
                    <a:pt x="3484" y="31192"/>
                    <a:pt x="13673" y="37069"/>
                  </a:cubicBezTo>
                  <a:cubicBezTo>
                    <a:pt x="17022" y="39003"/>
                    <a:pt x="20679" y="39922"/>
                    <a:pt x="24288" y="39922"/>
                  </a:cubicBezTo>
                  <a:cubicBezTo>
                    <a:pt x="31645" y="39922"/>
                    <a:pt x="38801" y="36102"/>
                    <a:pt x="42743" y="29274"/>
                  </a:cubicBezTo>
                  <a:cubicBezTo>
                    <a:pt x="48620" y="19095"/>
                    <a:pt x="42824" y="10068"/>
                    <a:pt x="32646" y="4191"/>
                  </a:cubicBezTo>
                  <a:cubicBezTo>
                    <a:pt x="28089" y="1556"/>
                    <a:pt x="23424" y="1"/>
                    <a:pt x="19135"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349;p49"/>
            <p:cNvSpPr/>
            <p:nvPr/>
          </p:nvSpPr>
          <p:spPr>
            <a:xfrm>
              <a:off x="5081900" y="1071475"/>
              <a:ext cx="437250" cy="456550"/>
            </a:xfrm>
            <a:custGeom>
              <a:avLst/>
              <a:gdLst/>
              <a:ahLst/>
              <a:cxnLst/>
              <a:rect l="l" t="t" r="r" b="b"/>
              <a:pathLst>
                <a:path w="17490" h="18262" extrusionOk="0">
                  <a:moveTo>
                    <a:pt x="9760" y="1"/>
                  </a:moveTo>
                  <a:cubicBezTo>
                    <a:pt x="7429" y="1"/>
                    <a:pt x="5019" y="1451"/>
                    <a:pt x="2989" y="4964"/>
                  </a:cubicBezTo>
                  <a:cubicBezTo>
                    <a:pt x="0" y="10154"/>
                    <a:pt x="142" y="15859"/>
                    <a:pt x="3312" y="17687"/>
                  </a:cubicBezTo>
                  <a:cubicBezTo>
                    <a:pt x="3987" y="18077"/>
                    <a:pt x="4743" y="18261"/>
                    <a:pt x="5546" y="18261"/>
                  </a:cubicBezTo>
                  <a:cubicBezTo>
                    <a:pt x="8526" y="18261"/>
                    <a:pt x="12135" y="15708"/>
                    <a:pt x="14490" y="11618"/>
                  </a:cubicBezTo>
                  <a:cubicBezTo>
                    <a:pt x="17489" y="6428"/>
                    <a:pt x="16177" y="2763"/>
                    <a:pt x="12996" y="925"/>
                  </a:cubicBezTo>
                  <a:cubicBezTo>
                    <a:pt x="11968" y="331"/>
                    <a:pt x="10873" y="1"/>
                    <a:pt x="9760" y="1"/>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350;p49"/>
            <p:cNvSpPr/>
            <p:nvPr/>
          </p:nvSpPr>
          <p:spPr>
            <a:xfrm>
              <a:off x="5164450" y="1560350"/>
              <a:ext cx="352425" cy="324875"/>
            </a:xfrm>
            <a:custGeom>
              <a:avLst/>
              <a:gdLst/>
              <a:ahLst/>
              <a:cxnLst/>
              <a:rect l="l" t="t" r="r" b="b"/>
              <a:pathLst>
                <a:path w="14097" h="12995" extrusionOk="0">
                  <a:moveTo>
                    <a:pt x="7063" y="0"/>
                  </a:moveTo>
                  <a:cubicBezTo>
                    <a:pt x="6669" y="0"/>
                    <a:pt x="6269" y="36"/>
                    <a:pt x="5867" y="111"/>
                  </a:cubicBezTo>
                  <a:cubicBezTo>
                    <a:pt x="2333" y="767"/>
                    <a:pt x="0" y="4150"/>
                    <a:pt x="657" y="7684"/>
                  </a:cubicBezTo>
                  <a:cubicBezTo>
                    <a:pt x="1238" y="10808"/>
                    <a:pt x="3970" y="12995"/>
                    <a:pt x="7044" y="12995"/>
                  </a:cubicBezTo>
                  <a:cubicBezTo>
                    <a:pt x="7438" y="12995"/>
                    <a:pt x="7838" y="12959"/>
                    <a:pt x="8240" y="12884"/>
                  </a:cubicBezTo>
                  <a:cubicBezTo>
                    <a:pt x="11764" y="12228"/>
                    <a:pt x="14096" y="8835"/>
                    <a:pt x="13440" y="5311"/>
                  </a:cubicBezTo>
                  <a:cubicBezTo>
                    <a:pt x="12859" y="2180"/>
                    <a:pt x="10129" y="0"/>
                    <a:pt x="70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351;p49"/>
            <p:cNvSpPr/>
            <p:nvPr/>
          </p:nvSpPr>
          <p:spPr>
            <a:xfrm>
              <a:off x="4717375" y="1298800"/>
              <a:ext cx="340825" cy="324975"/>
            </a:xfrm>
            <a:custGeom>
              <a:avLst/>
              <a:gdLst/>
              <a:ahLst/>
              <a:cxnLst/>
              <a:rect l="l" t="t" r="r" b="b"/>
              <a:pathLst>
                <a:path w="13633" h="12999" extrusionOk="0">
                  <a:moveTo>
                    <a:pt x="6812" y="1"/>
                  </a:moveTo>
                  <a:cubicBezTo>
                    <a:pt x="3501" y="1"/>
                    <a:pt x="667" y="2514"/>
                    <a:pt x="344" y="5868"/>
                  </a:cubicBezTo>
                  <a:cubicBezTo>
                    <a:pt x="1" y="9442"/>
                    <a:pt x="2616" y="12623"/>
                    <a:pt x="6180" y="12966"/>
                  </a:cubicBezTo>
                  <a:cubicBezTo>
                    <a:pt x="6398" y="12988"/>
                    <a:pt x="6613" y="12998"/>
                    <a:pt x="6827" y="12998"/>
                  </a:cubicBezTo>
                  <a:cubicBezTo>
                    <a:pt x="10131" y="12998"/>
                    <a:pt x="12956" y="10487"/>
                    <a:pt x="13279" y="7130"/>
                  </a:cubicBezTo>
                  <a:cubicBezTo>
                    <a:pt x="13632" y="3555"/>
                    <a:pt x="11017" y="374"/>
                    <a:pt x="7442" y="31"/>
                  </a:cubicBezTo>
                  <a:cubicBezTo>
                    <a:pt x="7231" y="11"/>
                    <a:pt x="7021" y="1"/>
                    <a:pt x="6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352;p49"/>
            <p:cNvSpPr/>
            <p:nvPr/>
          </p:nvSpPr>
          <p:spPr>
            <a:xfrm>
              <a:off x="5150825" y="1606975"/>
              <a:ext cx="350900" cy="281475"/>
            </a:xfrm>
            <a:custGeom>
              <a:avLst/>
              <a:gdLst/>
              <a:ahLst/>
              <a:cxnLst/>
              <a:rect l="l" t="t" r="r" b="b"/>
              <a:pathLst>
                <a:path w="14036" h="11259" extrusionOk="0">
                  <a:moveTo>
                    <a:pt x="6079" y="0"/>
                  </a:moveTo>
                  <a:cubicBezTo>
                    <a:pt x="4148" y="0"/>
                    <a:pt x="2392" y="846"/>
                    <a:pt x="1474" y="2426"/>
                  </a:cubicBezTo>
                  <a:cubicBezTo>
                    <a:pt x="0" y="4991"/>
                    <a:pt x="1282" y="8495"/>
                    <a:pt x="4342" y="10262"/>
                  </a:cubicBezTo>
                  <a:cubicBezTo>
                    <a:pt x="5509" y="10936"/>
                    <a:pt x="6765" y="11259"/>
                    <a:pt x="7955" y="11259"/>
                  </a:cubicBezTo>
                  <a:cubicBezTo>
                    <a:pt x="9886" y="11259"/>
                    <a:pt x="11643" y="10409"/>
                    <a:pt x="12561" y="8828"/>
                  </a:cubicBezTo>
                  <a:cubicBezTo>
                    <a:pt x="14036" y="6273"/>
                    <a:pt x="12753" y="2760"/>
                    <a:pt x="9694" y="992"/>
                  </a:cubicBezTo>
                  <a:cubicBezTo>
                    <a:pt x="8526" y="322"/>
                    <a:pt x="7269" y="0"/>
                    <a:pt x="6079"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353;p49"/>
            <p:cNvSpPr/>
            <p:nvPr/>
          </p:nvSpPr>
          <p:spPr>
            <a:xfrm>
              <a:off x="5229075" y="1394925"/>
              <a:ext cx="85100" cy="75325"/>
            </a:xfrm>
            <a:custGeom>
              <a:avLst/>
              <a:gdLst/>
              <a:ahLst/>
              <a:cxnLst/>
              <a:rect l="l" t="t" r="r" b="b"/>
              <a:pathLst>
                <a:path w="3404" h="3013" extrusionOk="0">
                  <a:moveTo>
                    <a:pt x="1794" y="0"/>
                  </a:moveTo>
                  <a:cubicBezTo>
                    <a:pt x="1669" y="0"/>
                    <a:pt x="1545" y="8"/>
                    <a:pt x="1424" y="23"/>
                  </a:cubicBezTo>
                  <a:cubicBezTo>
                    <a:pt x="939" y="74"/>
                    <a:pt x="455" y="175"/>
                    <a:pt x="0" y="336"/>
                  </a:cubicBezTo>
                  <a:cubicBezTo>
                    <a:pt x="475" y="245"/>
                    <a:pt x="949" y="195"/>
                    <a:pt x="1434" y="165"/>
                  </a:cubicBezTo>
                  <a:cubicBezTo>
                    <a:pt x="1492" y="162"/>
                    <a:pt x="1551" y="161"/>
                    <a:pt x="1610" y="161"/>
                  </a:cubicBezTo>
                  <a:cubicBezTo>
                    <a:pt x="1787" y="161"/>
                    <a:pt x="1967" y="172"/>
                    <a:pt x="2141" y="195"/>
                  </a:cubicBezTo>
                  <a:cubicBezTo>
                    <a:pt x="2373" y="225"/>
                    <a:pt x="2595" y="306"/>
                    <a:pt x="2787" y="427"/>
                  </a:cubicBezTo>
                  <a:cubicBezTo>
                    <a:pt x="2979" y="548"/>
                    <a:pt x="3110" y="730"/>
                    <a:pt x="3171" y="952"/>
                  </a:cubicBezTo>
                  <a:cubicBezTo>
                    <a:pt x="3231" y="1174"/>
                    <a:pt x="3242" y="1407"/>
                    <a:pt x="3211" y="1639"/>
                  </a:cubicBezTo>
                  <a:cubicBezTo>
                    <a:pt x="3181" y="1881"/>
                    <a:pt x="3131" y="2113"/>
                    <a:pt x="3060" y="2336"/>
                  </a:cubicBezTo>
                  <a:cubicBezTo>
                    <a:pt x="2989" y="2568"/>
                    <a:pt x="2898" y="2790"/>
                    <a:pt x="2797" y="3012"/>
                  </a:cubicBezTo>
                  <a:cubicBezTo>
                    <a:pt x="3070" y="2608"/>
                    <a:pt x="3262" y="2144"/>
                    <a:pt x="3353" y="1659"/>
                  </a:cubicBezTo>
                  <a:cubicBezTo>
                    <a:pt x="3403" y="1407"/>
                    <a:pt x="3393" y="1154"/>
                    <a:pt x="3332" y="902"/>
                  </a:cubicBezTo>
                  <a:cubicBezTo>
                    <a:pt x="3272" y="639"/>
                    <a:pt x="3110" y="417"/>
                    <a:pt x="2888" y="276"/>
                  </a:cubicBezTo>
                  <a:cubicBezTo>
                    <a:pt x="2666" y="134"/>
                    <a:pt x="2424" y="53"/>
                    <a:pt x="2171" y="23"/>
                  </a:cubicBezTo>
                  <a:cubicBezTo>
                    <a:pt x="2045" y="8"/>
                    <a:pt x="1919" y="0"/>
                    <a:pt x="1794"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354;p49"/>
            <p:cNvSpPr/>
            <p:nvPr/>
          </p:nvSpPr>
          <p:spPr>
            <a:xfrm>
              <a:off x="5426725" y="1344750"/>
              <a:ext cx="244650" cy="318275"/>
            </a:xfrm>
            <a:custGeom>
              <a:avLst/>
              <a:gdLst/>
              <a:ahLst/>
              <a:cxnLst/>
              <a:rect l="l" t="t" r="r" b="b"/>
              <a:pathLst>
                <a:path w="9786" h="12731" extrusionOk="0">
                  <a:moveTo>
                    <a:pt x="4656" y="1"/>
                  </a:moveTo>
                  <a:cubicBezTo>
                    <a:pt x="1505" y="1465"/>
                    <a:pt x="1" y="5110"/>
                    <a:pt x="1202" y="8371"/>
                  </a:cubicBezTo>
                  <a:cubicBezTo>
                    <a:pt x="2196" y="11047"/>
                    <a:pt x="4740" y="12731"/>
                    <a:pt x="7467" y="12731"/>
                  </a:cubicBezTo>
                  <a:cubicBezTo>
                    <a:pt x="8064" y="12731"/>
                    <a:pt x="8670" y="12650"/>
                    <a:pt x="9270" y="12481"/>
                  </a:cubicBezTo>
                  <a:cubicBezTo>
                    <a:pt x="9785" y="7877"/>
                    <a:pt x="7978" y="3646"/>
                    <a:pt x="4656" y="1"/>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355;p49"/>
            <p:cNvSpPr/>
            <p:nvPr/>
          </p:nvSpPr>
          <p:spPr>
            <a:xfrm>
              <a:off x="4794125" y="1088975"/>
              <a:ext cx="335750" cy="194575"/>
            </a:xfrm>
            <a:custGeom>
              <a:avLst/>
              <a:gdLst/>
              <a:ahLst/>
              <a:cxnLst/>
              <a:rect l="l" t="t" r="r" b="b"/>
              <a:pathLst>
                <a:path w="13430" h="7783" extrusionOk="0">
                  <a:moveTo>
                    <a:pt x="8720" y="1"/>
                  </a:moveTo>
                  <a:cubicBezTo>
                    <a:pt x="5543" y="1"/>
                    <a:pt x="2572" y="851"/>
                    <a:pt x="0" y="2739"/>
                  </a:cubicBezTo>
                  <a:cubicBezTo>
                    <a:pt x="755" y="5749"/>
                    <a:pt x="3451" y="7783"/>
                    <a:pt x="6455" y="7783"/>
                  </a:cubicBezTo>
                  <a:cubicBezTo>
                    <a:pt x="6827" y="7783"/>
                    <a:pt x="7205" y="7752"/>
                    <a:pt x="7583" y="7687"/>
                  </a:cubicBezTo>
                  <a:cubicBezTo>
                    <a:pt x="11027" y="7101"/>
                    <a:pt x="13430" y="3971"/>
                    <a:pt x="13107" y="498"/>
                  </a:cubicBezTo>
                  <a:cubicBezTo>
                    <a:pt x="11614" y="172"/>
                    <a:pt x="10146" y="1"/>
                    <a:pt x="8720" y="1"/>
                  </a:cubicBezTo>
                  <a:close/>
                </a:path>
              </a:pathLst>
            </a:custGeom>
            <a:solidFill>
              <a:srgbClr val="FF9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356;p49"/>
            <p:cNvSpPr/>
            <p:nvPr/>
          </p:nvSpPr>
          <p:spPr>
            <a:xfrm>
              <a:off x="5514575" y="1697825"/>
              <a:ext cx="290075" cy="265325"/>
            </a:xfrm>
            <a:custGeom>
              <a:avLst/>
              <a:gdLst/>
              <a:ahLst/>
              <a:cxnLst/>
              <a:rect l="l" t="t" r="r" b="b"/>
              <a:pathLst>
                <a:path w="11603" h="10613" extrusionOk="0">
                  <a:moveTo>
                    <a:pt x="5814" y="0"/>
                  </a:moveTo>
                  <a:cubicBezTo>
                    <a:pt x="4058" y="0"/>
                    <a:pt x="2346" y="915"/>
                    <a:pt x="1404" y="2549"/>
                  </a:cubicBezTo>
                  <a:cubicBezTo>
                    <a:pt x="1" y="4972"/>
                    <a:pt x="1848" y="8658"/>
                    <a:pt x="4272" y="10061"/>
                  </a:cubicBezTo>
                  <a:cubicBezTo>
                    <a:pt x="4932" y="10441"/>
                    <a:pt x="5570" y="10613"/>
                    <a:pt x="6176" y="10613"/>
                  </a:cubicBezTo>
                  <a:cubicBezTo>
                    <a:pt x="7793" y="10613"/>
                    <a:pt x="9188" y="9388"/>
                    <a:pt x="10209" y="7618"/>
                  </a:cubicBezTo>
                  <a:cubicBezTo>
                    <a:pt x="11603" y="5194"/>
                    <a:pt x="10775" y="2084"/>
                    <a:pt x="8341" y="681"/>
                  </a:cubicBezTo>
                  <a:cubicBezTo>
                    <a:pt x="7545" y="219"/>
                    <a:pt x="6674" y="0"/>
                    <a:pt x="5814"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357;p49"/>
            <p:cNvSpPr/>
            <p:nvPr/>
          </p:nvSpPr>
          <p:spPr>
            <a:xfrm>
              <a:off x="4498775" y="1115325"/>
              <a:ext cx="292850" cy="242275"/>
            </a:xfrm>
            <a:custGeom>
              <a:avLst/>
              <a:gdLst/>
              <a:ahLst/>
              <a:cxnLst/>
              <a:rect l="l" t="t" r="r" b="b"/>
              <a:pathLst>
                <a:path w="11714" h="9691" extrusionOk="0">
                  <a:moveTo>
                    <a:pt x="5922" y="0"/>
                  </a:moveTo>
                  <a:cubicBezTo>
                    <a:pt x="4195" y="0"/>
                    <a:pt x="2514" y="884"/>
                    <a:pt x="1565" y="2473"/>
                  </a:cubicBezTo>
                  <a:cubicBezTo>
                    <a:pt x="162" y="4906"/>
                    <a:pt x="0" y="7431"/>
                    <a:pt x="2424" y="8834"/>
                  </a:cubicBezTo>
                  <a:cubicBezTo>
                    <a:pt x="3394" y="9394"/>
                    <a:pt x="4628" y="9690"/>
                    <a:pt x="5851" y="9690"/>
                  </a:cubicBezTo>
                  <a:cubicBezTo>
                    <a:pt x="7697" y="9690"/>
                    <a:pt x="9516" y="9015"/>
                    <a:pt x="10360" y="7552"/>
                  </a:cubicBezTo>
                  <a:cubicBezTo>
                    <a:pt x="11713" y="5128"/>
                    <a:pt x="10865" y="2069"/>
                    <a:pt x="8462" y="686"/>
                  </a:cubicBezTo>
                  <a:cubicBezTo>
                    <a:pt x="7661" y="221"/>
                    <a:pt x="6786" y="0"/>
                    <a:pt x="5922" y="0"/>
                  </a:cubicBez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358;p49"/>
            <p:cNvSpPr/>
            <p:nvPr/>
          </p:nvSpPr>
          <p:spPr>
            <a:xfrm>
              <a:off x="5189950" y="1120600"/>
              <a:ext cx="295875" cy="168900"/>
            </a:xfrm>
            <a:custGeom>
              <a:avLst/>
              <a:gdLst/>
              <a:ahLst/>
              <a:cxnLst/>
              <a:rect l="l" t="t" r="r" b="b"/>
              <a:pathLst>
                <a:path w="11835" h="6756" extrusionOk="0">
                  <a:moveTo>
                    <a:pt x="0" y="0"/>
                  </a:moveTo>
                  <a:cubicBezTo>
                    <a:pt x="273" y="101"/>
                    <a:pt x="535" y="192"/>
                    <a:pt x="808" y="283"/>
                  </a:cubicBezTo>
                  <a:lnTo>
                    <a:pt x="1212" y="424"/>
                  </a:lnTo>
                  <a:lnTo>
                    <a:pt x="1616" y="586"/>
                  </a:lnTo>
                  <a:lnTo>
                    <a:pt x="2413" y="899"/>
                  </a:lnTo>
                  <a:lnTo>
                    <a:pt x="3191" y="1252"/>
                  </a:lnTo>
                  <a:cubicBezTo>
                    <a:pt x="3464" y="1363"/>
                    <a:pt x="3706" y="1494"/>
                    <a:pt x="3968" y="1616"/>
                  </a:cubicBezTo>
                  <a:cubicBezTo>
                    <a:pt x="4231" y="1747"/>
                    <a:pt x="4483" y="1858"/>
                    <a:pt x="4736" y="1999"/>
                  </a:cubicBezTo>
                  <a:lnTo>
                    <a:pt x="5493" y="2403"/>
                  </a:lnTo>
                  <a:cubicBezTo>
                    <a:pt x="5736" y="2534"/>
                    <a:pt x="5978" y="2686"/>
                    <a:pt x="6230" y="2827"/>
                  </a:cubicBezTo>
                  <a:cubicBezTo>
                    <a:pt x="7220" y="3393"/>
                    <a:pt x="8179" y="4019"/>
                    <a:pt x="9118" y="4675"/>
                  </a:cubicBezTo>
                  <a:lnTo>
                    <a:pt x="9815" y="5170"/>
                  </a:lnTo>
                  <a:cubicBezTo>
                    <a:pt x="10037" y="5342"/>
                    <a:pt x="10269" y="5513"/>
                    <a:pt x="10502" y="5685"/>
                  </a:cubicBezTo>
                  <a:cubicBezTo>
                    <a:pt x="10956" y="6028"/>
                    <a:pt x="11400" y="6392"/>
                    <a:pt x="11834" y="6755"/>
                  </a:cubicBezTo>
                  <a:cubicBezTo>
                    <a:pt x="11006" y="5968"/>
                    <a:pt x="10118" y="5241"/>
                    <a:pt x="9189" y="4574"/>
                  </a:cubicBezTo>
                  <a:cubicBezTo>
                    <a:pt x="8270" y="3888"/>
                    <a:pt x="7311" y="3262"/>
                    <a:pt x="6311" y="2676"/>
                  </a:cubicBezTo>
                  <a:cubicBezTo>
                    <a:pt x="5322" y="2100"/>
                    <a:pt x="4302" y="1575"/>
                    <a:pt x="3252" y="1121"/>
                  </a:cubicBezTo>
                  <a:cubicBezTo>
                    <a:pt x="2191" y="666"/>
                    <a:pt x="1111" y="293"/>
                    <a:pt x="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359;p49"/>
            <p:cNvSpPr/>
            <p:nvPr/>
          </p:nvSpPr>
          <p:spPr>
            <a:xfrm>
              <a:off x="4531825" y="1247625"/>
              <a:ext cx="1146850" cy="920200"/>
            </a:xfrm>
            <a:custGeom>
              <a:avLst/>
              <a:gdLst/>
              <a:ahLst/>
              <a:cxnLst/>
              <a:rect l="l" t="t" r="r" b="b"/>
              <a:pathLst>
                <a:path w="45874" h="36808" extrusionOk="0">
                  <a:moveTo>
                    <a:pt x="7656" y="1"/>
                  </a:moveTo>
                  <a:cubicBezTo>
                    <a:pt x="6260" y="1"/>
                    <a:pt x="2225" y="3860"/>
                    <a:pt x="1273" y="7702"/>
                  </a:cubicBezTo>
                  <a:cubicBezTo>
                    <a:pt x="233" y="11943"/>
                    <a:pt x="1" y="27453"/>
                    <a:pt x="10674" y="33764"/>
                  </a:cubicBezTo>
                  <a:cubicBezTo>
                    <a:pt x="14220" y="35862"/>
                    <a:pt x="18389" y="36808"/>
                    <a:pt x="22526" y="36808"/>
                  </a:cubicBezTo>
                  <a:cubicBezTo>
                    <a:pt x="30852" y="36808"/>
                    <a:pt x="39042" y="32976"/>
                    <a:pt x="41734" y="26999"/>
                  </a:cubicBezTo>
                  <a:cubicBezTo>
                    <a:pt x="41734" y="26999"/>
                    <a:pt x="45874" y="20637"/>
                    <a:pt x="43875" y="19486"/>
                  </a:cubicBezTo>
                  <a:cubicBezTo>
                    <a:pt x="43738" y="19407"/>
                    <a:pt x="43599" y="19370"/>
                    <a:pt x="43460" y="19370"/>
                  </a:cubicBezTo>
                  <a:cubicBezTo>
                    <a:pt x="41577" y="19370"/>
                    <a:pt x="39494" y="26115"/>
                    <a:pt x="37463" y="26181"/>
                  </a:cubicBezTo>
                  <a:cubicBezTo>
                    <a:pt x="35403" y="26238"/>
                    <a:pt x="33712" y="30917"/>
                    <a:pt x="31718" y="30917"/>
                  </a:cubicBezTo>
                  <a:cubicBezTo>
                    <a:pt x="31601" y="30917"/>
                    <a:pt x="31483" y="30900"/>
                    <a:pt x="31364" y="30866"/>
                  </a:cubicBezTo>
                  <a:cubicBezTo>
                    <a:pt x="30030" y="30482"/>
                    <a:pt x="28884" y="29652"/>
                    <a:pt x="27353" y="29652"/>
                  </a:cubicBezTo>
                  <a:cubicBezTo>
                    <a:pt x="26426" y="29652"/>
                    <a:pt x="25359" y="29955"/>
                    <a:pt x="24023" y="30846"/>
                  </a:cubicBezTo>
                  <a:cubicBezTo>
                    <a:pt x="23471" y="31215"/>
                    <a:pt x="23013" y="31374"/>
                    <a:pt x="22614" y="31374"/>
                  </a:cubicBezTo>
                  <a:cubicBezTo>
                    <a:pt x="20450" y="31374"/>
                    <a:pt x="20050" y="26703"/>
                    <a:pt x="16137" y="25646"/>
                  </a:cubicBezTo>
                  <a:cubicBezTo>
                    <a:pt x="11492" y="24394"/>
                    <a:pt x="8755" y="24262"/>
                    <a:pt x="8594" y="21021"/>
                  </a:cubicBezTo>
                  <a:cubicBezTo>
                    <a:pt x="8432" y="17780"/>
                    <a:pt x="7756" y="16053"/>
                    <a:pt x="5565" y="15972"/>
                  </a:cubicBezTo>
                  <a:cubicBezTo>
                    <a:pt x="3384" y="15881"/>
                    <a:pt x="3899" y="9379"/>
                    <a:pt x="6120" y="5814"/>
                  </a:cubicBezTo>
                  <a:cubicBezTo>
                    <a:pt x="8331" y="2250"/>
                    <a:pt x="8877" y="1068"/>
                    <a:pt x="7998" y="129"/>
                  </a:cubicBezTo>
                  <a:cubicBezTo>
                    <a:pt x="7917" y="42"/>
                    <a:pt x="7800" y="1"/>
                    <a:pt x="7656" y="1"/>
                  </a:cubicBezTo>
                  <a:close/>
                </a:path>
              </a:pathLst>
            </a:custGeom>
            <a:solidFill>
              <a:srgbClr val="E24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360;p49"/>
            <p:cNvSpPr/>
            <p:nvPr/>
          </p:nvSpPr>
          <p:spPr>
            <a:xfrm>
              <a:off x="4709800" y="1944800"/>
              <a:ext cx="187350" cy="361250"/>
            </a:xfrm>
            <a:custGeom>
              <a:avLst/>
              <a:gdLst/>
              <a:ahLst/>
              <a:cxnLst/>
              <a:rect l="l" t="t" r="r" b="b"/>
              <a:pathLst>
                <a:path w="7494" h="14450" extrusionOk="0">
                  <a:moveTo>
                    <a:pt x="6948" y="0"/>
                  </a:moveTo>
                  <a:cubicBezTo>
                    <a:pt x="7099" y="101"/>
                    <a:pt x="7220" y="253"/>
                    <a:pt x="7291" y="414"/>
                  </a:cubicBezTo>
                  <a:cubicBezTo>
                    <a:pt x="7372" y="586"/>
                    <a:pt x="7412" y="768"/>
                    <a:pt x="7422" y="950"/>
                  </a:cubicBezTo>
                  <a:cubicBezTo>
                    <a:pt x="7432" y="1313"/>
                    <a:pt x="7392" y="1677"/>
                    <a:pt x="7291" y="2030"/>
                  </a:cubicBezTo>
                  <a:cubicBezTo>
                    <a:pt x="7089" y="2737"/>
                    <a:pt x="6796" y="3413"/>
                    <a:pt x="6423" y="4039"/>
                  </a:cubicBezTo>
                  <a:cubicBezTo>
                    <a:pt x="5696" y="5322"/>
                    <a:pt x="4757" y="6453"/>
                    <a:pt x="3646" y="7412"/>
                  </a:cubicBezTo>
                  <a:cubicBezTo>
                    <a:pt x="3363" y="7644"/>
                    <a:pt x="3070" y="7866"/>
                    <a:pt x="2757" y="8068"/>
                  </a:cubicBezTo>
                  <a:cubicBezTo>
                    <a:pt x="2606" y="8159"/>
                    <a:pt x="2454" y="8250"/>
                    <a:pt x="2293" y="8341"/>
                  </a:cubicBezTo>
                  <a:cubicBezTo>
                    <a:pt x="2131" y="8432"/>
                    <a:pt x="1970" y="8503"/>
                    <a:pt x="1798" y="8593"/>
                  </a:cubicBezTo>
                  <a:cubicBezTo>
                    <a:pt x="1465" y="8765"/>
                    <a:pt x="1152" y="8987"/>
                    <a:pt x="889" y="9250"/>
                  </a:cubicBezTo>
                  <a:cubicBezTo>
                    <a:pt x="617" y="9522"/>
                    <a:pt x="405" y="9845"/>
                    <a:pt x="273" y="10199"/>
                  </a:cubicBezTo>
                  <a:cubicBezTo>
                    <a:pt x="1" y="10916"/>
                    <a:pt x="31" y="11693"/>
                    <a:pt x="203" y="12410"/>
                  </a:cubicBezTo>
                  <a:cubicBezTo>
                    <a:pt x="374" y="13137"/>
                    <a:pt x="667" y="13824"/>
                    <a:pt x="1061" y="14450"/>
                  </a:cubicBezTo>
                  <a:cubicBezTo>
                    <a:pt x="697" y="13804"/>
                    <a:pt x="435" y="13117"/>
                    <a:pt x="273" y="12400"/>
                  </a:cubicBezTo>
                  <a:cubicBezTo>
                    <a:pt x="132" y="11683"/>
                    <a:pt x="122" y="10926"/>
                    <a:pt x="394" y="10249"/>
                  </a:cubicBezTo>
                  <a:cubicBezTo>
                    <a:pt x="526" y="9916"/>
                    <a:pt x="728" y="9613"/>
                    <a:pt x="990" y="9371"/>
                  </a:cubicBezTo>
                  <a:cubicBezTo>
                    <a:pt x="1243" y="9118"/>
                    <a:pt x="1546" y="8906"/>
                    <a:pt x="1869" y="8745"/>
                  </a:cubicBezTo>
                  <a:cubicBezTo>
                    <a:pt x="2030" y="8654"/>
                    <a:pt x="2202" y="8583"/>
                    <a:pt x="2363" y="8492"/>
                  </a:cubicBezTo>
                  <a:cubicBezTo>
                    <a:pt x="2525" y="8402"/>
                    <a:pt x="2687" y="8311"/>
                    <a:pt x="2848" y="8210"/>
                  </a:cubicBezTo>
                  <a:cubicBezTo>
                    <a:pt x="3161" y="8008"/>
                    <a:pt x="3464" y="7786"/>
                    <a:pt x="3747" y="7553"/>
                  </a:cubicBezTo>
                  <a:cubicBezTo>
                    <a:pt x="4312" y="7069"/>
                    <a:pt x="4837" y="6534"/>
                    <a:pt x="5302" y="5958"/>
                  </a:cubicBezTo>
                  <a:cubicBezTo>
                    <a:pt x="5766" y="5372"/>
                    <a:pt x="6180" y="4756"/>
                    <a:pt x="6544" y="4110"/>
                  </a:cubicBezTo>
                  <a:cubicBezTo>
                    <a:pt x="6907" y="3464"/>
                    <a:pt x="7180" y="2767"/>
                    <a:pt x="7372" y="2050"/>
                  </a:cubicBezTo>
                  <a:cubicBezTo>
                    <a:pt x="7463" y="1687"/>
                    <a:pt x="7493" y="1313"/>
                    <a:pt x="7473" y="939"/>
                  </a:cubicBezTo>
                  <a:cubicBezTo>
                    <a:pt x="7453" y="758"/>
                    <a:pt x="7402" y="576"/>
                    <a:pt x="7321" y="404"/>
                  </a:cubicBezTo>
                  <a:cubicBezTo>
                    <a:pt x="7241" y="243"/>
                    <a:pt x="7109" y="101"/>
                    <a:pt x="6948"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361;p49"/>
            <p:cNvSpPr/>
            <p:nvPr/>
          </p:nvSpPr>
          <p:spPr>
            <a:xfrm>
              <a:off x="5039225" y="2067475"/>
              <a:ext cx="106575" cy="268125"/>
            </a:xfrm>
            <a:custGeom>
              <a:avLst/>
              <a:gdLst/>
              <a:ahLst/>
              <a:cxnLst/>
              <a:rect l="l" t="t" r="r" b="b"/>
              <a:pathLst>
                <a:path w="4263" h="10725" extrusionOk="0">
                  <a:moveTo>
                    <a:pt x="4050" y="1"/>
                  </a:moveTo>
                  <a:cubicBezTo>
                    <a:pt x="4121" y="92"/>
                    <a:pt x="4171" y="213"/>
                    <a:pt x="4202" y="344"/>
                  </a:cubicBezTo>
                  <a:cubicBezTo>
                    <a:pt x="4222" y="465"/>
                    <a:pt x="4222" y="597"/>
                    <a:pt x="4202" y="718"/>
                  </a:cubicBezTo>
                  <a:cubicBezTo>
                    <a:pt x="4151" y="970"/>
                    <a:pt x="4060" y="1202"/>
                    <a:pt x="3949" y="1425"/>
                  </a:cubicBezTo>
                  <a:cubicBezTo>
                    <a:pt x="3707" y="1879"/>
                    <a:pt x="3434" y="2303"/>
                    <a:pt x="3131" y="2707"/>
                  </a:cubicBezTo>
                  <a:cubicBezTo>
                    <a:pt x="2515" y="3515"/>
                    <a:pt x="1859" y="4292"/>
                    <a:pt x="1203" y="5070"/>
                  </a:cubicBezTo>
                  <a:cubicBezTo>
                    <a:pt x="1041" y="5272"/>
                    <a:pt x="869" y="5464"/>
                    <a:pt x="718" y="5666"/>
                  </a:cubicBezTo>
                  <a:cubicBezTo>
                    <a:pt x="556" y="5878"/>
                    <a:pt x="415" y="6100"/>
                    <a:pt x="314" y="6342"/>
                  </a:cubicBezTo>
                  <a:cubicBezTo>
                    <a:pt x="102" y="6817"/>
                    <a:pt x="1" y="7332"/>
                    <a:pt x="11" y="7857"/>
                  </a:cubicBezTo>
                  <a:cubicBezTo>
                    <a:pt x="51" y="8897"/>
                    <a:pt x="445" y="9886"/>
                    <a:pt x="1021" y="10724"/>
                  </a:cubicBezTo>
                  <a:cubicBezTo>
                    <a:pt x="768" y="10280"/>
                    <a:pt x="556" y="9816"/>
                    <a:pt x="405" y="9331"/>
                  </a:cubicBezTo>
                  <a:cubicBezTo>
                    <a:pt x="243" y="8856"/>
                    <a:pt x="162" y="8351"/>
                    <a:pt x="152" y="7847"/>
                  </a:cubicBezTo>
                  <a:cubicBezTo>
                    <a:pt x="152" y="7342"/>
                    <a:pt x="253" y="6847"/>
                    <a:pt x="465" y="6393"/>
                  </a:cubicBezTo>
                  <a:cubicBezTo>
                    <a:pt x="667" y="5928"/>
                    <a:pt x="1011" y="5565"/>
                    <a:pt x="1344" y="5171"/>
                  </a:cubicBezTo>
                  <a:cubicBezTo>
                    <a:pt x="1980" y="4393"/>
                    <a:pt x="2646" y="3616"/>
                    <a:pt x="3242" y="2778"/>
                  </a:cubicBezTo>
                  <a:cubicBezTo>
                    <a:pt x="3545" y="2364"/>
                    <a:pt x="3808" y="1919"/>
                    <a:pt x="4030" y="1455"/>
                  </a:cubicBezTo>
                  <a:cubicBezTo>
                    <a:pt x="4141" y="1223"/>
                    <a:pt x="4212" y="970"/>
                    <a:pt x="4252" y="718"/>
                  </a:cubicBezTo>
                  <a:cubicBezTo>
                    <a:pt x="4262" y="586"/>
                    <a:pt x="4252" y="455"/>
                    <a:pt x="4232" y="334"/>
                  </a:cubicBezTo>
                  <a:cubicBezTo>
                    <a:pt x="4191" y="203"/>
                    <a:pt x="4131" y="92"/>
                    <a:pt x="4050"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362;p49"/>
            <p:cNvSpPr/>
            <p:nvPr/>
          </p:nvSpPr>
          <p:spPr>
            <a:xfrm>
              <a:off x="4924375" y="2006150"/>
              <a:ext cx="76250" cy="250175"/>
            </a:xfrm>
            <a:custGeom>
              <a:avLst/>
              <a:gdLst/>
              <a:ahLst/>
              <a:cxnLst/>
              <a:rect l="l" t="t" r="r" b="b"/>
              <a:pathLst>
                <a:path w="3050" h="10007" extrusionOk="0">
                  <a:moveTo>
                    <a:pt x="2616" y="0"/>
                  </a:moveTo>
                  <a:cubicBezTo>
                    <a:pt x="2737" y="424"/>
                    <a:pt x="2818" y="879"/>
                    <a:pt x="2858" y="1323"/>
                  </a:cubicBezTo>
                  <a:cubicBezTo>
                    <a:pt x="2888" y="1767"/>
                    <a:pt x="2868" y="2222"/>
                    <a:pt x="2787" y="2666"/>
                  </a:cubicBezTo>
                  <a:cubicBezTo>
                    <a:pt x="2707" y="3100"/>
                    <a:pt x="2545" y="3514"/>
                    <a:pt x="2313" y="3888"/>
                  </a:cubicBezTo>
                  <a:cubicBezTo>
                    <a:pt x="2192" y="4069"/>
                    <a:pt x="2050" y="4241"/>
                    <a:pt x="1889" y="4393"/>
                  </a:cubicBezTo>
                  <a:cubicBezTo>
                    <a:pt x="1818" y="4473"/>
                    <a:pt x="1727" y="4534"/>
                    <a:pt x="1646" y="4615"/>
                  </a:cubicBezTo>
                  <a:cubicBezTo>
                    <a:pt x="1556" y="4695"/>
                    <a:pt x="1465" y="4766"/>
                    <a:pt x="1384" y="4847"/>
                  </a:cubicBezTo>
                  <a:cubicBezTo>
                    <a:pt x="1061" y="5180"/>
                    <a:pt x="798" y="5564"/>
                    <a:pt x="606" y="5988"/>
                  </a:cubicBezTo>
                  <a:cubicBezTo>
                    <a:pt x="415" y="6402"/>
                    <a:pt x="273" y="6836"/>
                    <a:pt x="192" y="7291"/>
                  </a:cubicBezTo>
                  <a:cubicBezTo>
                    <a:pt x="21" y="8189"/>
                    <a:pt x="1" y="9108"/>
                    <a:pt x="132" y="10007"/>
                  </a:cubicBezTo>
                  <a:cubicBezTo>
                    <a:pt x="102" y="9562"/>
                    <a:pt x="112" y="9108"/>
                    <a:pt x="142" y="8654"/>
                  </a:cubicBezTo>
                  <a:cubicBezTo>
                    <a:pt x="172" y="8209"/>
                    <a:pt x="233" y="7765"/>
                    <a:pt x="324" y="7331"/>
                  </a:cubicBezTo>
                  <a:cubicBezTo>
                    <a:pt x="384" y="7109"/>
                    <a:pt x="435" y="6897"/>
                    <a:pt x="505" y="6675"/>
                  </a:cubicBezTo>
                  <a:cubicBezTo>
                    <a:pt x="576" y="6463"/>
                    <a:pt x="657" y="6261"/>
                    <a:pt x="758" y="6059"/>
                  </a:cubicBezTo>
                  <a:cubicBezTo>
                    <a:pt x="950" y="5655"/>
                    <a:pt x="1202" y="5291"/>
                    <a:pt x="1515" y="4978"/>
                  </a:cubicBezTo>
                  <a:cubicBezTo>
                    <a:pt x="1586" y="4897"/>
                    <a:pt x="1677" y="4837"/>
                    <a:pt x="1758" y="4756"/>
                  </a:cubicBezTo>
                  <a:cubicBezTo>
                    <a:pt x="1838" y="4675"/>
                    <a:pt x="1929" y="4605"/>
                    <a:pt x="2010" y="4524"/>
                  </a:cubicBezTo>
                  <a:cubicBezTo>
                    <a:pt x="2343" y="4191"/>
                    <a:pt x="2596" y="3787"/>
                    <a:pt x="2747" y="3352"/>
                  </a:cubicBezTo>
                  <a:cubicBezTo>
                    <a:pt x="2828" y="3140"/>
                    <a:pt x="2888" y="2908"/>
                    <a:pt x="2929" y="2686"/>
                  </a:cubicBezTo>
                  <a:cubicBezTo>
                    <a:pt x="3050" y="1777"/>
                    <a:pt x="2949" y="848"/>
                    <a:pt x="2616"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363;p49"/>
            <p:cNvSpPr/>
            <p:nvPr/>
          </p:nvSpPr>
          <p:spPr>
            <a:xfrm>
              <a:off x="4675475" y="1933950"/>
              <a:ext cx="132550" cy="177475"/>
            </a:xfrm>
            <a:custGeom>
              <a:avLst/>
              <a:gdLst/>
              <a:ahLst/>
              <a:cxnLst/>
              <a:rect l="l" t="t" r="r" b="b"/>
              <a:pathLst>
                <a:path w="5302" h="7099" extrusionOk="0">
                  <a:moveTo>
                    <a:pt x="5079" y="0"/>
                  </a:moveTo>
                  <a:lnTo>
                    <a:pt x="5079" y="0"/>
                  </a:lnTo>
                  <a:cubicBezTo>
                    <a:pt x="5150" y="404"/>
                    <a:pt x="5170" y="818"/>
                    <a:pt x="5140" y="1222"/>
                  </a:cubicBezTo>
                  <a:cubicBezTo>
                    <a:pt x="5120" y="1626"/>
                    <a:pt x="5029" y="2030"/>
                    <a:pt x="4867" y="2403"/>
                  </a:cubicBezTo>
                  <a:cubicBezTo>
                    <a:pt x="4716" y="2777"/>
                    <a:pt x="4474" y="3100"/>
                    <a:pt x="4161" y="3353"/>
                  </a:cubicBezTo>
                  <a:cubicBezTo>
                    <a:pt x="3837" y="3595"/>
                    <a:pt x="3474" y="3756"/>
                    <a:pt x="3080" y="3837"/>
                  </a:cubicBezTo>
                  <a:cubicBezTo>
                    <a:pt x="2979" y="3868"/>
                    <a:pt x="2878" y="3878"/>
                    <a:pt x="2777" y="3898"/>
                  </a:cubicBezTo>
                  <a:lnTo>
                    <a:pt x="2474" y="3948"/>
                  </a:lnTo>
                  <a:cubicBezTo>
                    <a:pt x="2262" y="3989"/>
                    <a:pt x="2060" y="4049"/>
                    <a:pt x="1868" y="4120"/>
                  </a:cubicBezTo>
                  <a:cubicBezTo>
                    <a:pt x="1465" y="4261"/>
                    <a:pt x="1101" y="4494"/>
                    <a:pt x="798" y="4786"/>
                  </a:cubicBezTo>
                  <a:cubicBezTo>
                    <a:pt x="505" y="5089"/>
                    <a:pt x="283" y="5463"/>
                    <a:pt x="162" y="5867"/>
                  </a:cubicBezTo>
                  <a:cubicBezTo>
                    <a:pt x="41" y="6261"/>
                    <a:pt x="0" y="6685"/>
                    <a:pt x="51" y="7099"/>
                  </a:cubicBezTo>
                  <a:cubicBezTo>
                    <a:pt x="31" y="6685"/>
                    <a:pt x="101" y="6281"/>
                    <a:pt x="243" y="5897"/>
                  </a:cubicBezTo>
                  <a:cubicBezTo>
                    <a:pt x="374" y="5513"/>
                    <a:pt x="606" y="5170"/>
                    <a:pt x="899" y="4887"/>
                  </a:cubicBezTo>
                  <a:cubicBezTo>
                    <a:pt x="1192" y="4615"/>
                    <a:pt x="1545" y="4413"/>
                    <a:pt x="1919" y="4282"/>
                  </a:cubicBezTo>
                  <a:cubicBezTo>
                    <a:pt x="2111" y="4211"/>
                    <a:pt x="2313" y="4160"/>
                    <a:pt x="2505" y="4120"/>
                  </a:cubicBezTo>
                  <a:lnTo>
                    <a:pt x="2808" y="4070"/>
                  </a:lnTo>
                  <a:cubicBezTo>
                    <a:pt x="2908" y="4049"/>
                    <a:pt x="3009" y="4039"/>
                    <a:pt x="3121" y="4019"/>
                  </a:cubicBezTo>
                  <a:cubicBezTo>
                    <a:pt x="3222" y="3989"/>
                    <a:pt x="3322" y="3958"/>
                    <a:pt x="3423" y="3928"/>
                  </a:cubicBezTo>
                  <a:lnTo>
                    <a:pt x="3575" y="3878"/>
                  </a:lnTo>
                  <a:lnTo>
                    <a:pt x="3716" y="3817"/>
                  </a:lnTo>
                  <a:cubicBezTo>
                    <a:pt x="3817" y="3767"/>
                    <a:pt x="3908" y="3716"/>
                    <a:pt x="3999" y="3666"/>
                  </a:cubicBezTo>
                  <a:cubicBezTo>
                    <a:pt x="4090" y="3615"/>
                    <a:pt x="4181" y="3544"/>
                    <a:pt x="4262" y="3484"/>
                  </a:cubicBezTo>
                  <a:cubicBezTo>
                    <a:pt x="4433" y="3353"/>
                    <a:pt x="4575" y="3191"/>
                    <a:pt x="4696" y="3019"/>
                  </a:cubicBezTo>
                  <a:cubicBezTo>
                    <a:pt x="4827" y="2848"/>
                    <a:pt x="4928" y="2656"/>
                    <a:pt x="4999" y="2454"/>
                  </a:cubicBezTo>
                  <a:cubicBezTo>
                    <a:pt x="5271" y="1666"/>
                    <a:pt x="5302" y="808"/>
                    <a:pt x="5079"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364;p49"/>
            <p:cNvSpPr/>
            <p:nvPr/>
          </p:nvSpPr>
          <p:spPr>
            <a:xfrm>
              <a:off x="4560350" y="1891275"/>
              <a:ext cx="168400" cy="137350"/>
            </a:xfrm>
            <a:custGeom>
              <a:avLst/>
              <a:gdLst/>
              <a:ahLst/>
              <a:cxnLst/>
              <a:rect l="l" t="t" r="r" b="b"/>
              <a:pathLst>
                <a:path w="6736" h="5494" extrusionOk="0">
                  <a:moveTo>
                    <a:pt x="6736" y="1"/>
                  </a:moveTo>
                  <a:lnTo>
                    <a:pt x="6736" y="1"/>
                  </a:lnTo>
                  <a:cubicBezTo>
                    <a:pt x="6564" y="324"/>
                    <a:pt x="6362" y="647"/>
                    <a:pt x="6150" y="960"/>
                  </a:cubicBezTo>
                  <a:cubicBezTo>
                    <a:pt x="5938" y="1263"/>
                    <a:pt x="5696" y="1556"/>
                    <a:pt x="5433" y="1818"/>
                  </a:cubicBezTo>
                  <a:cubicBezTo>
                    <a:pt x="5181" y="2081"/>
                    <a:pt x="4878" y="2293"/>
                    <a:pt x="4545" y="2444"/>
                  </a:cubicBezTo>
                  <a:cubicBezTo>
                    <a:pt x="4383" y="2515"/>
                    <a:pt x="4201" y="2555"/>
                    <a:pt x="4030" y="2566"/>
                  </a:cubicBezTo>
                  <a:lnTo>
                    <a:pt x="3737" y="2566"/>
                  </a:lnTo>
                  <a:lnTo>
                    <a:pt x="3596" y="2586"/>
                  </a:lnTo>
                  <a:lnTo>
                    <a:pt x="3444" y="2606"/>
                  </a:lnTo>
                  <a:cubicBezTo>
                    <a:pt x="3071" y="2717"/>
                    <a:pt x="2727" y="2879"/>
                    <a:pt x="2404" y="3101"/>
                  </a:cubicBezTo>
                  <a:cubicBezTo>
                    <a:pt x="2091" y="3313"/>
                    <a:pt x="1788" y="3545"/>
                    <a:pt x="1516" y="3808"/>
                  </a:cubicBezTo>
                  <a:cubicBezTo>
                    <a:pt x="950" y="4322"/>
                    <a:pt x="445" y="4888"/>
                    <a:pt x="1" y="5494"/>
                  </a:cubicBezTo>
                  <a:cubicBezTo>
                    <a:pt x="253" y="5211"/>
                    <a:pt x="526" y="4928"/>
                    <a:pt x="799" y="4666"/>
                  </a:cubicBezTo>
                  <a:cubicBezTo>
                    <a:pt x="1061" y="4403"/>
                    <a:pt x="1334" y="4151"/>
                    <a:pt x="1617" y="3908"/>
                  </a:cubicBezTo>
                  <a:cubicBezTo>
                    <a:pt x="1899" y="3666"/>
                    <a:pt x="2202" y="3444"/>
                    <a:pt x="2515" y="3232"/>
                  </a:cubicBezTo>
                  <a:cubicBezTo>
                    <a:pt x="2818" y="3030"/>
                    <a:pt x="3151" y="2879"/>
                    <a:pt x="3505" y="2778"/>
                  </a:cubicBezTo>
                  <a:lnTo>
                    <a:pt x="3636" y="2747"/>
                  </a:lnTo>
                  <a:lnTo>
                    <a:pt x="3757" y="2737"/>
                  </a:lnTo>
                  <a:lnTo>
                    <a:pt x="4030" y="2737"/>
                  </a:lnTo>
                  <a:cubicBezTo>
                    <a:pt x="4232" y="2727"/>
                    <a:pt x="4424" y="2677"/>
                    <a:pt x="4605" y="2596"/>
                  </a:cubicBezTo>
                  <a:cubicBezTo>
                    <a:pt x="4959" y="2434"/>
                    <a:pt x="5272" y="2202"/>
                    <a:pt x="5534" y="1909"/>
                  </a:cubicBezTo>
                  <a:cubicBezTo>
                    <a:pt x="6039" y="1344"/>
                    <a:pt x="6453" y="697"/>
                    <a:pt x="6736"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365;p49"/>
            <p:cNvSpPr/>
            <p:nvPr/>
          </p:nvSpPr>
          <p:spPr>
            <a:xfrm>
              <a:off x="4486650" y="1830700"/>
              <a:ext cx="199200" cy="210300"/>
            </a:xfrm>
            <a:custGeom>
              <a:avLst/>
              <a:gdLst/>
              <a:ahLst/>
              <a:cxnLst/>
              <a:rect l="l" t="t" r="r" b="b"/>
              <a:pathLst>
                <a:path w="7968" h="8412" extrusionOk="0">
                  <a:moveTo>
                    <a:pt x="7967" y="0"/>
                  </a:moveTo>
                  <a:lnTo>
                    <a:pt x="7967" y="0"/>
                  </a:lnTo>
                  <a:cubicBezTo>
                    <a:pt x="7735" y="455"/>
                    <a:pt x="7442" y="889"/>
                    <a:pt x="7099" y="1263"/>
                  </a:cubicBezTo>
                  <a:cubicBezTo>
                    <a:pt x="6412" y="2030"/>
                    <a:pt x="5493" y="2555"/>
                    <a:pt x="4484" y="2747"/>
                  </a:cubicBezTo>
                  <a:lnTo>
                    <a:pt x="3716" y="2838"/>
                  </a:lnTo>
                  <a:cubicBezTo>
                    <a:pt x="3454" y="2888"/>
                    <a:pt x="3201" y="2969"/>
                    <a:pt x="2959" y="3090"/>
                  </a:cubicBezTo>
                  <a:cubicBezTo>
                    <a:pt x="2495" y="3353"/>
                    <a:pt x="2091" y="3696"/>
                    <a:pt x="1768" y="4120"/>
                  </a:cubicBezTo>
                  <a:cubicBezTo>
                    <a:pt x="1444" y="4534"/>
                    <a:pt x="1162" y="4978"/>
                    <a:pt x="950" y="5453"/>
                  </a:cubicBezTo>
                  <a:cubicBezTo>
                    <a:pt x="505" y="6392"/>
                    <a:pt x="192" y="7392"/>
                    <a:pt x="0" y="8412"/>
                  </a:cubicBezTo>
                  <a:cubicBezTo>
                    <a:pt x="132" y="7907"/>
                    <a:pt x="283" y="7412"/>
                    <a:pt x="455" y="6927"/>
                  </a:cubicBezTo>
                  <a:cubicBezTo>
                    <a:pt x="626" y="6443"/>
                    <a:pt x="828" y="5968"/>
                    <a:pt x="1071" y="5514"/>
                  </a:cubicBezTo>
                  <a:cubicBezTo>
                    <a:pt x="1293" y="5049"/>
                    <a:pt x="1576" y="4615"/>
                    <a:pt x="1889" y="4221"/>
                  </a:cubicBezTo>
                  <a:cubicBezTo>
                    <a:pt x="2202" y="3817"/>
                    <a:pt x="2596" y="3494"/>
                    <a:pt x="3040" y="3252"/>
                  </a:cubicBezTo>
                  <a:cubicBezTo>
                    <a:pt x="3262" y="3141"/>
                    <a:pt x="3504" y="3050"/>
                    <a:pt x="3747" y="3009"/>
                  </a:cubicBezTo>
                  <a:lnTo>
                    <a:pt x="4514" y="2908"/>
                  </a:lnTo>
                  <a:cubicBezTo>
                    <a:pt x="5039" y="2807"/>
                    <a:pt x="5534" y="2616"/>
                    <a:pt x="5978" y="2343"/>
                  </a:cubicBezTo>
                  <a:cubicBezTo>
                    <a:pt x="6877" y="1788"/>
                    <a:pt x="7574" y="970"/>
                    <a:pt x="7967"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366;p49"/>
            <p:cNvSpPr/>
            <p:nvPr/>
          </p:nvSpPr>
          <p:spPr>
            <a:xfrm>
              <a:off x="5139700" y="2057125"/>
              <a:ext cx="95700" cy="235550"/>
            </a:xfrm>
            <a:custGeom>
              <a:avLst/>
              <a:gdLst/>
              <a:ahLst/>
              <a:cxnLst/>
              <a:rect l="l" t="t" r="r" b="b"/>
              <a:pathLst>
                <a:path w="3828" h="9422" extrusionOk="0">
                  <a:moveTo>
                    <a:pt x="3434" y="1"/>
                  </a:moveTo>
                  <a:lnTo>
                    <a:pt x="3434" y="1"/>
                  </a:lnTo>
                  <a:cubicBezTo>
                    <a:pt x="3585" y="162"/>
                    <a:pt x="3686" y="364"/>
                    <a:pt x="3717" y="576"/>
                  </a:cubicBezTo>
                  <a:cubicBezTo>
                    <a:pt x="3757" y="788"/>
                    <a:pt x="3757" y="1011"/>
                    <a:pt x="3727" y="1223"/>
                  </a:cubicBezTo>
                  <a:cubicBezTo>
                    <a:pt x="3707" y="1445"/>
                    <a:pt x="3666" y="1657"/>
                    <a:pt x="3616" y="1869"/>
                  </a:cubicBezTo>
                  <a:cubicBezTo>
                    <a:pt x="3555" y="2081"/>
                    <a:pt x="3494" y="2283"/>
                    <a:pt x="3424" y="2495"/>
                  </a:cubicBezTo>
                  <a:cubicBezTo>
                    <a:pt x="3121" y="3313"/>
                    <a:pt x="2717" y="4090"/>
                    <a:pt x="2232" y="4817"/>
                  </a:cubicBezTo>
                  <a:cubicBezTo>
                    <a:pt x="1990" y="5181"/>
                    <a:pt x="1707" y="5514"/>
                    <a:pt x="1414" y="5827"/>
                  </a:cubicBezTo>
                  <a:cubicBezTo>
                    <a:pt x="1334" y="5908"/>
                    <a:pt x="1253" y="5968"/>
                    <a:pt x="1182" y="6049"/>
                  </a:cubicBezTo>
                  <a:lnTo>
                    <a:pt x="940" y="6292"/>
                  </a:lnTo>
                  <a:cubicBezTo>
                    <a:pt x="869" y="6382"/>
                    <a:pt x="798" y="6463"/>
                    <a:pt x="728" y="6554"/>
                  </a:cubicBezTo>
                  <a:cubicBezTo>
                    <a:pt x="657" y="6645"/>
                    <a:pt x="607" y="6746"/>
                    <a:pt x="546" y="6837"/>
                  </a:cubicBezTo>
                  <a:cubicBezTo>
                    <a:pt x="102" y="7624"/>
                    <a:pt x="1" y="8564"/>
                    <a:pt x="273" y="9422"/>
                  </a:cubicBezTo>
                  <a:cubicBezTo>
                    <a:pt x="172" y="8998"/>
                    <a:pt x="162" y="8564"/>
                    <a:pt x="233" y="8129"/>
                  </a:cubicBezTo>
                  <a:cubicBezTo>
                    <a:pt x="283" y="7705"/>
                    <a:pt x="435" y="7291"/>
                    <a:pt x="667" y="6918"/>
                  </a:cubicBezTo>
                  <a:cubicBezTo>
                    <a:pt x="718" y="6837"/>
                    <a:pt x="778" y="6746"/>
                    <a:pt x="849" y="6655"/>
                  </a:cubicBezTo>
                  <a:cubicBezTo>
                    <a:pt x="920" y="6574"/>
                    <a:pt x="980" y="6483"/>
                    <a:pt x="1061" y="6403"/>
                  </a:cubicBezTo>
                  <a:lnTo>
                    <a:pt x="1293" y="6180"/>
                  </a:lnTo>
                  <a:cubicBezTo>
                    <a:pt x="1364" y="6110"/>
                    <a:pt x="1455" y="6029"/>
                    <a:pt x="1536" y="5948"/>
                  </a:cubicBezTo>
                  <a:cubicBezTo>
                    <a:pt x="1849" y="5635"/>
                    <a:pt x="2131" y="5292"/>
                    <a:pt x="2374" y="4918"/>
                  </a:cubicBezTo>
                  <a:cubicBezTo>
                    <a:pt x="2879" y="4181"/>
                    <a:pt x="3272" y="3383"/>
                    <a:pt x="3555" y="2535"/>
                  </a:cubicBezTo>
                  <a:cubicBezTo>
                    <a:pt x="3616" y="2323"/>
                    <a:pt x="3676" y="2111"/>
                    <a:pt x="3727" y="1899"/>
                  </a:cubicBezTo>
                  <a:cubicBezTo>
                    <a:pt x="3777" y="1677"/>
                    <a:pt x="3808" y="1455"/>
                    <a:pt x="3818" y="1233"/>
                  </a:cubicBezTo>
                  <a:cubicBezTo>
                    <a:pt x="3828" y="1011"/>
                    <a:pt x="3818" y="788"/>
                    <a:pt x="3767" y="566"/>
                  </a:cubicBezTo>
                  <a:cubicBezTo>
                    <a:pt x="3717" y="344"/>
                    <a:pt x="3606" y="152"/>
                    <a:pt x="3434"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367;p49"/>
            <p:cNvSpPr/>
            <p:nvPr/>
          </p:nvSpPr>
          <p:spPr>
            <a:xfrm>
              <a:off x="5259625" y="2091725"/>
              <a:ext cx="44200" cy="172425"/>
            </a:xfrm>
            <a:custGeom>
              <a:avLst/>
              <a:gdLst/>
              <a:ahLst/>
              <a:cxnLst/>
              <a:rect l="l" t="t" r="r" b="b"/>
              <a:pathLst>
                <a:path w="1768" h="6897" extrusionOk="0">
                  <a:moveTo>
                    <a:pt x="1050" y="0"/>
                  </a:moveTo>
                  <a:lnTo>
                    <a:pt x="1050" y="0"/>
                  </a:lnTo>
                  <a:cubicBezTo>
                    <a:pt x="1232" y="253"/>
                    <a:pt x="1373" y="525"/>
                    <a:pt x="1464" y="818"/>
                  </a:cubicBezTo>
                  <a:cubicBezTo>
                    <a:pt x="1545" y="1101"/>
                    <a:pt x="1595" y="1404"/>
                    <a:pt x="1606" y="1707"/>
                  </a:cubicBezTo>
                  <a:cubicBezTo>
                    <a:pt x="1606" y="2313"/>
                    <a:pt x="1525" y="2918"/>
                    <a:pt x="1363" y="3504"/>
                  </a:cubicBezTo>
                  <a:cubicBezTo>
                    <a:pt x="1202" y="4090"/>
                    <a:pt x="1010" y="4665"/>
                    <a:pt x="778" y="5231"/>
                  </a:cubicBezTo>
                  <a:cubicBezTo>
                    <a:pt x="656" y="5513"/>
                    <a:pt x="525" y="5796"/>
                    <a:pt x="404" y="6069"/>
                  </a:cubicBezTo>
                  <a:cubicBezTo>
                    <a:pt x="273" y="6352"/>
                    <a:pt x="131" y="6624"/>
                    <a:pt x="0" y="6897"/>
                  </a:cubicBezTo>
                  <a:cubicBezTo>
                    <a:pt x="172" y="6644"/>
                    <a:pt x="323" y="6382"/>
                    <a:pt x="485" y="6109"/>
                  </a:cubicBezTo>
                  <a:cubicBezTo>
                    <a:pt x="636" y="5837"/>
                    <a:pt x="778" y="5564"/>
                    <a:pt x="909" y="5291"/>
                  </a:cubicBezTo>
                  <a:cubicBezTo>
                    <a:pt x="1171" y="4726"/>
                    <a:pt x="1373" y="4140"/>
                    <a:pt x="1535" y="3544"/>
                  </a:cubicBezTo>
                  <a:cubicBezTo>
                    <a:pt x="1707" y="2949"/>
                    <a:pt x="1767" y="2323"/>
                    <a:pt x="1737" y="1697"/>
                  </a:cubicBezTo>
                  <a:cubicBezTo>
                    <a:pt x="1717" y="1384"/>
                    <a:pt x="1656" y="1081"/>
                    <a:pt x="1545" y="788"/>
                  </a:cubicBezTo>
                  <a:cubicBezTo>
                    <a:pt x="1434" y="495"/>
                    <a:pt x="1262" y="232"/>
                    <a:pt x="1050"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368;p49"/>
            <p:cNvSpPr/>
            <p:nvPr/>
          </p:nvSpPr>
          <p:spPr>
            <a:xfrm>
              <a:off x="4495725" y="1730450"/>
              <a:ext cx="168675" cy="152775"/>
            </a:xfrm>
            <a:custGeom>
              <a:avLst/>
              <a:gdLst/>
              <a:ahLst/>
              <a:cxnLst/>
              <a:rect l="l" t="t" r="r" b="b"/>
              <a:pathLst>
                <a:path w="6747" h="6111" extrusionOk="0">
                  <a:moveTo>
                    <a:pt x="5834" y="0"/>
                  </a:moveTo>
                  <a:cubicBezTo>
                    <a:pt x="5731" y="0"/>
                    <a:pt x="5628" y="4"/>
                    <a:pt x="5524" y="12"/>
                  </a:cubicBezTo>
                  <a:cubicBezTo>
                    <a:pt x="5110" y="52"/>
                    <a:pt x="4706" y="153"/>
                    <a:pt x="4323" y="325"/>
                  </a:cubicBezTo>
                  <a:cubicBezTo>
                    <a:pt x="3939" y="486"/>
                    <a:pt x="3575" y="698"/>
                    <a:pt x="3252" y="951"/>
                  </a:cubicBezTo>
                  <a:cubicBezTo>
                    <a:pt x="2919" y="1203"/>
                    <a:pt x="2616" y="1496"/>
                    <a:pt x="2344" y="1799"/>
                  </a:cubicBezTo>
                  <a:cubicBezTo>
                    <a:pt x="1798" y="2425"/>
                    <a:pt x="1324" y="3102"/>
                    <a:pt x="950" y="3839"/>
                  </a:cubicBezTo>
                  <a:cubicBezTo>
                    <a:pt x="556" y="4566"/>
                    <a:pt x="233" y="5323"/>
                    <a:pt x="1" y="6111"/>
                  </a:cubicBezTo>
                  <a:cubicBezTo>
                    <a:pt x="152" y="5737"/>
                    <a:pt x="314" y="5363"/>
                    <a:pt x="486" y="4990"/>
                  </a:cubicBezTo>
                  <a:cubicBezTo>
                    <a:pt x="667" y="4626"/>
                    <a:pt x="859" y="4263"/>
                    <a:pt x="1061" y="3909"/>
                  </a:cubicBezTo>
                  <a:cubicBezTo>
                    <a:pt x="1465" y="3203"/>
                    <a:pt x="1940" y="2536"/>
                    <a:pt x="2475" y="1920"/>
                  </a:cubicBezTo>
                  <a:cubicBezTo>
                    <a:pt x="2737" y="1627"/>
                    <a:pt x="3040" y="1345"/>
                    <a:pt x="3353" y="1092"/>
                  </a:cubicBezTo>
                  <a:cubicBezTo>
                    <a:pt x="3505" y="961"/>
                    <a:pt x="3676" y="850"/>
                    <a:pt x="3848" y="739"/>
                  </a:cubicBezTo>
                  <a:lnTo>
                    <a:pt x="4111" y="587"/>
                  </a:lnTo>
                  <a:cubicBezTo>
                    <a:pt x="4191" y="527"/>
                    <a:pt x="4282" y="496"/>
                    <a:pt x="4373" y="446"/>
                  </a:cubicBezTo>
                  <a:cubicBezTo>
                    <a:pt x="4747" y="274"/>
                    <a:pt x="5130" y="153"/>
                    <a:pt x="5534" y="92"/>
                  </a:cubicBezTo>
                  <a:cubicBezTo>
                    <a:pt x="5716" y="70"/>
                    <a:pt x="5898" y="59"/>
                    <a:pt x="6080" y="59"/>
                  </a:cubicBezTo>
                  <a:cubicBezTo>
                    <a:pt x="6302" y="59"/>
                    <a:pt x="6524" y="75"/>
                    <a:pt x="6746" y="103"/>
                  </a:cubicBezTo>
                  <a:cubicBezTo>
                    <a:pt x="6451" y="34"/>
                    <a:pt x="6144" y="0"/>
                    <a:pt x="5834"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369;p49"/>
            <p:cNvSpPr/>
            <p:nvPr/>
          </p:nvSpPr>
          <p:spPr>
            <a:xfrm>
              <a:off x="4479075" y="1683000"/>
              <a:ext cx="125225" cy="104050"/>
            </a:xfrm>
            <a:custGeom>
              <a:avLst/>
              <a:gdLst/>
              <a:ahLst/>
              <a:cxnLst/>
              <a:rect l="l" t="t" r="r" b="b"/>
              <a:pathLst>
                <a:path w="5009" h="4162" extrusionOk="0">
                  <a:moveTo>
                    <a:pt x="4929" y="1"/>
                  </a:moveTo>
                  <a:cubicBezTo>
                    <a:pt x="4370" y="1"/>
                    <a:pt x="3813" y="101"/>
                    <a:pt x="3292" y="294"/>
                  </a:cubicBezTo>
                  <a:cubicBezTo>
                    <a:pt x="2747" y="506"/>
                    <a:pt x="2242" y="819"/>
                    <a:pt x="1808" y="1213"/>
                  </a:cubicBezTo>
                  <a:cubicBezTo>
                    <a:pt x="1364" y="1607"/>
                    <a:pt x="990" y="2061"/>
                    <a:pt x="697" y="2566"/>
                  </a:cubicBezTo>
                  <a:cubicBezTo>
                    <a:pt x="384" y="3061"/>
                    <a:pt x="152" y="3596"/>
                    <a:pt x="1" y="4161"/>
                  </a:cubicBezTo>
                  <a:cubicBezTo>
                    <a:pt x="213" y="3626"/>
                    <a:pt x="485" y="3121"/>
                    <a:pt x="808" y="2637"/>
                  </a:cubicBezTo>
                  <a:cubicBezTo>
                    <a:pt x="1121" y="2162"/>
                    <a:pt x="1495" y="1728"/>
                    <a:pt x="1919" y="1344"/>
                  </a:cubicBezTo>
                  <a:cubicBezTo>
                    <a:pt x="2343" y="971"/>
                    <a:pt x="2828" y="658"/>
                    <a:pt x="3343" y="425"/>
                  </a:cubicBezTo>
                  <a:cubicBezTo>
                    <a:pt x="3605" y="314"/>
                    <a:pt x="3878" y="223"/>
                    <a:pt x="4161" y="153"/>
                  </a:cubicBezTo>
                  <a:cubicBezTo>
                    <a:pt x="4433" y="82"/>
                    <a:pt x="4716" y="32"/>
                    <a:pt x="5009" y="1"/>
                  </a:cubicBezTo>
                  <a:cubicBezTo>
                    <a:pt x="4982" y="1"/>
                    <a:pt x="4956" y="1"/>
                    <a:pt x="4929"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370;p49"/>
            <p:cNvSpPr/>
            <p:nvPr/>
          </p:nvSpPr>
          <p:spPr>
            <a:xfrm>
              <a:off x="5100825" y="1482575"/>
              <a:ext cx="479925" cy="479925"/>
            </a:xfrm>
            <a:custGeom>
              <a:avLst/>
              <a:gdLst/>
              <a:ahLst/>
              <a:cxnLst/>
              <a:rect l="l" t="t" r="r" b="b"/>
              <a:pathLst>
                <a:path w="19197" h="19197" fill="none" extrusionOk="0">
                  <a:moveTo>
                    <a:pt x="17944" y="7332"/>
                  </a:moveTo>
                  <a:cubicBezTo>
                    <a:pt x="19196" y="11946"/>
                    <a:pt x="16470" y="16692"/>
                    <a:pt x="11855" y="17944"/>
                  </a:cubicBezTo>
                  <a:cubicBezTo>
                    <a:pt x="7241" y="19196"/>
                    <a:pt x="2495" y="16470"/>
                    <a:pt x="1243" y="11855"/>
                  </a:cubicBezTo>
                  <a:cubicBezTo>
                    <a:pt x="1" y="7251"/>
                    <a:pt x="2717" y="2495"/>
                    <a:pt x="7332" y="1243"/>
                  </a:cubicBezTo>
                  <a:cubicBezTo>
                    <a:pt x="11946" y="1"/>
                    <a:pt x="16692" y="2717"/>
                    <a:pt x="17944" y="7332"/>
                  </a:cubicBezTo>
                  <a:close/>
                </a:path>
              </a:pathLst>
            </a:custGeom>
            <a:noFill/>
            <a:ln w="12625" cap="flat" cmpd="sng">
              <a:solidFill>
                <a:srgbClr val="BDF1FF"/>
              </a:solidFill>
              <a:prstDash val="solid"/>
              <a:miter lim="10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371;p49"/>
            <p:cNvSpPr/>
            <p:nvPr/>
          </p:nvSpPr>
          <p:spPr>
            <a:xfrm>
              <a:off x="4647950" y="1221575"/>
              <a:ext cx="479925" cy="479900"/>
            </a:xfrm>
            <a:custGeom>
              <a:avLst/>
              <a:gdLst/>
              <a:ahLst/>
              <a:cxnLst/>
              <a:rect l="l" t="t" r="r" b="b"/>
              <a:pathLst>
                <a:path w="19197" h="19196" fill="none" extrusionOk="0">
                  <a:moveTo>
                    <a:pt x="17944" y="7341"/>
                  </a:moveTo>
                  <a:cubicBezTo>
                    <a:pt x="19196" y="11945"/>
                    <a:pt x="16460" y="16701"/>
                    <a:pt x="11855" y="17943"/>
                  </a:cubicBezTo>
                  <a:cubicBezTo>
                    <a:pt x="7241" y="19195"/>
                    <a:pt x="2495" y="16469"/>
                    <a:pt x="1243" y="11855"/>
                  </a:cubicBezTo>
                  <a:cubicBezTo>
                    <a:pt x="1" y="7240"/>
                    <a:pt x="2727" y="2494"/>
                    <a:pt x="7332" y="1252"/>
                  </a:cubicBezTo>
                  <a:cubicBezTo>
                    <a:pt x="11946" y="0"/>
                    <a:pt x="16692" y="2726"/>
                    <a:pt x="17944" y="7341"/>
                  </a:cubicBezTo>
                  <a:close/>
                </a:path>
              </a:pathLst>
            </a:custGeom>
            <a:noFill/>
            <a:ln w="12625" cap="flat" cmpd="sng">
              <a:solidFill>
                <a:srgbClr val="BDF1FF"/>
              </a:solidFill>
              <a:prstDash val="solid"/>
              <a:miter lim="10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372;p49"/>
            <p:cNvSpPr/>
            <p:nvPr/>
          </p:nvSpPr>
          <p:spPr>
            <a:xfrm>
              <a:off x="5058925" y="1583550"/>
              <a:ext cx="79300" cy="45725"/>
            </a:xfrm>
            <a:custGeom>
              <a:avLst/>
              <a:gdLst/>
              <a:ahLst/>
              <a:cxnLst/>
              <a:rect l="l" t="t" r="r" b="b"/>
              <a:pathLst>
                <a:path w="3172" h="1829" fill="none" extrusionOk="0">
                  <a:moveTo>
                    <a:pt x="3171" y="1829"/>
                  </a:moveTo>
                  <a:lnTo>
                    <a:pt x="1" y="1"/>
                  </a:lnTo>
                </a:path>
              </a:pathLst>
            </a:custGeom>
            <a:noFill/>
            <a:ln w="13375" cap="flat" cmpd="sng">
              <a:solidFill>
                <a:srgbClr val="BDF1FF"/>
              </a:solidFill>
              <a:prstDash val="solid"/>
              <a:miter lim="100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373;p49"/>
            <p:cNvSpPr/>
            <p:nvPr/>
          </p:nvSpPr>
          <p:spPr>
            <a:xfrm>
              <a:off x="5067725" y="1482575"/>
              <a:ext cx="97000" cy="86300"/>
            </a:xfrm>
            <a:custGeom>
              <a:avLst/>
              <a:gdLst/>
              <a:ahLst/>
              <a:cxnLst/>
              <a:rect l="l" t="t" r="r" b="b"/>
              <a:pathLst>
                <a:path w="3880" h="3452" extrusionOk="0">
                  <a:moveTo>
                    <a:pt x="3879" y="1"/>
                  </a:moveTo>
                  <a:cubicBezTo>
                    <a:pt x="0" y="586"/>
                    <a:pt x="713" y="3451"/>
                    <a:pt x="2181" y="3451"/>
                  </a:cubicBezTo>
                  <a:cubicBezTo>
                    <a:pt x="2333" y="3451"/>
                    <a:pt x="2493" y="3421"/>
                    <a:pt x="2658" y="3353"/>
                  </a:cubicBezTo>
                  <a:lnTo>
                    <a:pt x="3879" y="1"/>
                  </a:lnTo>
                  <a:close/>
                </a:path>
              </a:pathLst>
            </a:custGeom>
            <a:solidFill>
              <a:srgbClr val="FCBB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374;p49"/>
            <p:cNvSpPr/>
            <p:nvPr/>
          </p:nvSpPr>
          <p:spPr>
            <a:xfrm>
              <a:off x="5090475" y="1482575"/>
              <a:ext cx="74250" cy="87050"/>
            </a:xfrm>
            <a:custGeom>
              <a:avLst/>
              <a:gdLst/>
              <a:ahLst/>
              <a:cxnLst/>
              <a:rect l="l" t="t" r="r" b="b"/>
              <a:pathLst>
                <a:path w="2970" h="3482" extrusionOk="0">
                  <a:moveTo>
                    <a:pt x="2969" y="1"/>
                  </a:moveTo>
                  <a:lnTo>
                    <a:pt x="2969" y="1"/>
                  </a:lnTo>
                  <a:cubicBezTo>
                    <a:pt x="2444" y="31"/>
                    <a:pt x="1919" y="162"/>
                    <a:pt x="1424" y="364"/>
                  </a:cubicBezTo>
                  <a:cubicBezTo>
                    <a:pt x="910" y="566"/>
                    <a:pt x="485" y="940"/>
                    <a:pt x="203" y="1415"/>
                  </a:cubicBezTo>
                  <a:cubicBezTo>
                    <a:pt x="71" y="1657"/>
                    <a:pt x="1" y="1940"/>
                    <a:pt x="11" y="2222"/>
                  </a:cubicBezTo>
                  <a:cubicBezTo>
                    <a:pt x="31" y="2495"/>
                    <a:pt x="122" y="2768"/>
                    <a:pt x="294" y="3000"/>
                  </a:cubicBezTo>
                  <a:cubicBezTo>
                    <a:pt x="510" y="3311"/>
                    <a:pt x="862" y="3482"/>
                    <a:pt x="1223" y="3482"/>
                  </a:cubicBezTo>
                  <a:cubicBezTo>
                    <a:pt x="1401" y="3482"/>
                    <a:pt x="1581" y="3440"/>
                    <a:pt x="1748" y="3353"/>
                  </a:cubicBezTo>
                  <a:lnTo>
                    <a:pt x="1748" y="3353"/>
                  </a:lnTo>
                  <a:cubicBezTo>
                    <a:pt x="1619" y="3402"/>
                    <a:pt x="1482" y="3424"/>
                    <a:pt x="1345" y="3424"/>
                  </a:cubicBezTo>
                  <a:cubicBezTo>
                    <a:pt x="1224" y="3424"/>
                    <a:pt x="1104" y="3407"/>
                    <a:pt x="990" y="3373"/>
                  </a:cubicBezTo>
                  <a:cubicBezTo>
                    <a:pt x="748" y="3283"/>
                    <a:pt x="546" y="3131"/>
                    <a:pt x="405" y="2919"/>
                  </a:cubicBezTo>
                  <a:cubicBezTo>
                    <a:pt x="132" y="2485"/>
                    <a:pt x="112" y="1940"/>
                    <a:pt x="364" y="1495"/>
                  </a:cubicBezTo>
                  <a:cubicBezTo>
                    <a:pt x="485" y="1273"/>
                    <a:pt x="647" y="1081"/>
                    <a:pt x="839" y="910"/>
                  </a:cubicBezTo>
                  <a:cubicBezTo>
                    <a:pt x="940" y="829"/>
                    <a:pt x="1041" y="758"/>
                    <a:pt x="1152" y="687"/>
                  </a:cubicBezTo>
                  <a:cubicBezTo>
                    <a:pt x="1263" y="617"/>
                    <a:pt x="1364" y="546"/>
                    <a:pt x="1485" y="496"/>
                  </a:cubicBezTo>
                  <a:cubicBezTo>
                    <a:pt x="1960" y="273"/>
                    <a:pt x="2454" y="102"/>
                    <a:pt x="2969" y="1"/>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375;p49"/>
            <p:cNvSpPr/>
            <p:nvPr/>
          </p:nvSpPr>
          <p:spPr>
            <a:xfrm>
              <a:off x="4697950" y="1345525"/>
              <a:ext cx="350900" cy="281400"/>
            </a:xfrm>
            <a:custGeom>
              <a:avLst/>
              <a:gdLst/>
              <a:ahLst/>
              <a:cxnLst/>
              <a:rect l="l" t="t" r="r" b="b"/>
              <a:pathLst>
                <a:path w="14036" h="11256" extrusionOk="0">
                  <a:moveTo>
                    <a:pt x="6074" y="0"/>
                  </a:moveTo>
                  <a:cubicBezTo>
                    <a:pt x="4147" y="0"/>
                    <a:pt x="2395" y="849"/>
                    <a:pt x="1484" y="2433"/>
                  </a:cubicBezTo>
                  <a:cubicBezTo>
                    <a:pt x="0" y="4988"/>
                    <a:pt x="1282" y="8492"/>
                    <a:pt x="4342" y="10259"/>
                  </a:cubicBezTo>
                  <a:cubicBezTo>
                    <a:pt x="5509" y="10933"/>
                    <a:pt x="6765" y="11256"/>
                    <a:pt x="7955" y="11256"/>
                  </a:cubicBezTo>
                  <a:cubicBezTo>
                    <a:pt x="9886" y="11256"/>
                    <a:pt x="11643" y="10406"/>
                    <a:pt x="12561" y="8825"/>
                  </a:cubicBezTo>
                  <a:cubicBezTo>
                    <a:pt x="14036" y="6270"/>
                    <a:pt x="12753" y="2767"/>
                    <a:pt x="9694" y="1000"/>
                  </a:cubicBezTo>
                  <a:cubicBezTo>
                    <a:pt x="8525" y="324"/>
                    <a:pt x="7266" y="0"/>
                    <a:pt x="6074" y="0"/>
                  </a:cubicBezTo>
                  <a:close/>
                </a:path>
              </a:pathLst>
            </a:custGeom>
            <a:solidFill>
              <a:srgbClr val="091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42453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638335"/>
            <a:ext cx="8229599" cy="2228815"/>
          </a:xfrm>
          <a:prstGeom prst="rect">
            <a:avLst/>
          </a:prstGeom>
        </p:spPr>
        <p:txBody>
          <a:bodyPr vert="horz" wrap="square" lIns="0" tIns="12700" rIns="0" bIns="0" rtlCol="0">
            <a:spAutoFit/>
          </a:bodyPr>
          <a:lstStyle/>
          <a:p>
            <a:pPr marL="12700">
              <a:lnSpc>
                <a:spcPct val="150000"/>
              </a:lnSpc>
              <a:spcBef>
                <a:spcPts val="100"/>
              </a:spcBef>
            </a:pPr>
            <a:r>
              <a:rPr lang="id-ID" sz="2400" dirty="0">
                <a:latin typeface="Berlin Sans FB" pitchFamily="34" charset="0"/>
              </a:rPr>
              <a:t>Mohammad Akhdaan Juliandra	A2262F2273</a:t>
            </a:r>
            <a:br>
              <a:rPr lang="id-ID" sz="2400" dirty="0">
                <a:latin typeface="Berlin Sans FB" pitchFamily="34" charset="0"/>
              </a:rPr>
            </a:br>
            <a:r>
              <a:rPr lang="id-ID" sz="2400" dirty="0">
                <a:latin typeface="Berlin Sans FB" pitchFamily="34" charset="0"/>
              </a:rPr>
              <a:t>Irfanka Ichtisan Shoeh Abdillah	A7203F1900</a:t>
            </a:r>
            <a:br>
              <a:rPr lang="id-ID" sz="2400" dirty="0">
                <a:latin typeface="Berlin Sans FB" pitchFamily="34" charset="0"/>
              </a:rPr>
            </a:br>
            <a:r>
              <a:rPr lang="id-ID" sz="2400" dirty="0">
                <a:latin typeface="Berlin Sans FB" pitchFamily="34" charset="0"/>
              </a:rPr>
              <a:t>Nissa Syifa Yuni Sagita		M2179G1734</a:t>
            </a:r>
            <a:br>
              <a:rPr lang="id-ID" sz="2400" dirty="0">
                <a:latin typeface="Berlin Sans FB" pitchFamily="34" charset="0"/>
              </a:rPr>
            </a:br>
            <a:r>
              <a:rPr lang="id-ID" sz="2400" dirty="0">
                <a:latin typeface="Berlin Sans FB" pitchFamily="34" charset="0"/>
              </a:rPr>
              <a:t>Rosydatul Muawanah		M2426F3002</a:t>
            </a:r>
            <a:endParaRPr sz="2400" dirty="0">
              <a:latin typeface="Berlin Sans FB" pitchFamily="34" charset="0"/>
            </a:endParaRPr>
          </a:p>
        </p:txBody>
      </p:sp>
      <p:sp>
        <p:nvSpPr>
          <p:cNvPr id="3" name="Rectangle 2"/>
          <p:cNvSpPr/>
          <p:nvPr/>
        </p:nvSpPr>
        <p:spPr>
          <a:xfrm>
            <a:off x="862390" y="742950"/>
            <a:ext cx="4852610" cy="523220"/>
          </a:xfrm>
          <a:prstGeom prst="rect">
            <a:avLst/>
          </a:prstGeom>
        </p:spPr>
        <p:txBody>
          <a:bodyPr wrap="none">
            <a:spAutoFit/>
          </a:bodyPr>
          <a:lstStyle/>
          <a:p>
            <a:r>
              <a:rPr lang="en-US" sz="2800" dirty="0">
                <a:latin typeface="DFPOP1-W9" pitchFamily="1" charset="-128"/>
                <a:ea typeface="DFPOP1-W9" pitchFamily="1" charset="-128"/>
              </a:rPr>
              <a:t>Our team members </a:t>
            </a:r>
            <a:r>
              <a:rPr lang="id-ID" sz="2800" dirty="0">
                <a:latin typeface="DFPOP1-W9" pitchFamily="1" charset="-128"/>
                <a:ea typeface="DFPOP1-W9" pitchFamily="1" charset="-128"/>
              </a:rPr>
              <a:t>C22</a:t>
            </a:r>
            <a:r>
              <a:rPr lang="en-US" sz="2800" dirty="0">
                <a:latin typeface="DFPOP1-W9" pitchFamily="1" charset="-128"/>
                <a:ea typeface="DFPOP1-W9" pitchFamily="1" charset="-128"/>
              </a:rPr>
              <a:t>-P</a:t>
            </a:r>
            <a:r>
              <a:rPr lang="id-ID" sz="2800" dirty="0">
                <a:latin typeface="DFPOP1-W9" pitchFamily="1" charset="-128"/>
                <a:ea typeface="DFPOP1-W9" pitchFamily="1" charset="-128"/>
              </a:rPr>
              <a:t>S071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6" name="Google Shape;1437;p47"/>
          <p:cNvGrpSpPr/>
          <p:nvPr/>
        </p:nvGrpSpPr>
        <p:grpSpPr>
          <a:xfrm rot="20391453">
            <a:off x="7383611" y="1387923"/>
            <a:ext cx="1458249" cy="1984021"/>
            <a:chOff x="2971100" y="3006947"/>
            <a:chExt cx="1570373" cy="2136572"/>
          </a:xfrm>
        </p:grpSpPr>
        <p:sp>
          <p:nvSpPr>
            <p:cNvPr id="37" name="Google Shape;1438;p47"/>
            <p:cNvSpPr/>
            <p:nvPr/>
          </p:nvSpPr>
          <p:spPr>
            <a:xfrm>
              <a:off x="3228547" y="3219036"/>
              <a:ext cx="988486" cy="445700"/>
            </a:xfrm>
            <a:custGeom>
              <a:avLst/>
              <a:gdLst/>
              <a:ahLst/>
              <a:cxnLst/>
              <a:rect l="l" t="t" r="r" b="b"/>
              <a:pathLst>
                <a:path w="26696" h="12037" extrusionOk="0">
                  <a:moveTo>
                    <a:pt x="13248" y="1"/>
                  </a:moveTo>
                  <a:cubicBezTo>
                    <a:pt x="10231" y="1"/>
                    <a:pt x="7311" y="299"/>
                    <a:pt x="5435" y="1208"/>
                  </a:cubicBezTo>
                  <a:cubicBezTo>
                    <a:pt x="0" y="3846"/>
                    <a:pt x="2145" y="10520"/>
                    <a:pt x="2145" y="10520"/>
                  </a:cubicBezTo>
                  <a:cubicBezTo>
                    <a:pt x="2145" y="10520"/>
                    <a:pt x="15486" y="12036"/>
                    <a:pt x="21807" y="12036"/>
                  </a:cubicBezTo>
                  <a:cubicBezTo>
                    <a:pt x="23425" y="12036"/>
                    <a:pt x="24583" y="11937"/>
                    <a:pt x="24940" y="11687"/>
                  </a:cubicBezTo>
                  <a:cubicBezTo>
                    <a:pt x="26696" y="10463"/>
                    <a:pt x="25040" y="1071"/>
                    <a:pt x="25040" y="1071"/>
                  </a:cubicBezTo>
                  <a:cubicBezTo>
                    <a:pt x="25040" y="1071"/>
                    <a:pt x="18967" y="1"/>
                    <a:pt x="13248"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439;p47"/>
            <p:cNvSpPr/>
            <p:nvPr/>
          </p:nvSpPr>
          <p:spPr>
            <a:xfrm>
              <a:off x="3184596" y="3594118"/>
              <a:ext cx="246751" cy="246603"/>
            </a:xfrm>
            <a:custGeom>
              <a:avLst/>
              <a:gdLst/>
              <a:ahLst/>
              <a:cxnLst/>
              <a:rect l="l" t="t" r="r" b="b"/>
              <a:pathLst>
                <a:path w="6664" h="6660" extrusionOk="0">
                  <a:moveTo>
                    <a:pt x="3332" y="0"/>
                  </a:moveTo>
                  <a:cubicBezTo>
                    <a:pt x="1496" y="0"/>
                    <a:pt x="0" y="1490"/>
                    <a:pt x="0" y="3332"/>
                  </a:cubicBezTo>
                  <a:cubicBezTo>
                    <a:pt x="0" y="5168"/>
                    <a:pt x="1496" y="6659"/>
                    <a:pt x="3332" y="6659"/>
                  </a:cubicBezTo>
                  <a:cubicBezTo>
                    <a:pt x="5174" y="6659"/>
                    <a:pt x="6664" y="5168"/>
                    <a:pt x="6664" y="3332"/>
                  </a:cubicBezTo>
                  <a:cubicBezTo>
                    <a:pt x="6664" y="1490"/>
                    <a:pt x="5174" y="0"/>
                    <a:pt x="3332" y="0"/>
                  </a:cubicBezTo>
                  <a:close/>
                </a:path>
              </a:pathLst>
            </a:custGeom>
            <a:solidFill>
              <a:srgbClr val="E482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1440;p47"/>
            <p:cNvSpPr/>
            <p:nvPr/>
          </p:nvSpPr>
          <p:spPr>
            <a:xfrm>
              <a:off x="4100155" y="3594118"/>
              <a:ext cx="246751" cy="246603"/>
            </a:xfrm>
            <a:custGeom>
              <a:avLst/>
              <a:gdLst/>
              <a:ahLst/>
              <a:cxnLst/>
              <a:rect l="l" t="t" r="r" b="b"/>
              <a:pathLst>
                <a:path w="6664" h="6660" extrusionOk="0">
                  <a:moveTo>
                    <a:pt x="3332" y="0"/>
                  </a:moveTo>
                  <a:cubicBezTo>
                    <a:pt x="1495" y="0"/>
                    <a:pt x="1" y="1490"/>
                    <a:pt x="1" y="3332"/>
                  </a:cubicBezTo>
                  <a:cubicBezTo>
                    <a:pt x="1" y="5168"/>
                    <a:pt x="1495" y="6659"/>
                    <a:pt x="3332" y="6659"/>
                  </a:cubicBezTo>
                  <a:cubicBezTo>
                    <a:pt x="5173" y="6659"/>
                    <a:pt x="6664" y="5168"/>
                    <a:pt x="6664" y="3332"/>
                  </a:cubicBezTo>
                  <a:cubicBezTo>
                    <a:pt x="6664" y="1490"/>
                    <a:pt x="5173" y="0"/>
                    <a:pt x="3332" y="0"/>
                  </a:cubicBezTo>
                  <a:close/>
                </a:path>
              </a:pathLst>
            </a:custGeom>
            <a:solidFill>
              <a:srgbClr val="E482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441;p47"/>
            <p:cNvSpPr/>
            <p:nvPr/>
          </p:nvSpPr>
          <p:spPr>
            <a:xfrm>
              <a:off x="3655391" y="3891110"/>
              <a:ext cx="269560" cy="429852"/>
            </a:xfrm>
            <a:custGeom>
              <a:avLst/>
              <a:gdLst/>
              <a:ahLst/>
              <a:cxnLst/>
              <a:rect l="l" t="t" r="r" b="b"/>
              <a:pathLst>
                <a:path w="7280" h="11609" extrusionOk="0">
                  <a:moveTo>
                    <a:pt x="6721" y="0"/>
                  </a:moveTo>
                  <a:lnTo>
                    <a:pt x="945" y="792"/>
                  </a:lnTo>
                  <a:lnTo>
                    <a:pt x="0" y="11608"/>
                  </a:lnTo>
                  <a:cubicBezTo>
                    <a:pt x="1904" y="11380"/>
                    <a:pt x="5008" y="10502"/>
                    <a:pt x="7280" y="7398"/>
                  </a:cubicBezTo>
                  <a:lnTo>
                    <a:pt x="6721" y="0"/>
                  </a:lnTo>
                  <a:close/>
                </a:path>
              </a:pathLst>
            </a:custGeom>
            <a:solidFill>
              <a:srgbClr val="E4958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1442;p47"/>
            <p:cNvSpPr/>
            <p:nvPr/>
          </p:nvSpPr>
          <p:spPr>
            <a:xfrm>
              <a:off x="3347699" y="3741003"/>
              <a:ext cx="838969" cy="376385"/>
            </a:xfrm>
            <a:custGeom>
              <a:avLst/>
              <a:gdLst/>
              <a:ahLst/>
              <a:cxnLst/>
              <a:rect l="l" t="t" r="r" b="b"/>
              <a:pathLst>
                <a:path w="22658" h="10165" extrusionOk="0">
                  <a:moveTo>
                    <a:pt x="0" y="1"/>
                  </a:moveTo>
                  <a:lnTo>
                    <a:pt x="0" y="1"/>
                  </a:lnTo>
                  <a:cubicBezTo>
                    <a:pt x="9" y="81"/>
                    <a:pt x="19" y="167"/>
                    <a:pt x="29" y="261"/>
                  </a:cubicBezTo>
                  <a:cubicBezTo>
                    <a:pt x="418" y="3755"/>
                    <a:pt x="2083" y="6797"/>
                    <a:pt x="5253" y="8486"/>
                  </a:cubicBezTo>
                  <a:cubicBezTo>
                    <a:pt x="7222" y="9534"/>
                    <a:pt x="9628" y="10164"/>
                    <a:pt x="11977" y="10164"/>
                  </a:cubicBezTo>
                  <a:cubicBezTo>
                    <a:pt x="13429" y="10164"/>
                    <a:pt x="14858" y="9924"/>
                    <a:pt x="16150" y="9393"/>
                  </a:cubicBezTo>
                  <a:cubicBezTo>
                    <a:pt x="18775" y="8311"/>
                    <a:pt x="20796" y="6389"/>
                    <a:pt x="21836" y="3792"/>
                  </a:cubicBezTo>
                  <a:cubicBezTo>
                    <a:pt x="22225" y="2820"/>
                    <a:pt x="22487" y="1757"/>
                    <a:pt x="22658" y="656"/>
                  </a:cubicBezTo>
                  <a:lnTo>
                    <a:pt x="22658" y="656"/>
                  </a:lnTo>
                  <a:cubicBezTo>
                    <a:pt x="21580" y="969"/>
                    <a:pt x="20654" y="1866"/>
                    <a:pt x="20180" y="2905"/>
                  </a:cubicBezTo>
                  <a:cubicBezTo>
                    <a:pt x="19857" y="3608"/>
                    <a:pt x="19690" y="4377"/>
                    <a:pt x="19320" y="5051"/>
                  </a:cubicBezTo>
                  <a:cubicBezTo>
                    <a:pt x="18606" y="6356"/>
                    <a:pt x="17201" y="7116"/>
                    <a:pt x="15769" y="7116"/>
                  </a:cubicBezTo>
                  <a:cubicBezTo>
                    <a:pt x="15202" y="7116"/>
                    <a:pt x="14630" y="6997"/>
                    <a:pt x="14096" y="6745"/>
                  </a:cubicBezTo>
                  <a:cubicBezTo>
                    <a:pt x="13545" y="6484"/>
                    <a:pt x="13037" y="6094"/>
                    <a:pt x="12439" y="5985"/>
                  </a:cubicBezTo>
                  <a:cubicBezTo>
                    <a:pt x="12330" y="5965"/>
                    <a:pt x="12219" y="5955"/>
                    <a:pt x="12108" y="5955"/>
                  </a:cubicBezTo>
                  <a:cubicBezTo>
                    <a:pt x="11655" y="5955"/>
                    <a:pt x="11202" y="6120"/>
                    <a:pt x="10863" y="6418"/>
                  </a:cubicBezTo>
                  <a:cubicBezTo>
                    <a:pt x="10508" y="6725"/>
                    <a:pt x="10265" y="7172"/>
                    <a:pt x="9853" y="7404"/>
                  </a:cubicBezTo>
                  <a:cubicBezTo>
                    <a:pt x="9563" y="7566"/>
                    <a:pt x="9217" y="7604"/>
                    <a:pt x="8884" y="7608"/>
                  </a:cubicBezTo>
                  <a:cubicBezTo>
                    <a:pt x="8864" y="7608"/>
                    <a:pt x="8844" y="7608"/>
                    <a:pt x="8823" y="7608"/>
                  </a:cubicBezTo>
                  <a:cubicBezTo>
                    <a:pt x="7104" y="7608"/>
                    <a:pt x="5650" y="6800"/>
                    <a:pt x="4661" y="5411"/>
                  </a:cubicBezTo>
                  <a:cubicBezTo>
                    <a:pt x="3754" y="4140"/>
                    <a:pt x="3180" y="2631"/>
                    <a:pt x="2074" y="1501"/>
                  </a:cubicBezTo>
                  <a:cubicBezTo>
                    <a:pt x="1476" y="888"/>
                    <a:pt x="745" y="432"/>
                    <a:pt x="0"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1443;p47"/>
            <p:cNvSpPr/>
            <p:nvPr/>
          </p:nvSpPr>
          <p:spPr>
            <a:xfrm>
              <a:off x="3338701" y="3082407"/>
              <a:ext cx="860778" cy="940239"/>
            </a:xfrm>
            <a:custGeom>
              <a:avLst/>
              <a:gdLst/>
              <a:ahLst/>
              <a:cxnLst/>
              <a:rect l="l" t="t" r="r" b="b"/>
              <a:pathLst>
                <a:path w="23247" h="25393" extrusionOk="0">
                  <a:moveTo>
                    <a:pt x="12409" y="1"/>
                  </a:moveTo>
                  <a:cubicBezTo>
                    <a:pt x="10065" y="1"/>
                    <a:pt x="63" y="774"/>
                    <a:pt x="105" y="13982"/>
                  </a:cubicBezTo>
                  <a:cubicBezTo>
                    <a:pt x="0" y="15662"/>
                    <a:pt x="68" y="16226"/>
                    <a:pt x="243" y="17788"/>
                  </a:cubicBezTo>
                  <a:cubicBezTo>
                    <a:pt x="988" y="18219"/>
                    <a:pt x="1719" y="18675"/>
                    <a:pt x="2317" y="19288"/>
                  </a:cubicBezTo>
                  <a:cubicBezTo>
                    <a:pt x="3902" y="20906"/>
                    <a:pt x="4467" y="23450"/>
                    <a:pt x="6374" y="24660"/>
                  </a:cubicBezTo>
                  <a:cubicBezTo>
                    <a:pt x="7148" y="25149"/>
                    <a:pt x="8069" y="25362"/>
                    <a:pt x="8981" y="25391"/>
                  </a:cubicBezTo>
                  <a:cubicBezTo>
                    <a:pt x="9021" y="25391"/>
                    <a:pt x="9061" y="25392"/>
                    <a:pt x="9101" y="25392"/>
                  </a:cubicBezTo>
                  <a:cubicBezTo>
                    <a:pt x="9510" y="25392"/>
                    <a:pt x="9933" y="25338"/>
                    <a:pt x="10262" y="25097"/>
                  </a:cubicBezTo>
                  <a:cubicBezTo>
                    <a:pt x="10532" y="24897"/>
                    <a:pt x="10703" y="24589"/>
                    <a:pt x="10941" y="24342"/>
                  </a:cubicBezTo>
                  <a:cubicBezTo>
                    <a:pt x="11308" y="23960"/>
                    <a:pt x="11834" y="23744"/>
                    <a:pt x="12362" y="23744"/>
                  </a:cubicBezTo>
                  <a:cubicBezTo>
                    <a:pt x="12497" y="23744"/>
                    <a:pt x="12631" y="23758"/>
                    <a:pt x="12763" y="23787"/>
                  </a:cubicBezTo>
                  <a:cubicBezTo>
                    <a:pt x="13327" y="23910"/>
                    <a:pt x="13802" y="24275"/>
                    <a:pt x="14324" y="24527"/>
                  </a:cubicBezTo>
                  <a:cubicBezTo>
                    <a:pt x="14862" y="24785"/>
                    <a:pt x="15460" y="24915"/>
                    <a:pt x="16058" y="24915"/>
                  </a:cubicBezTo>
                  <a:cubicBezTo>
                    <a:pt x="16472" y="24915"/>
                    <a:pt x="16886" y="24853"/>
                    <a:pt x="17281" y="24727"/>
                  </a:cubicBezTo>
                  <a:cubicBezTo>
                    <a:pt x="18244" y="24418"/>
                    <a:pt x="19079" y="23725"/>
                    <a:pt x="19563" y="22838"/>
                  </a:cubicBezTo>
                  <a:cubicBezTo>
                    <a:pt x="19933" y="22164"/>
                    <a:pt x="20100" y="21395"/>
                    <a:pt x="20423" y="20692"/>
                  </a:cubicBezTo>
                  <a:cubicBezTo>
                    <a:pt x="20897" y="19653"/>
                    <a:pt x="21823" y="18756"/>
                    <a:pt x="22901" y="18443"/>
                  </a:cubicBezTo>
                  <a:cubicBezTo>
                    <a:pt x="23247" y="16198"/>
                    <a:pt x="23223" y="13796"/>
                    <a:pt x="23114" y="11656"/>
                  </a:cubicBezTo>
                  <a:cubicBezTo>
                    <a:pt x="22537" y="180"/>
                    <a:pt x="13443" y="14"/>
                    <a:pt x="12919" y="14"/>
                  </a:cubicBezTo>
                  <a:cubicBezTo>
                    <a:pt x="12903" y="14"/>
                    <a:pt x="12895" y="14"/>
                    <a:pt x="12895" y="14"/>
                  </a:cubicBezTo>
                  <a:cubicBezTo>
                    <a:pt x="12895" y="14"/>
                    <a:pt x="12719" y="1"/>
                    <a:pt x="12409" y="1"/>
                  </a:cubicBezTo>
                  <a:close/>
                </a:path>
              </a:pathLst>
            </a:custGeom>
            <a:solidFill>
              <a:srgbClr val="F4B5A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1444;p47"/>
            <p:cNvSpPr/>
            <p:nvPr/>
          </p:nvSpPr>
          <p:spPr>
            <a:xfrm>
              <a:off x="2971100" y="4385751"/>
              <a:ext cx="1570373" cy="757768"/>
            </a:xfrm>
            <a:custGeom>
              <a:avLst/>
              <a:gdLst/>
              <a:ahLst/>
              <a:cxnLst/>
              <a:rect l="l" t="t" r="r" b="b"/>
              <a:pathLst>
                <a:path w="42411" h="20465" extrusionOk="0">
                  <a:moveTo>
                    <a:pt x="22122" y="1"/>
                  </a:moveTo>
                  <a:cubicBezTo>
                    <a:pt x="4172" y="1"/>
                    <a:pt x="1" y="20465"/>
                    <a:pt x="1" y="20465"/>
                  </a:cubicBezTo>
                  <a:lnTo>
                    <a:pt x="42410" y="20465"/>
                  </a:lnTo>
                  <a:cubicBezTo>
                    <a:pt x="42410" y="20465"/>
                    <a:pt x="40071" y="1"/>
                    <a:pt x="22122" y="1"/>
                  </a:cubicBezTo>
                  <a:close/>
                </a:path>
              </a:pathLst>
            </a:custGeom>
            <a:solidFill>
              <a:schemeClr val="accent5">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bg1"/>
                </a:solidFill>
              </a:endParaRPr>
            </a:p>
          </p:txBody>
        </p:sp>
        <p:sp>
          <p:nvSpPr>
            <p:cNvPr id="44" name="Google Shape;1445;p47"/>
            <p:cNvSpPr/>
            <p:nvPr/>
          </p:nvSpPr>
          <p:spPr>
            <a:xfrm>
              <a:off x="3639913" y="4165034"/>
              <a:ext cx="302959" cy="346540"/>
            </a:xfrm>
            <a:custGeom>
              <a:avLst/>
              <a:gdLst/>
              <a:ahLst/>
              <a:cxnLst/>
              <a:rect l="l" t="t" r="r" b="b"/>
              <a:pathLst>
                <a:path w="8182" h="9359" extrusionOk="0">
                  <a:moveTo>
                    <a:pt x="7698" y="0"/>
                  </a:moveTo>
                  <a:cubicBezTo>
                    <a:pt x="5426" y="3104"/>
                    <a:pt x="2322" y="3982"/>
                    <a:pt x="418" y="4210"/>
                  </a:cubicBezTo>
                  <a:lnTo>
                    <a:pt x="0" y="8966"/>
                  </a:lnTo>
                  <a:cubicBezTo>
                    <a:pt x="0" y="8966"/>
                    <a:pt x="20" y="8956"/>
                    <a:pt x="156" y="8956"/>
                  </a:cubicBezTo>
                  <a:cubicBezTo>
                    <a:pt x="467" y="8956"/>
                    <a:pt x="1384" y="9004"/>
                    <a:pt x="4059" y="9317"/>
                  </a:cubicBezTo>
                  <a:cubicBezTo>
                    <a:pt x="4297" y="9345"/>
                    <a:pt x="4521" y="9358"/>
                    <a:pt x="4733" y="9358"/>
                  </a:cubicBezTo>
                  <a:cubicBezTo>
                    <a:pt x="7940" y="9358"/>
                    <a:pt x="8182" y="6356"/>
                    <a:pt x="8182" y="6356"/>
                  </a:cubicBezTo>
                  <a:lnTo>
                    <a:pt x="7698" y="0"/>
                  </a:lnTo>
                  <a:close/>
                </a:path>
              </a:pathLst>
            </a:custGeom>
            <a:solidFill>
              <a:srgbClr val="F4B5A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1446;p47"/>
            <p:cNvSpPr/>
            <p:nvPr/>
          </p:nvSpPr>
          <p:spPr>
            <a:xfrm>
              <a:off x="3551160" y="3644400"/>
              <a:ext cx="43804" cy="87533"/>
            </a:xfrm>
            <a:custGeom>
              <a:avLst/>
              <a:gdLst/>
              <a:ahLst/>
              <a:cxnLst/>
              <a:rect l="l" t="t" r="r" b="b"/>
              <a:pathLst>
                <a:path w="1183" h="2364" extrusionOk="0">
                  <a:moveTo>
                    <a:pt x="590" y="0"/>
                  </a:moveTo>
                  <a:cubicBezTo>
                    <a:pt x="262" y="0"/>
                    <a:pt x="1" y="526"/>
                    <a:pt x="1" y="1181"/>
                  </a:cubicBezTo>
                  <a:cubicBezTo>
                    <a:pt x="1" y="1836"/>
                    <a:pt x="262" y="2364"/>
                    <a:pt x="590" y="2364"/>
                  </a:cubicBezTo>
                  <a:cubicBezTo>
                    <a:pt x="917" y="2364"/>
                    <a:pt x="1182" y="1836"/>
                    <a:pt x="1182" y="1181"/>
                  </a:cubicBezTo>
                  <a:cubicBezTo>
                    <a:pt x="1182" y="526"/>
                    <a:pt x="917" y="0"/>
                    <a:pt x="590"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1447;p47"/>
            <p:cNvSpPr/>
            <p:nvPr/>
          </p:nvSpPr>
          <p:spPr>
            <a:xfrm>
              <a:off x="3956233" y="3651768"/>
              <a:ext cx="43804" cy="87533"/>
            </a:xfrm>
            <a:custGeom>
              <a:avLst/>
              <a:gdLst/>
              <a:ahLst/>
              <a:cxnLst/>
              <a:rect l="l" t="t" r="r" b="b"/>
              <a:pathLst>
                <a:path w="1183" h="2364" extrusionOk="0">
                  <a:moveTo>
                    <a:pt x="589" y="0"/>
                  </a:moveTo>
                  <a:cubicBezTo>
                    <a:pt x="265" y="0"/>
                    <a:pt x="0" y="531"/>
                    <a:pt x="0" y="1182"/>
                  </a:cubicBezTo>
                  <a:cubicBezTo>
                    <a:pt x="0" y="1837"/>
                    <a:pt x="265" y="2364"/>
                    <a:pt x="589" y="2364"/>
                  </a:cubicBezTo>
                  <a:cubicBezTo>
                    <a:pt x="916" y="2364"/>
                    <a:pt x="1182" y="1837"/>
                    <a:pt x="1182" y="1182"/>
                  </a:cubicBezTo>
                  <a:cubicBezTo>
                    <a:pt x="1182" y="531"/>
                    <a:pt x="916" y="0"/>
                    <a:pt x="589"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1448;p47"/>
            <p:cNvSpPr/>
            <p:nvPr/>
          </p:nvSpPr>
          <p:spPr>
            <a:xfrm>
              <a:off x="3759584" y="3717491"/>
              <a:ext cx="54653" cy="57689"/>
            </a:xfrm>
            <a:custGeom>
              <a:avLst/>
              <a:gdLst/>
              <a:ahLst/>
              <a:cxnLst/>
              <a:rect l="l" t="t" r="r" b="b"/>
              <a:pathLst>
                <a:path w="1476" h="1558" extrusionOk="0">
                  <a:moveTo>
                    <a:pt x="1476" y="0"/>
                  </a:moveTo>
                  <a:lnTo>
                    <a:pt x="1476" y="0"/>
                  </a:lnTo>
                  <a:cubicBezTo>
                    <a:pt x="1201" y="33"/>
                    <a:pt x="926" y="105"/>
                    <a:pt x="670" y="223"/>
                  </a:cubicBezTo>
                  <a:cubicBezTo>
                    <a:pt x="536" y="280"/>
                    <a:pt x="413" y="355"/>
                    <a:pt x="295" y="451"/>
                  </a:cubicBezTo>
                  <a:cubicBezTo>
                    <a:pt x="181" y="546"/>
                    <a:pt x="52" y="679"/>
                    <a:pt x="24" y="887"/>
                  </a:cubicBezTo>
                  <a:cubicBezTo>
                    <a:pt x="1" y="1101"/>
                    <a:pt x="157" y="1281"/>
                    <a:pt x="271" y="1362"/>
                  </a:cubicBezTo>
                  <a:cubicBezTo>
                    <a:pt x="394" y="1452"/>
                    <a:pt x="542" y="1533"/>
                    <a:pt x="703" y="1551"/>
                  </a:cubicBezTo>
                  <a:cubicBezTo>
                    <a:pt x="735" y="1556"/>
                    <a:pt x="766" y="1558"/>
                    <a:pt x="798" y="1558"/>
                  </a:cubicBezTo>
                  <a:cubicBezTo>
                    <a:pt x="1089" y="1558"/>
                    <a:pt x="1335" y="1383"/>
                    <a:pt x="1476" y="1181"/>
                  </a:cubicBezTo>
                  <a:lnTo>
                    <a:pt x="1476" y="1181"/>
                  </a:lnTo>
                  <a:cubicBezTo>
                    <a:pt x="1305" y="1279"/>
                    <a:pt x="1119" y="1336"/>
                    <a:pt x="950" y="1336"/>
                  </a:cubicBezTo>
                  <a:cubicBezTo>
                    <a:pt x="880" y="1336"/>
                    <a:pt x="813" y="1326"/>
                    <a:pt x="750" y="1305"/>
                  </a:cubicBezTo>
                  <a:cubicBezTo>
                    <a:pt x="646" y="1272"/>
                    <a:pt x="551" y="1210"/>
                    <a:pt x="466" y="1130"/>
                  </a:cubicBezTo>
                  <a:cubicBezTo>
                    <a:pt x="365" y="1045"/>
                    <a:pt x="332" y="973"/>
                    <a:pt x="343" y="916"/>
                  </a:cubicBezTo>
                  <a:cubicBezTo>
                    <a:pt x="347" y="773"/>
                    <a:pt x="584" y="579"/>
                    <a:pt x="793" y="441"/>
                  </a:cubicBezTo>
                  <a:cubicBezTo>
                    <a:pt x="1011" y="289"/>
                    <a:pt x="1239" y="147"/>
                    <a:pt x="147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1449;p47"/>
            <p:cNvSpPr/>
            <p:nvPr/>
          </p:nvSpPr>
          <p:spPr>
            <a:xfrm>
              <a:off x="3729851" y="3861932"/>
              <a:ext cx="120636" cy="35398"/>
            </a:xfrm>
            <a:custGeom>
              <a:avLst/>
              <a:gdLst/>
              <a:ahLst/>
              <a:cxnLst/>
              <a:rect l="l" t="t" r="r" b="b"/>
              <a:pathLst>
                <a:path w="3258" h="956" extrusionOk="0">
                  <a:moveTo>
                    <a:pt x="1" y="0"/>
                  </a:moveTo>
                  <a:lnTo>
                    <a:pt x="1" y="0"/>
                  </a:lnTo>
                  <a:cubicBezTo>
                    <a:pt x="357" y="517"/>
                    <a:pt x="955" y="916"/>
                    <a:pt x="1639" y="954"/>
                  </a:cubicBezTo>
                  <a:cubicBezTo>
                    <a:pt x="1664" y="955"/>
                    <a:pt x="1689" y="955"/>
                    <a:pt x="1714" y="955"/>
                  </a:cubicBezTo>
                  <a:cubicBezTo>
                    <a:pt x="2027" y="955"/>
                    <a:pt x="2343" y="869"/>
                    <a:pt x="2598" y="697"/>
                  </a:cubicBezTo>
                  <a:cubicBezTo>
                    <a:pt x="2749" y="618"/>
                    <a:pt x="2859" y="493"/>
                    <a:pt x="2977" y="384"/>
                  </a:cubicBezTo>
                  <a:cubicBezTo>
                    <a:pt x="3082" y="261"/>
                    <a:pt x="3177" y="128"/>
                    <a:pt x="3257" y="0"/>
                  </a:cubicBezTo>
                  <a:lnTo>
                    <a:pt x="3257" y="0"/>
                  </a:lnTo>
                  <a:cubicBezTo>
                    <a:pt x="3001" y="185"/>
                    <a:pt x="2754" y="366"/>
                    <a:pt x="2484" y="475"/>
                  </a:cubicBezTo>
                  <a:cubicBezTo>
                    <a:pt x="2252" y="582"/>
                    <a:pt x="2005" y="639"/>
                    <a:pt x="1757" y="639"/>
                  </a:cubicBezTo>
                  <a:cubicBezTo>
                    <a:pt x="1721" y="639"/>
                    <a:pt x="1684" y="638"/>
                    <a:pt x="1648" y="636"/>
                  </a:cubicBezTo>
                  <a:cubicBezTo>
                    <a:pt x="1368" y="627"/>
                    <a:pt x="1083" y="546"/>
                    <a:pt x="808" y="432"/>
                  </a:cubicBezTo>
                  <a:cubicBezTo>
                    <a:pt x="537" y="313"/>
                    <a:pt x="263" y="176"/>
                    <a:pt x="1"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1450;p47"/>
            <p:cNvSpPr/>
            <p:nvPr/>
          </p:nvSpPr>
          <p:spPr>
            <a:xfrm>
              <a:off x="3505136" y="3763515"/>
              <a:ext cx="92124" cy="92273"/>
            </a:xfrm>
            <a:custGeom>
              <a:avLst/>
              <a:gdLst/>
              <a:ahLst/>
              <a:cxnLst/>
              <a:rect l="l" t="t" r="r" b="b"/>
              <a:pathLst>
                <a:path w="2488" h="2492" extrusionOk="0">
                  <a:moveTo>
                    <a:pt x="1244" y="1"/>
                  </a:moveTo>
                  <a:cubicBezTo>
                    <a:pt x="556" y="1"/>
                    <a:pt x="0" y="560"/>
                    <a:pt x="0" y="1244"/>
                  </a:cubicBezTo>
                  <a:cubicBezTo>
                    <a:pt x="0" y="1931"/>
                    <a:pt x="556" y="2492"/>
                    <a:pt x="1244" y="2492"/>
                  </a:cubicBezTo>
                  <a:cubicBezTo>
                    <a:pt x="1927" y="2492"/>
                    <a:pt x="2488" y="1931"/>
                    <a:pt x="2488" y="1244"/>
                  </a:cubicBezTo>
                  <a:cubicBezTo>
                    <a:pt x="2488" y="560"/>
                    <a:pt x="1927" y="1"/>
                    <a:pt x="1244" y="1"/>
                  </a:cubicBezTo>
                  <a:close/>
                </a:path>
              </a:pathLst>
            </a:custGeom>
            <a:solidFill>
              <a:srgbClr val="E482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1451;p47"/>
            <p:cNvSpPr/>
            <p:nvPr/>
          </p:nvSpPr>
          <p:spPr>
            <a:xfrm>
              <a:off x="3948124" y="3774068"/>
              <a:ext cx="92124" cy="92124"/>
            </a:xfrm>
            <a:custGeom>
              <a:avLst/>
              <a:gdLst/>
              <a:ahLst/>
              <a:cxnLst/>
              <a:rect l="l" t="t" r="r" b="b"/>
              <a:pathLst>
                <a:path w="2488" h="2488" extrusionOk="0">
                  <a:moveTo>
                    <a:pt x="1244" y="1"/>
                  </a:moveTo>
                  <a:cubicBezTo>
                    <a:pt x="556" y="1"/>
                    <a:pt x="0" y="555"/>
                    <a:pt x="0" y="1243"/>
                  </a:cubicBezTo>
                  <a:cubicBezTo>
                    <a:pt x="0" y="1931"/>
                    <a:pt x="556" y="2487"/>
                    <a:pt x="1244" y="2487"/>
                  </a:cubicBezTo>
                  <a:cubicBezTo>
                    <a:pt x="1932" y="2487"/>
                    <a:pt x="2488" y="1931"/>
                    <a:pt x="2488" y="1243"/>
                  </a:cubicBezTo>
                  <a:cubicBezTo>
                    <a:pt x="2488" y="555"/>
                    <a:pt x="1932" y="1"/>
                    <a:pt x="1244" y="1"/>
                  </a:cubicBezTo>
                  <a:close/>
                </a:path>
              </a:pathLst>
            </a:custGeom>
            <a:solidFill>
              <a:srgbClr val="E482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1452;p47"/>
            <p:cNvSpPr/>
            <p:nvPr/>
          </p:nvSpPr>
          <p:spPr>
            <a:xfrm>
              <a:off x="3913171" y="3552018"/>
              <a:ext cx="155553" cy="56541"/>
            </a:xfrm>
            <a:custGeom>
              <a:avLst/>
              <a:gdLst/>
              <a:ahLst/>
              <a:cxnLst/>
              <a:rect l="l" t="t" r="r" b="b"/>
              <a:pathLst>
                <a:path w="4201" h="1527" extrusionOk="0">
                  <a:moveTo>
                    <a:pt x="2233" y="0"/>
                  </a:moveTo>
                  <a:cubicBezTo>
                    <a:pt x="2154" y="0"/>
                    <a:pt x="2076" y="4"/>
                    <a:pt x="1998" y="12"/>
                  </a:cubicBezTo>
                  <a:cubicBezTo>
                    <a:pt x="1538" y="60"/>
                    <a:pt x="1111" y="246"/>
                    <a:pt x="764" y="511"/>
                  </a:cubicBezTo>
                  <a:cubicBezTo>
                    <a:pt x="427" y="776"/>
                    <a:pt x="143" y="1113"/>
                    <a:pt x="0" y="1527"/>
                  </a:cubicBezTo>
                  <a:cubicBezTo>
                    <a:pt x="784" y="1194"/>
                    <a:pt x="1434" y="923"/>
                    <a:pt x="2083" y="862"/>
                  </a:cubicBezTo>
                  <a:cubicBezTo>
                    <a:pt x="2207" y="849"/>
                    <a:pt x="2329" y="842"/>
                    <a:pt x="2452" y="842"/>
                  </a:cubicBezTo>
                  <a:cubicBezTo>
                    <a:pt x="2656" y="842"/>
                    <a:pt x="2862" y="862"/>
                    <a:pt x="3075" y="910"/>
                  </a:cubicBezTo>
                  <a:cubicBezTo>
                    <a:pt x="3432" y="962"/>
                    <a:pt x="3774" y="1100"/>
                    <a:pt x="4201" y="1208"/>
                  </a:cubicBezTo>
                  <a:cubicBezTo>
                    <a:pt x="4101" y="1019"/>
                    <a:pt x="3982" y="838"/>
                    <a:pt x="3835" y="682"/>
                  </a:cubicBezTo>
                  <a:cubicBezTo>
                    <a:pt x="3673" y="539"/>
                    <a:pt x="3522" y="378"/>
                    <a:pt x="3318" y="283"/>
                  </a:cubicBezTo>
                  <a:cubicBezTo>
                    <a:pt x="2999" y="94"/>
                    <a:pt x="2615" y="0"/>
                    <a:pt x="2233"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1453;p47"/>
            <p:cNvSpPr/>
            <p:nvPr/>
          </p:nvSpPr>
          <p:spPr>
            <a:xfrm>
              <a:off x="3476329" y="3538503"/>
              <a:ext cx="167512" cy="58281"/>
            </a:xfrm>
            <a:custGeom>
              <a:avLst/>
              <a:gdLst/>
              <a:ahLst/>
              <a:cxnLst/>
              <a:rect l="l" t="t" r="r" b="b"/>
              <a:pathLst>
                <a:path w="4524" h="1574" extrusionOk="0">
                  <a:moveTo>
                    <a:pt x="2463" y="1"/>
                  </a:moveTo>
                  <a:cubicBezTo>
                    <a:pt x="2433" y="1"/>
                    <a:pt x="2403" y="1"/>
                    <a:pt x="2373" y="2"/>
                  </a:cubicBezTo>
                  <a:cubicBezTo>
                    <a:pt x="1879" y="2"/>
                    <a:pt x="1428" y="173"/>
                    <a:pt x="1025" y="377"/>
                  </a:cubicBezTo>
                  <a:cubicBezTo>
                    <a:pt x="830" y="497"/>
                    <a:pt x="640" y="624"/>
                    <a:pt x="465" y="767"/>
                  </a:cubicBezTo>
                  <a:cubicBezTo>
                    <a:pt x="299" y="924"/>
                    <a:pt x="138" y="1080"/>
                    <a:pt x="0" y="1265"/>
                  </a:cubicBezTo>
                  <a:cubicBezTo>
                    <a:pt x="237" y="1242"/>
                    <a:pt x="447" y="1189"/>
                    <a:pt x="655" y="1137"/>
                  </a:cubicBezTo>
                  <a:cubicBezTo>
                    <a:pt x="859" y="1089"/>
                    <a:pt x="1067" y="1056"/>
                    <a:pt x="1262" y="1004"/>
                  </a:cubicBezTo>
                  <a:cubicBezTo>
                    <a:pt x="1656" y="937"/>
                    <a:pt x="2036" y="852"/>
                    <a:pt x="2397" y="852"/>
                  </a:cubicBezTo>
                  <a:cubicBezTo>
                    <a:pt x="2444" y="850"/>
                    <a:pt x="2491" y="849"/>
                    <a:pt x="2537" y="849"/>
                  </a:cubicBezTo>
                  <a:cubicBezTo>
                    <a:pt x="3211" y="849"/>
                    <a:pt x="3848" y="1046"/>
                    <a:pt x="4523" y="1573"/>
                  </a:cubicBezTo>
                  <a:cubicBezTo>
                    <a:pt x="4471" y="1108"/>
                    <a:pt x="4171" y="690"/>
                    <a:pt x="3778" y="401"/>
                  </a:cubicBezTo>
                  <a:cubicBezTo>
                    <a:pt x="3399" y="130"/>
                    <a:pt x="2921" y="1"/>
                    <a:pt x="2463"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1454;p47"/>
            <p:cNvSpPr/>
            <p:nvPr/>
          </p:nvSpPr>
          <p:spPr>
            <a:xfrm>
              <a:off x="3668942" y="3762627"/>
              <a:ext cx="242530" cy="72352"/>
            </a:xfrm>
            <a:custGeom>
              <a:avLst/>
              <a:gdLst/>
              <a:ahLst/>
              <a:cxnLst/>
              <a:rect l="l" t="t" r="r" b="b"/>
              <a:pathLst>
                <a:path w="6550" h="1954" extrusionOk="0">
                  <a:moveTo>
                    <a:pt x="2410" y="0"/>
                  </a:moveTo>
                  <a:cubicBezTo>
                    <a:pt x="1576" y="0"/>
                    <a:pt x="974" y="1364"/>
                    <a:pt x="230" y="1364"/>
                  </a:cubicBezTo>
                  <a:cubicBezTo>
                    <a:pt x="155" y="1364"/>
                    <a:pt x="78" y="1350"/>
                    <a:pt x="0" y="1320"/>
                  </a:cubicBezTo>
                  <a:lnTo>
                    <a:pt x="0" y="1320"/>
                  </a:lnTo>
                  <a:cubicBezTo>
                    <a:pt x="495" y="1712"/>
                    <a:pt x="901" y="1953"/>
                    <a:pt x="1438" y="1953"/>
                  </a:cubicBezTo>
                  <a:cubicBezTo>
                    <a:pt x="1904" y="1953"/>
                    <a:pt x="2468" y="1772"/>
                    <a:pt x="3275" y="1348"/>
                  </a:cubicBezTo>
                  <a:cubicBezTo>
                    <a:pt x="4081" y="1772"/>
                    <a:pt x="4645" y="1953"/>
                    <a:pt x="5111" y="1953"/>
                  </a:cubicBezTo>
                  <a:cubicBezTo>
                    <a:pt x="5648" y="1953"/>
                    <a:pt x="6053" y="1712"/>
                    <a:pt x="6549" y="1320"/>
                  </a:cubicBezTo>
                  <a:lnTo>
                    <a:pt x="6549" y="1320"/>
                  </a:lnTo>
                  <a:cubicBezTo>
                    <a:pt x="6471" y="1350"/>
                    <a:pt x="6394" y="1364"/>
                    <a:pt x="6319" y="1364"/>
                  </a:cubicBezTo>
                  <a:cubicBezTo>
                    <a:pt x="5571" y="1364"/>
                    <a:pt x="4972" y="0"/>
                    <a:pt x="4138" y="0"/>
                  </a:cubicBezTo>
                  <a:cubicBezTo>
                    <a:pt x="3956" y="0"/>
                    <a:pt x="3762" y="65"/>
                    <a:pt x="3554" y="224"/>
                  </a:cubicBezTo>
                  <a:cubicBezTo>
                    <a:pt x="3554" y="224"/>
                    <a:pt x="3532" y="244"/>
                    <a:pt x="3454" y="244"/>
                  </a:cubicBezTo>
                  <a:cubicBezTo>
                    <a:pt x="3425" y="244"/>
                    <a:pt x="3388" y="241"/>
                    <a:pt x="3341" y="233"/>
                  </a:cubicBezTo>
                  <a:lnTo>
                    <a:pt x="3341" y="200"/>
                  </a:lnTo>
                  <a:cubicBezTo>
                    <a:pt x="3317" y="205"/>
                    <a:pt x="3298" y="209"/>
                    <a:pt x="3275" y="218"/>
                  </a:cubicBezTo>
                  <a:cubicBezTo>
                    <a:pt x="3251" y="209"/>
                    <a:pt x="3231" y="205"/>
                    <a:pt x="3208" y="200"/>
                  </a:cubicBezTo>
                  <a:lnTo>
                    <a:pt x="3208" y="233"/>
                  </a:lnTo>
                  <a:cubicBezTo>
                    <a:pt x="3161" y="241"/>
                    <a:pt x="3123" y="244"/>
                    <a:pt x="3094" y="244"/>
                  </a:cubicBezTo>
                  <a:cubicBezTo>
                    <a:pt x="3017" y="244"/>
                    <a:pt x="2995" y="224"/>
                    <a:pt x="2995" y="224"/>
                  </a:cubicBezTo>
                  <a:cubicBezTo>
                    <a:pt x="2786" y="65"/>
                    <a:pt x="2593" y="0"/>
                    <a:pt x="2410"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1455;p47"/>
            <p:cNvSpPr/>
            <p:nvPr/>
          </p:nvSpPr>
          <p:spPr>
            <a:xfrm>
              <a:off x="3203072" y="3006947"/>
              <a:ext cx="1054580" cy="581443"/>
            </a:xfrm>
            <a:custGeom>
              <a:avLst/>
              <a:gdLst/>
              <a:ahLst/>
              <a:cxnLst/>
              <a:rect l="l" t="t" r="r" b="b"/>
              <a:pathLst>
                <a:path w="28481" h="15703" extrusionOk="0">
                  <a:moveTo>
                    <a:pt x="17287" y="0"/>
                  </a:moveTo>
                  <a:cubicBezTo>
                    <a:pt x="12771" y="0"/>
                    <a:pt x="6944" y="3614"/>
                    <a:pt x="6944" y="3614"/>
                  </a:cubicBezTo>
                  <a:cubicBezTo>
                    <a:pt x="6944" y="3614"/>
                    <a:pt x="7845" y="737"/>
                    <a:pt x="6205" y="737"/>
                  </a:cubicBezTo>
                  <a:cubicBezTo>
                    <a:pt x="6192" y="737"/>
                    <a:pt x="6178" y="738"/>
                    <a:pt x="6165" y="738"/>
                  </a:cubicBezTo>
                  <a:cubicBezTo>
                    <a:pt x="5010" y="771"/>
                    <a:pt x="4923" y="2160"/>
                    <a:pt x="4984" y="3040"/>
                  </a:cubicBezTo>
                  <a:lnTo>
                    <a:pt x="4984" y="3040"/>
                  </a:lnTo>
                  <a:cubicBezTo>
                    <a:pt x="4865" y="2382"/>
                    <a:pt x="4597" y="1506"/>
                    <a:pt x="4016" y="1506"/>
                  </a:cubicBezTo>
                  <a:cubicBezTo>
                    <a:pt x="3980" y="1506"/>
                    <a:pt x="3944" y="1509"/>
                    <a:pt x="3906" y="1516"/>
                  </a:cubicBezTo>
                  <a:cubicBezTo>
                    <a:pt x="2876" y="1697"/>
                    <a:pt x="3151" y="4254"/>
                    <a:pt x="3151" y="4254"/>
                  </a:cubicBezTo>
                  <a:cubicBezTo>
                    <a:pt x="3151" y="4254"/>
                    <a:pt x="2837" y="2251"/>
                    <a:pt x="2065" y="2251"/>
                  </a:cubicBezTo>
                  <a:cubicBezTo>
                    <a:pt x="2005" y="2251"/>
                    <a:pt x="1941" y="2263"/>
                    <a:pt x="1875" y="2289"/>
                  </a:cubicBezTo>
                  <a:cubicBezTo>
                    <a:pt x="964" y="2655"/>
                    <a:pt x="0" y="7454"/>
                    <a:pt x="4798" y="11274"/>
                  </a:cubicBezTo>
                  <a:cubicBezTo>
                    <a:pt x="5686" y="11981"/>
                    <a:pt x="6707" y="12269"/>
                    <a:pt x="7798" y="12269"/>
                  </a:cubicBezTo>
                  <a:cubicBezTo>
                    <a:pt x="12552" y="12269"/>
                    <a:pt x="18641" y="6811"/>
                    <a:pt x="20864" y="6811"/>
                  </a:cubicBezTo>
                  <a:cubicBezTo>
                    <a:pt x="20886" y="6811"/>
                    <a:pt x="20908" y="6811"/>
                    <a:pt x="20930" y="6812"/>
                  </a:cubicBezTo>
                  <a:cubicBezTo>
                    <a:pt x="23592" y="6950"/>
                    <a:pt x="24816" y="15260"/>
                    <a:pt x="26411" y="15692"/>
                  </a:cubicBezTo>
                  <a:cubicBezTo>
                    <a:pt x="26438" y="15699"/>
                    <a:pt x="26464" y="15703"/>
                    <a:pt x="26491" y="15703"/>
                  </a:cubicBezTo>
                  <a:cubicBezTo>
                    <a:pt x="28028" y="15703"/>
                    <a:pt x="28480" y="3484"/>
                    <a:pt x="21523" y="2039"/>
                  </a:cubicBezTo>
                  <a:cubicBezTo>
                    <a:pt x="20582" y="541"/>
                    <a:pt x="19033" y="0"/>
                    <a:pt x="17287"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1456;p47"/>
            <p:cNvSpPr/>
            <p:nvPr/>
          </p:nvSpPr>
          <p:spPr>
            <a:xfrm>
              <a:off x="3994185" y="3006947"/>
              <a:ext cx="76054" cy="92013"/>
            </a:xfrm>
            <a:custGeom>
              <a:avLst/>
              <a:gdLst/>
              <a:ahLst/>
              <a:cxnLst/>
              <a:rect l="l" t="t" r="r" b="b"/>
              <a:pathLst>
                <a:path w="2054" h="2485" extrusionOk="0">
                  <a:moveTo>
                    <a:pt x="1046" y="1"/>
                  </a:moveTo>
                  <a:cubicBezTo>
                    <a:pt x="1038" y="1"/>
                    <a:pt x="1029" y="1"/>
                    <a:pt x="1021" y="2"/>
                  </a:cubicBezTo>
                  <a:cubicBezTo>
                    <a:pt x="436" y="68"/>
                    <a:pt x="0" y="2427"/>
                    <a:pt x="0" y="2427"/>
                  </a:cubicBezTo>
                  <a:cubicBezTo>
                    <a:pt x="62" y="2467"/>
                    <a:pt x="139" y="2485"/>
                    <a:pt x="226" y="2485"/>
                  </a:cubicBezTo>
                  <a:cubicBezTo>
                    <a:pt x="863" y="2485"/>
                    <a:pt x="2053" y="1542"/>
                    <a:pt x="1799" y="1213"/>
                  </a:cubicBezTo>
                  <a:cubicBezTo>
                    <a:pt x="1762" y="1166"/>
                    <a:pt x="1713" y="1146"/>
                    <a:pt x="1657" y="1146"/>
                  </a:cubicBezTo>
                  <a:cubicBezTo>
                    <a:pt x="1270" y="1146"/>
                    <a:pt x="513" y="2124"/>
                    <a:pt x="513" y="2124"/>
                  </a:cubicBezTo>
                  <a:cubicBezTo>
                    <a:pt x="513" y="2124"/>
                    <a:pt x="1572" y="1"/>
                    <a:pt x="104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1457;p47"/>
            <p:cNvSpPr/>
            <p:nvPr/>
          </p:nvSpPr>
          <p:spPr>
            <a:xfrm>
              <a:off x="3575265" y="4322064"/>
              <a:ext cx="214945" cy="342282"/>
            </a:xfrm>
            <a:custGeom>
              <a:avLst/>
              <a:gdLst/>
              <a:ahLst/>
              <a:cxnLst/>
              <a:rect l="l" t="t" r="r" b="b"/>
              <a:pathLst>
                <a:path w="5805" h="9244" extrusionOk="0">
                  <a:moveTo>
                    <a:pt x="2046" y="1"/>
                  </a:moveTo>
                  <a:cubicBezTo>
                    <a:pt x="1875" y="1"/>
                    <a:pt x="1414" y="413"/>
                    <a:pt x="180" y="2461"/>
                  </a:cubicBezTo>
                  <a:cubicBezTo>
                    <a:pt x="0" y="6343"/>
                    <a:pt x="3669" y="9243"/>
                    <a:pt x="3669" y="9243"/>
                  </a:cubicBezTo>
                  <a:lnTo>
                    <a:pt x="5805" y="5076"/>
                  </a:lnTo>
                  <a:lnTo>
                    <a:pt x="2012" y="1678"/>
                  </a:lnTo>
                  <a:lnTo>
                    <a:pt x="2145" y="188"/>
                  </a:lnTo>
                  <a:cubicBezTo>
                    <a:pt x="2145" y="188"/>
                    <a:pt x="2161" y="1"/>
                    <a:pt x="2046" y="1"/>
                  </a:cubicBezTo>
                  <a:close/>
                </a:path>
              </a:pathLst>
            </a:custGeom>
            <a:solidFill>
              <a:srgbClr val="F1C23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1458;p47"/>
            <p:cNvSpPr/>
            <p:nvPr/>
          </p:nvSpPr>
          <p:spPr>
            <a:xfrm>
              <a:off x="3790168" y="4322064"/>
              <a:ext cx="223757" cy="342282"/>
            </a:xfrm>
            <a:custGeom>
              <a:avLst/>
              <a:gdLst/>
              <a:ahLst/>
              <a:cxnLst/>
              <a:rect l="l" t="t" r="r" b="b"/>
              <a:pathLst>
                <a:path w="6043" h="9244" extrusionOk="0">
                  <a:moveTo>
                    <a:pt x="3995" y="1"/>
                  </a:moveTo>
                  <a:cubicBezTo>
                    <a:pt x="3880" y="1"/>
                    <a:pt x="3896" y="188"/>
                    <a:pt x="3896" y="188"/>
                  </a:cubicBezTo>
                  <a:lnTo>
                    <a:pt x="4029" y="1678"/>
                  </a:lnTo>
                  <a:lnTo>
                    <a:pt x="1" y="5076"/>
                  </a:lnTo>
                  <a:lnTo>
                    <a:pt x="2369" y="9243"/>
                  </a:lnTo>
                  <a:cubicBezTo>
                    <a:pt x="2369" y="9243"/>
                    <a:pt x="6042" y="6343"/>
                    <a:pt x="5861" y="2461"/>
                  </a:cubicBezTo>
                  <a:cubicBezTo>
                    <a:pt x="4628" y="413"/>
                    <a:pt x="4167" y="1"/>
                    <a:pt x="3995" y="1"/>
                  </a:cubicBezTo>
                  <a:close/>
                </a:path>
              </a:pathLst>
            </a:custGeom>
            <a:solidFill>
              <a:srgbClr val="F1C23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1459;p47"/>
            <p:cNvSpPr/>
            <p:nvPr/>
          </p:nvSpPr>
          <p:spPr>
            <a:xfrm>
              <a:off x="3775024" y="4647752"/>
              <a:ext cx="32732" cy="32880"/>
            </a:xfrm>
            <a:custGeom>
              <a:avLst/>
              <a:gdLst/>
              <a:ahLst/>
              <a:cxnLst/>
              <a:rect l="l" t="t" r="r" b="b"/>
              <a:pathLst>
                <a:path w="884" h="888" extrusionOk="0">
                  <a:moveTo>
                    <a:pt x="443" y="1"/>
                  </a:moveTo>
                  <a:cubicBezTo>
                    <a:pt x="200" y="1"/>
                    <a:pt x="1" y="200"/>
                    <a:pt x="1" y="447"/>
                  </a:cubicBezTo>
                  <a:cubicBezTo>
                    <a:pt x="1" y="688"/>
                    <a:pt x="200" y="888"/>
                    <a:pt x="443" y="888"/>
                  </a:cubicBezTo>
                  <a:cubicBezTo>
                    <a:pt x="689" y="888"/>
                    <a:pt x="884" y="688"/>
                    <a:pt x="884" y="447"/>
                  </a:cubicBezTo>
                  <a:cubicBezTo>
                    <a:pt x="884" y="200"/>
                    <a:pt x="689" y="1"/>
                    <a:pt x="44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1460;p47"/>
            <p:cNvSpPr/>
            <p:nvPr/>
          </p:nvSpPr>
          <p:spPr>
            <a:xfrm>
              <a:off x="3775024" y="4917159"/>
              <a:ext cx="32732" cy="32880"/>
            </a:xfrm>
            <a:custGeom>
              <a:avLst/>
              <a:gdLst/>
              <a:ahLst/>
              <a:cxnLst/>
              <a:rect l="l" t="t" r="r" b="b"/>
              <a:pathLst>
                <a:path w="884" h="888" extrusionOk="0">
                  <a:moveTo>
                    <a:pt x="443" y="1"/>
                  </a:moveTo>
                  <a:cubicBezTo>
                    <a:pt x="200" y="1"/>
                    <a:pt x="1" y="200"/>
                    <a:pt x="1" y="441"/>
                  </a:cubicBezTo>
                  <a:cubicBezTo>
                    <a:pt x="1" y="689"/>
                    <a:pt x="200" y="888"/>
                    <a:pt x="443" y="888"/>
                  </a:cubicBezTo>
                  <a:cubicBezTo>
                    <a:pt x="689" y="888"/>
                    <a:pt x="884" y="689"/>
                    <a:pt x="884" y="441"/>
                  </a:cubicBezTo>
                  <a:cubicBezTo>
                    <a:pt x="884" y="200"/>
                    <a:pt x="689" y="1"/>
                    <a:pt x="44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33944">
              <a:alpha val="14529"/>
            </a:srgbClr>
          </a:solidFill>
        </p:spPr>
        <p:txBody>
          <a:bodyPr wrap="square" lIns="0" tIns="0" rIns="0" bIns="0" rtlCol="0"/>
          <a:lstStyle/>
          <a:p>
            <a:pPr marL="285750" indent="-285750" algn="ctr">
              <a:buFont typeface="Arial" panose="020B0604020202020204" pitchFamily="34" charset="0"/>
              <a:buChar char="•"/>
            </a:pPr>
            <a:endParaRPr lang="en-ID" dirty="0"/>
          </a:p>
        </p:txBody>
      </p:sp>
      <p:sp>
        <p:nvSpPr>
          <p:cNvPr id="6" name="object 6"/>
          <p:cNvSpPr/>
          <p:nvPr/>
        </p:nvSpPr>
        <p:spPr>
          <a:xfrm>
            <a:off x="199148" y="12"/>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233944"/>
          </a:solidFill>
        </p:spPr>
        <p:txBody>
          <a:bodyPr wrap="square" lIns="0" tIns="0" rIns="0" bIns="0" rtlCol="0"/>
          <a:lstStyle/>
          <a:p>
            <a:endParaRPr/>
          </a:p>
        </p:txBody>
      </p:sp>
      <p:sp>
        <p:nvSpPr>
          <p:cNvPr id="7" name="object 7"/>
          <p:cNvSpPr txBox="1"/>
          <p:nvPr/>
        </p:nvSpPr>
        <p:spPr>
          <a:xfrm>
            <a:off x="2958267" y="238805"/>
            <a:ext cx="5923915" cy="824230"/>
          </a:xfrm>
          <a:prstGeom prst="rect">
            <a:avLst/>
          </a:prstGeom>
        </p:spPr>
        <p:txBody>
          <a:bodyPr vert="horz" wrap="square" lIns="0" tIns="11430" rIns="0" bIns="0" rtlCol="0">
            <a:spAutoFit/>
          </a:bodyPr>
          <a:lstStyle/>
          <a:p>
            <a:pPr marL="12700">
              <a:lnSpc>
                <a:spcPct val="100000"/>
              </a:lnSpc>
              <a:spcBef>
                <a:spcPts val="90"/>
              </a:spcBef>
            </a:pPr>
            <a:r>
              <a:rPr sz="5250" spc="5" dirty="0">
                <a:solidFill>
                  <a:srgbClr val="233944"/>
                </a:solidFill>
                <a:latin typeface="Gill Sans Ultra Bold Condensed" pitchFamily="34" charset="0"/>
                <a:cs typeface="Microsoft Sans Serif"/>
              </a:rPr>
              <a:t>Backgrounder</a:t>
            </a:r>
            <a:r>
              <a:rPr sz="5250" spc="-114" dirty="0">
                <a:solidFill>
                  <a:srgbClr val="233944"/>
                </a:solidFill>
                <a:latin typeface="Gill Sans Ultra Bold Condensed" pitchFamily="34" charset="0"/>
                <a:cs typeface="Microsoft Sans Serif"/>
              </a:rPr>
              <a:t> </a:t>
            </a:r>
            <a:r>
              <a:rPr sz="5250" spc="-105" dirty="0">
                <a:solidFill>
                  <a:srgbClr val="233944"/>
                </a:solidFill>
                <a:latin typeface="Gill Sans Ultra Bold Condensed" pitchFamily="34" charset="0"/>
                <a:cs typeface="Microsoft Sans Serif"/>
              </a:rPr>
              <a:t>Facts</a:t>
            </a:r>
            <a:endParaRPr sz="5250" dirty="0">
              <a:latin typeface="Gill Sans Ultra Bold Condensed" pitchFamily="34" charset="0"/>
              <a:cs typeface="Microsoft Sans Serif"/>
            </a:endParaRPr>
          </a:p>
        </p:txBody>
      </p:sp>
      <p:grpSp>
        <p:nvGrpSpPr>
          <p:cNvPr id="10" name="Google Shape;1461;p47"/>
          <p:cNvGrpSpPr/>
          <p:nvPr/>
        </p:nvGrpSpPr>
        <p:grpSpPr>
          <a:xfrm rot="19293472">
            <a:off x="6313086" y="1713099"/>
            <a:ext cx="1669829" cy="2261017"/>
            <a:chOff x="5174189" y="2882499"/>
            <a:chExt cx="1669829" cy="2261017"/>
          </a:xfrm>
        </p:grpSpPr>
        <p:sp>
          <p:nvSpPr>
            <p:cNvPr id="11" name="Google Shape;1462;p47"/>
            <p:cNvSpPr/>
            <p:nvPr/>
          </p:nvSpPr>
          <p:spPr>
            <a:xfrm>
              <a:off x="5174189" y="3336152"/>
              <a:ext cx="1317661" cy="1451959"/>
            </a:xfrm>
            <a:custGeom>
              <a:avLst/>
              <a:gdLst/>
              <a:ahLst/>
              <a:cxnLst/>
              <a:rect l="l" t="t" r="r" b="b"/>
              <a:pathLst>
                <a:path w="35586" h="39213" extrusionOk="0">
                  <a:moveTo>
                    <a:pt x="23496" y="1"/>
                  </a:moveTo>
                  <a:cubicBezTo>
                    <a:pt x="21430" y="1"/>
                    <a:pt x="19352" y="323"/>
                    <a:pt x="17309" y="670"/>
                  </a:cubicBezTo>
                  <a:cubicBezTo>
                    <a:pt x="15306" y="1011"/>
                    <a:pt x="12597" y="1894"/>
                    <a:pt x="11718" y="3726"/>
                  </a:cubicBezTo>
                  <a:cubicBezTo>
                    <a:pt x="10902" y="5439"/>
                    <a:pt x="10963" y="7418"/>
                    <a:pt x="10626" y="9288"/>
                  </a:cubicBezTo>
                  <a:cubicBezTo>
                    <a:pt x="9625" y="14864"/>
                    <a:pt x="5216" y="19079"/>
                    <a:pt x="1818" y="23616"/>
                  </a:cubicBezTo>
                  <a:cubicBezTo>
                    <a:pt x="1139" y="24517"/>
                    <a:pt x="484" y="25476"/>
                    <a:pt x="243" y="26578"/>
                  </a:cubicBezTo>
                  <a:cubicBezTo>
                    <a:pt x="0" y="27678"/>
                    <a:pt x="267" y="28960"/>
                    <a:pt x="1163" y="29643"/>
                  </a:cubicBezTo>
                  <a:cubicBezTo>
                    <a:pt x="1068" y="28675"/>
                    <a:pt x="1576" y="27726"/>
                    <a:pt x="2283" y="27052"/>
                  </a:cubicBezTo>
                  <a:cubicBezTo>
                    <a:pt x="2985" y="26383"/>
                    <a:pt x="3873" y="25937"/>
                    <a:pt x="4746" y="25505"/>
                  </a:cubicBezTo>
                  <a:lnTo>
                    <a:pt x="4746" y="25505"/>
                  </a:lnTo>
                  <a:cubicBezTo>
                    <a:pt x="3792" y="26544"/>
                    <a:pt x="2995" y="27840"/>
                    <a:pt x="2985" y="29249"/>
                  </a:cubicBezTo>
                  <a:cubicBezTo>
                    <a:pt x="2972" y="31498"/>
                    <a:pt x="4884" y="33246"/>
                    <a:pt x="6725" y="34532"/>
                  </a:cubicBezTo>
                  <a:cubicBezTo>
                    <a:pt x="10451" y="37132"/>
                    <a:pt x="14813" y="39212"/>
                    <a:pt x="19307" y="39212"/>
                  </a:cubicBezTo>
                  <a:cubicBezTo>
                    <a:pt x="19799" y="39212"/>
                    <a:pt x="20293" y="39188"/>
                    <a:pt x="20787" y="39136"/>
                  </a:cubicBezTo>
                  <a:cubicBezTo>
                    <a:pt x="23930" y="38803"/>
                    <a:pt x="26863" y="37403"/>
                    <a:pt x="29562" y="35765"/>
                  </a:cubicBezTo>
                  <a:cubicBezTo>
                    <a:pt x="32572" y="33947"/>
                    <a:pt x="33520" y="30379"/>
                    <a:pt x="34276" y="27128"/>
                  </a:cubicBezTo>
                  <a:cubicBezTo>
                    <a:pt x="35586" y="21490"/>
                    <a:pt x="35439" y="15690"/>
                    <a:pt x="35343" y="9948"/>
                  </a:cubicBezTo>
                  <a:cubicBezTo>
                    <a:pt x="35314" y="7959"/>
                    <a:pt x="34285" y="6606"/>
                    <a:pt x="33331" y="4823"/>
                  </a:cubicBezTo>
                  <a:cubicBezTo>
                    <a:pt x="31936" y="2217"/>
                    <a:pt x="29041" y="674"/>
                    <a:pt x="26127" y="199"/>
                  </a:cubicBezTo>
                  <a:cubicBezTo>
                    <a:pt x="25255" y="59"/>
                    <a:pt x="24377" y="1"/>
                    <a:pt x="23496" y="1"/>
                  </a:cubicBezTo>
                  <a:close/>
                </a:path>
              </a:pathLst>
            </a:custGeom>
            <a:solidFill>
              <a:srgbClr val="5B0F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1463;p47"/>
            <p:cNvSpPr/>
            <p:nvPr/>
          </p:nvSpPr>
          <p:spPr>
            <a:xfrm>
              <a:off x="5596479" y="4349020"/>
              <a:ext cx="906581" cy="634651"/>
            </a:xfrm>
            <a:custGeom>
              <a:avLst/>
              <a:gdLst/>
              <a:ahLst/>
              <a:cxnLst/>
              <a:rect l="l" t="t" r="r" b="b"/>
              <a:pathLst>
                <a:path w="24484" h="17140" extrusionOk="0">
                  <a:moveTo>
                    <a:pt x="12420" y="1"/>
                  </a:moveTo>
                  <a:cubicBezTo>
                    <a:pt x="7314" y="1"/>
                    <a:pt x="3275" y="1581"/>
                    <a:pt x="90" y="3887"/>
                  </a:cubicBezTo>
                  <a:cubicBezTo>
                    <a:pt x="0" y="7124"/>
                    <a:pt x="759" y="16697"/>
                    <a:pt x="12999" y="17128"/>
                  </a:cubicBezTo>
                  <a:cubicBezTo>
                    <a:pt x="13206" y="17136"/>
                    <a:pt x="13410" y="17139"/>
                    <a:pt x="13610" y="17139"/>
                  </a:cubicBezTo>
                  <a:cubicBezTo>
                    <a:pt x="23032" y="17139"/>
                    <a:pt x="24483" y="9144"/>
                    <a:pt x="24417" y="3902"/>
                  </a:cubicBezTo>
                  <a:cubicBezTo>
                    <a:pt x="21442" y="1591"/>
                    <a:pt x="17537" y="1"/>
                    <a:pt x="12420" y="1"/>
                  </a:cubicBezTo>
                  <a:close/>
                </a:path>
              </a:pathLst>
            </a:custGeom>
            <a:solidFill>
              <a:srgbClr val="D3968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1464;p47"/>
            <p:cNvSpPr/>
            <p:nvPr/>
          </p:nvSpPr>
          <p:spPr>
            <a:xfrm>
              <a:off x="5197738" y="4492943"/>
              <a:ext cx="1646280" cy="650573"/>
            </a:xfrm>
            <a:custGeom>
              <a:avLst/>
              <a:gdLst/>
              <a:ahLst/>
              <a:cxnLst/>
              <a:rect l="l" t="t" r="r" b="b"/>
              <a:pathLst>
                <a:path w="44461" h="17570" extrusionOk="0">
                  <a:moveTo>
                    <a:pt x="10859" y="0"/>
                  </a:moveTo>
                  <a:lnTo>
                    <a:pt x="10859" y="0"/>
                  </a:lnTo>
                  <a:cubicBezTo>
                    <a:pt x="2321" y="6179"/>
                    <a:pt x="1" y="17570"/>
                    <a:pt x="1" y="17570"/>
                  </a:cubicBezTo>
                  <a:lnTo>
                    <a:pt x="44460" y="17570"/>
                  </a:lnTo>
                  <a:cubicBezTo>
                    <a:pt x="44460" y="17570"/>
                    <a:pt x="43155" y="6199"/>
                    <a:pt x="35186" y="15"/>
                  </a:cubicBezTo>
                  <a:lnTo>
                    <a:pt x="35186" y="15"/>
                  </a:lnTo>
                  <a:cubicBezTo>
                    <a:pt x="35252" y="5257"/>
                    <a:pt x="33801" y="13252"/>
                    <a:pt x="24379" y="13252"/>
                  </a:cubicBezTo>
                  <a:cubicBezTo>
                    <a:pt x="24179" y="13252"/>
                    <a:pt x="23975" y="13249"/>
                    <a:pt x="23768" y="13241"/>
                  </a:cubicBezTo>
                  <a:cubicBezTo>
                    <a:pt x="11528" y="12810"/>
                    <a:pt x="10769" y="3237"/>
                    <a:pt x="10859" y="0"/>
                  </a:cubicBezTo>
                  <a:close/>
                </a:path>
              </a:pathLst>
            </a:custGeom>
            <a:solidFill>
              <a:schemeClr val="accent2">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1465;p47"/>
            <p:cNvSpPr/>
            <p:nvPr/>
          </p:nvSpPr>
          <p:spPr>
            <a:xfrm>
              <a:off x="5421602" y="3519101"/>
              <a:ext cx="258526" cy="258674"/>
            </a:xfrm>
            <a:custGeom>
              <a:avLst/>
              <a:gdLst/>
              <a:ahLst/>
              <a:cxnLst/>
              <a:rect l="l" t="t" r="r" b="b"/>
              <a:pathLst>
                <a:path w="6982" h="6986" extrusionOk="0">
                  <a:moveTo>
                    <a:pt x="3488" y="0"/>
                  </a:moveTo>
                  <a:cubicBezTo>
                    <a:pt x="1562" y="0"/>
                    <a:pt x="1" y="1566"/>
                    <a:pt x="1" y="3492"/>
                  </a:cubicBezTo>
                  <a:cubicBezTo>
                    <a:pt x="1" y="5420"/>
                    <a:pt x="1562" y="6986"/>
                    <a:pt x="3488" y="6986"/>
                  </a:cubicBezTo>
                  <a:cubicBezTo>
                    <a:pt x="5420" y="6986"/>
                    <a:pt x="6982" y="5420"/>
                    <a:pt x="6982" y="3492"/>
                  </a:cubicBezTo>
                  <a:cubicBezTo>
                    <a:pt x="6982" y="1566"/>
                    <a:pt x="5420" y="0"/>
                    <a:pt x="3488" y="0"/>
                  </a:cubicBezTo>
                  <a:close/>
                </a:path>
              </a:pathLst>
            </a:custGeom>
            <a:solidFill>
              <a:srgbClr val="AF786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1466;p47"/>
            <p:cNvSpPr/>
            <p:nvPr/>
          </p:nvSpPr>
          <p:spPr>
            <a:xfrm>
              <a:off x="6381408" y="3519101"/>
              <a:ext cx="258526" cy="258674"/>
            </a:xfrm>
            <a:custGeom>
              <a:avLst/>
              <a:gdLst/>
              <a:ahLst/>
              <a:cxnLst/>
              <a:rect l="l" t="t" r="r" b="b"/>
              <a:pathLst>
                <a:path w="6982" h="6986" extrusionOk="0">
                  <a:moveTo>
                    <a:pt x="3494" y="0"/>
                  </a:moveTo>
                  <a:cubicBezTo>
                    <a:pt x="1562" y="0"/>
                    <a:pt x="1" y="1566"/>
                    <a:pt x="1" y="3492"/>
                  </a:cubicBezTo>
                  <a:cubicBezTo>
                    <a:pt x="1" y="5420"/>
                    <a:pt x="1562" y="6986"/>
                    <a:pt x="3494" y="6986"/>
                  </a:cubicBezTo>
                  <a:cubicBezTo>
                    <a:pt x="5421" y="6986"/>
                    <a:pt x="6982" y="5420"/>
                    <a:pt x="6982" y="3492"/>
                  </a:cubicBezTo>
                  <a:cubicBezTo>
                    <a:pt x="6982" y="1566"/>
                    <a:pt x="5421" y="0"/>
                    <a:pt x="3494" y="0"/>
                  </a:cubicBezTo>
                  <a:close/>
                </a:path>
              </a:pathLst>
            </a:custGeom>
            <a:solidFill>
              <a:srgbClr val="AF786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467;p47"/>
            <p:cNvSpPr/>
            <p:nvPr/>
          </p:nvSpPr>
          <p:spPr>
            <a:xfrm>
              <a:off x="5915057" y="3830460"/>
              <a:ext cx="282594" cy="450588"/>
            </a:xfrm>
            <a:custGeom>
              <a:avLst/>
              <a:gdLst/>
              <a:ahLst/>
              <a:cxnLst/>
              <a:rect l="l" t="t" r="r" b="b"/>
              <a:pathLst>
                <a:path w="7632" h="12169" extrusionOk="0">
                  <a:moveTo>
                    <a:pt x="7043" y="0"/>
                  </a:moveTo>
                  <a:lnTo>
                    <a:pt x="988" y="835"/>
                  </a:lnTo>
                  <a:lnTo>
                    <a:pt x="0" y="12169"/>
                  </a:lnTo>
                  <a:cubicBezTo>
                    <a:pt x="1998" y="11932"/>
                    <a:pt x="5254" y="11011"/>
                    <a:pt x="7632" y="7755"/>
                  </a:cubicBezTo>
                  <a:lnTo>
                    <a:pt x="7043" y="0"/>
                  </a:lnTo>
                  <a:close/>
                </a:path>
              </a:pathLst>
            </a:custGeom>
            <a:solidFill>
              <a:srgbClr val="AF786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1468;p47"/>
            <p:cNvSpPr/>
            <p:nvPr/>
          </p:nvSpPr>
          <p:spPr>
            <a:xfrm>
              <a:off x="5587296" y="2982583"/>
              <a:ext cx="895547" cy="535825"/>
            </a:xfrm>
            <a:custGeom>
              <a:avLst/>
              <a:gdLst/>
              <a:ahLst/>
              <a:cxnLst/>
              <a:rect l="l" t="t" r="r" b="b"/>
              <a:pathLst>
                <a:path w="24186" h="14471" extrusionOk="0">
                  <a:moveTo>
                    <a:pt x="12904" y="0"/>
                  </a:moveTo>
                  <a:cubicBezTo>
                    <a:pt x="10483" y="0"/>
                    <a:pt x="152" y="791"/>
                    <a:pt x="1" y="14271"/>
                  </a:cubicBezTo>
                  <a:cubicBezTo>
                    <a:pt x="443" y="14347"/>
                    <a:pt x="940" y="14391"/>
                    <a:pt x="1497" y="14391"/>
                  </a:cubicBezTo>
                  <a:cubicBezTo>
                    <a:pt x="2371" y="14391"/>
                    <a:pt x="3395" y="14283"/>
                    <a:pt x="4595" y="14020"/>
                  </a:cubicBezTo>
                  <a:cubicBezTo>
                    <a:pt x="11567" y="12497"/>
                    <a:pt x="12948" y="5577"/>
                    <a:pt x="16061" y="4747"/>
                  </a:cubicBezTo>
                  <a:lnTo>
                    <a:pt x="16061" y="4747"/>
                  </a:lnTo>
                  <a:cubicBezTo>
                    <a:pt x="15279" y="6123"/>
                    <a:pt x="17713" y="14471"/>
                    <a:pt x="24186" y="14471"/>
                  </a:cubicBezTo>
                  <a:cubicBezTo>
                    <a:pt x="24181" y="13702"/>
                    <a:pt x="24153" y="12948"/>
                    <a:pt x="24115" y="12221"/>
                  </a:cubicBezTo>
                  <a:cubicBezTo>
                    <a:pt x="23516" y="188"/>
                    <a:pt x="13984" y="14"/>
                    <a:pt x="13433" y="14"/>
                  </a:cubicBezTo>
                  <a:cubicBezTo>
                    <a:pt x="13417" y="14"/>
                    <a:pt x="13408" y="14"/>
                    <a:pt x="13408" y="14"/>
                  </a:cubicBezTo>
                  <a:cubicBezTo>
                    <a:pt x="13408" y="14"/>
                    <a:pt x="13226" y="0"/>
                    <a:pt x="12904" y="0"/>
                  </a:cubicBezTo>
                  <a:close/>
                </a:path>
              </a:pathLst>
            </a:custGeom>
            <a:solidFill>
              <a:srgbClr val="5B0F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1469;p47"/>
            <p:cNvSpPr/>
            <p:nvPr/>
          </p:nvSpPr>
          <p:spPr>
            <a:xfrm>
              <a:off x="5582928" y="3158312"/>
              <a:ext cx="901212" cy="909432"/>
            </a:xfrm>
            <a:custGeom>
              <a:avLst/>
              <a:gdLst/>
              <a:ahLst/>
              <a:cxnLst/>
              <a:rect l="l" t="t" r="r" b="b"/>
              <a:pathLst>
                <a:path w="24339" h="24561" extrusionOk="0">
                  <a:moveTo>
                    <a:pt x="16179" y="1"/>
                  </a:moveTo>
                  <a:lnTo>
                    <a:pt x="16179" y="1"/>
                  </a:lnTo>
                  <a:cubicBezTo>
                    <a:pt x="13066" y="831"/>
                    <a:pt x="11685" y="7751"/>
                    <a:pt x="4713" y="9274"/>
                  </a:cubicBezTo>
                  <a:cubicBezTo>
                    <a:pt x="3513" y="9537"/>
                    <a:pt x="2489" y="9645"/>
                    <a:pt x="1615" y="9645"/>
                  </a:cubicBezTo>
                  <a:cubicBezTo>
                    <a:pt x="1058" y="9645"/>
                    <a:pt x="561" y="9601"/>
                    <a:pt x="119" y="9525"/>
                  </a:cubicBezTo>
                  <a:cubicBezTo>
                    <a:pt x="114" y="9654"/>
                    <a:pt x="114" y="9782"/>
                    <a:pt x="114" y="9915"/>
                  </a:cubicBezTo>
                  <a:cubicBezTo>
                    <a:pt x="0" y="11770"/>
                    <a:pt x="81" y="12325"/>
                    <a:pt x="290" y="14176"/>
                  </a:cubicBezTo>
                  <a:cubicBezTo>
                    <a:pt x="693" y="17840"/>
                    <a:pt x="2445" y="21029"/>
                    <a:pt x="5766" y="22800"/>
                  </a:cubicBezTo>
                  <a:cubicBezTo>
                    <a:pt x="7828" y="23900"/>
                    <a:pt x="10350" y="24561"/>
                    <a:pt x="12813" y="24561"/>
                  </a:cubicBezTo>
                  <a:cubicBezTo>
                    <a:pt x="14336" y="24561"/>
                    <a:pt x="15836" y="24308"/>
                    <a:pt x="17191" y="23749"/>
                  </a:cubicBezTo>
                  <a:cubicBezTo>
                    <a:pt x="19938" y="22620"/>
                    <a:pt x="22065" y="20602"/>
                    <a:pt x="23151" y="17884"/>
                  </a:cubicBezTo>
                  <a:cubicBezTo>
                    <a:pt x="24119" y="15453"/>
                    <a:pt x="24338" y="12502"/>
                    <a:pt x="24304" y="9725"/>
                  </a:cubicBezTo>
                  <a:cubicBezTo>
                    <a:pt x="17831" y="9725"/>
                    <a:pt x="15397" y="1377"/>
                    <a:pt x="16179" y="1"/>
                  </a:cubicBezTo>
                  <a:close/>
                </a:path>
              </a:pathLst>
            </a:custGeom>
            <a:solidFill>
              <a:srgbClr val="D3968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470;p47"/>
            <p:cNvSpPr/>
            <p:nvPr/>
          </p:nvSpPr>
          <p:spPr>
            <a:xfrm>
              <a:off x="5898913" y="4117565"/>
              <a:ext cx="323176" cy="459585"/>
            </a:xfrm>
            <a:custGeom>
              <a:avLst/>
              <a:gdLst/>
              <a:ahLst/>
              <a:cxnLst/>
              <a:rect l="l" t="t" r="r" b="b"/>
              <a:pathLst>
                <a:path w="8728" h="12412" extrusionOk="0">
                  <a:moveTo>
                    <a:pt x="8068" y="1"/>
                  </a:moveTo>
                  <a:cubicBezTo>
                    <a:pt x="5690" y="3257"/>
                    <a:pt x="2434" y="4178"/>
                    <a:pt x="436" y="4415"/>
                  </a:cubicBezTo>
                  <a:lnTo>
                    <a:pt x="0" y="9404"/>
                  </a:lnTo>
                  <a:cubicBezTo>
                    <a:pt x="0" y="9404"/>
                    <a:pt x="175" y="11899"/>
                    <a:pt x="4214" y="12374"/>
                  </a:cubicBezTo>
                  <a:cubicBezTo>
                    <a:pt x="4430" y="12399"/>
                    <a:pt x="4635" y="12411"/>
                    <a:pt x="4831" y="12411"/>
                  </a:cubicBezTo>
                  <a:cubicBezTo>
                    <a:pt x="8302" y="12411"/>
                    <a:pt x="8727" y="8635"/>
                    <a:pt x="8727" y="8635"/>
                  </a:cubicBezTo>
                  <a:lnTo>
                    <a:pt x="8068" y="1"/>
                  </a:lnTo>
                  <a:close/>
                </a:path>
              </a:pathLst>
            </a:custGeom>
            <a:solidFill>
              <a:srgbClr val="D3968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471;p47"/>
            <p:cNvSpPr/>
            <p:nvPr/>
          </p:nvSpPr>
          <p:spPr>
            <a:xfrm>
              <a:off x="5805717" y="3571790"/>
              <a:ext cx="45951" cy="91791"/>
            </a:xfrm>
            <a:custGeom>
              <a:avLst/>
              <a:gdLst/>
              <a:ahLst/>
              <a:cxnLst/>
              <a:rect l="l" t="t" r="r" b="b"/>
              <a:pathLst>
                <a:path w="1241" h="2479" extrusionOk="0">
                  <a:moveTo>
                    <a:pt x="623" y="1"/>
                  </a:moveTo>
                  <a:cubicBezTo>
                    <a:pt x="277" y="1"/>
                    <a:pt x="1" y="556"/>
                    <a:pt x="1" y="1239"/>
                  </a:cubicBezTo>
                  <a:cubicBezTo>
                    <a:pt x="1" y="1922"/>
                    <a:pt x="277" y="2478"/>
                    <a:pt x="623" y="2478"/>
                  </a:cubicBezTo>
                  <a:cubicBezTo>
                    <a:pt x="965" y="2478"/>
                    <a:pt x="1240" y="1922"/>
                    <a:pt x="1240" y="1239"/>
                  </a:cubicBezTo>
                  <a:cubicBezTo>
                    <a:pt x="1240" y="556"/>
                    <a:pt x="965" y="1"/>
                    <a:pt x="623"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472;p47"/>
            <p:cNvSpPr/>
            <p:nvPr/>
          </p:nvSpPr>
          <p:spPr>
            <a:xfrm>
              <a:off x="6230487" y="3579529"/>
              <a:ext cx="45914" cy="91939"/>
            </a:xfrm>
            <a:custGeom>
              <a:avLst/>
              <a:gdLst/>
              <a:ahLst/>
              <a:cxnLst/>
              <a:rect l="l" t="t" r="r" b="b"/>
              <a:pathLst>
                <a:path w="1240" h="2483" extrusionOk="0">
                  <a:moveTo>
                    <a:pt x="617" y="0"/>
                  </a:moveTo>
                  <a:cubicBezTo>
                    <a:pt x="276" y="0"/>
                    <a:pt x="0" y="556"/>
                    <a:pt x="0" y="1240"/>
                  </a:cubicBezTo>
                  <a:cubicBezTo>
                    <a:pt x="0" y="1928"/>
                    <a:pt x="276" y="2482"/>
                    <a:pt x="617" y="2482"/>
                  </a:cubicBezTo>
                  <a:cubicBezTo>
                    <a:pt x="959" y="2482"/>
                    <a:pt x="1239" y="1928"/>
                    <a:pt x="1239" y="1240"/>
                  </a:cubicBezTo>
                  <a:cubicBezTo>
                    <a:pt x="1239" y="556"/>
                    <a:pt x="959" y="0"/>
                    <a:pt x="617"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1473;p47"/>
            <p:cNvSpPr/>
            <p:nvPr/>
          </p:nvSpPr>
          <p:spPr>
            <a:xfrm>
              <a:off x="5980742" y="3648399"/>
              <a:ext cx="57170" cy="60392"/>
            </a:xfrm>
            <a:custGeom>
              <a:avLst/>
              <a:gdLst/>
              <a:ahLst/>
              <a:cxnLst/>
              <a:rect l="l" t="t" r="r" b="b"/>
              <a:pathLst>
                <a:path w="1544" h="1631" extrusionOk="0">
                  <a:moveTo>
                    <a:pt x="1543" y="0"/>
                  </a:moveTo>
                  <a:lnTo>
                    <a:pt x="1543" y="0"/>
                  </a:lnTo>
                  <a:cubicBezTo>
                    <a:pt x="1249" y="39"/>
                    <a:pt x="965" y="114"/>
                    <a:pt x="699" y="243"/>
                  </a:cubicBezTo>
                  <a:cubicBezTo>
                    <a:pt x="561" y="300"/>
                    <a:pt x="433" y="385"/>
                    <a:pt x="305" y="480"/>
                  </a:cubicBezTo>
                  <a:cubicBezTo>
                    <a:pt x="187" y="580"/>
                    <a:pt x="53" y="718"/>
                    <a:pt x="25" y="931"/>
                  </a:cubicBezTo>
                  <a:cubicBezTo>
                    <a:pt x="1" y="1154"/>
                    <a:pt x="163" y="1339"/>
                    <a:pt x="281" y="1420"/>
                  </a:cubicBezTo>
                  <a:cubicBezTo>
                    <a:pt x="410" y="1520"/>
                    <a:pt x="561" y="1605"/>
                    <a:pt x="732" y="1623"/>
                  </a:cubicBezTo>
                  <a:cubicBezTo>
                    <a:pt x="768" y="1628"/>
                    <a:pt x="803" y="1631"/>
                    <a:pt x="838" y="1631"/>
                  </a:cubicBezTo>
                  <a:cubicBezTo>
                    <a:pt x="1139" y="1631"/>
                    <a:pt x="1395" y="1452"/>
                    <a:pt x="1543" y="1240"/>
                  </a:cubicBezTo>
                  <a:lnTo>
                    <a:pt x="1543" y="1240"/>
                  </a:lnTo>
                  <a:cubicBezTo>
                    <a:pt x="1363" y="1345"/>
                    <a:pt x="1165" y="1407"/>
                    <a:pt x="984" y="1407"/>
                  </a:cubicBezTo>
                  <a:cubicBezTo>
                    <a:pt x="913" y="1407"/>
                    <a:pt x="844" y="1397"/>
                    <a:pt x="780" y="1377"/>
                  </a:cubicBezTo>
                  <a:cubicBezTo>
                    <a:pt x="666" y="1339"/>
                    <a:pt x="566" y="1277"/>
                    <a:pt x="476" y="1192"/>
                  </a:cubicBezTo>
                  <a:cubicBezTo>
                    <a:pt x="371" y="1102"/>
                    <a:pt x="334" y="1025"/>
                    <a:pt x="343" y="959"/>
                  </a:cubicBezTo>
                  <a:cubicBezTo>
                    <a:pt x="353" y="808"/>
                    <a:pt x="603" y="604"/>
                    <a:pt x="818" y="456"/>
                  </a:cubicBezTo>
                  <a:cubicBezTo>
                    <a:pt x="1050" y="304"/>
                    <a:pt x="1293" y="153"/>
                    <a:pt x="1543"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1474;p47"/>
            <p:cNvSpPr/>
            <p:nvPr/>
          </p:nvSpPr>
          <p:spPr>
            <a:xfrm>
              <a:off x="5974077" y="3755925"/>
              <a:ext cx="126597" cy="37028"/>
            </a:xfrm>
            <a:custGeom>
              <a:avLst/>
              <a:gdLst/>
              <a:ahLst/>
              <a:cxnLst/>
              <a:rect l="l" t="t" r="r" b="b"/>
              <a:pathLst>
                <a:path w="3419" h="1000" extrusionOk="0">
                  <a:moveTo>
                    <a:pt x="1" y="1"/>
                  </a:moveTo>
                  <a:lnTo>
                    <a:pt x="1" y="1"/>
                  </a:lnTo>
                  <a:cubicBezTo>
                    <a:pt x="380" y="542"/>
                    <a:pt x="1002" y="955"/>
                    <a:pt x="1719" y="997"/>
                  </a:cubicBezTo>
                  <a:cubicBezTo>
                    <a:pt x="1743" y="999"/>
                    <a:pt x="1768" y="999"/>
                    <a:pt x="1793" y="999"/>
                  </a:cubicBezTo>
                  <a:cubicBezTo>
                    <a:pt x="2122" y="999"/>
                    <a:pt x="2455" y="909"/>
                    <a:pt x="2720" y="728"/>
                  </a:cubicBezTo>
                  <a:cubicBezTo>
                    <a:pt x="2877" y="651"/>
                    <a:pt x="2995" y="519"/>
                    <a:pt x="3118" y="405"/>
                  </a:cubicBezTo>
                  <a:cubicBezTo>
                    <a:pt x="3228" y="276"/>
                    <a:pt x="3328" y="139"/>
                    <a:pt x="3418" y="1"/>
                  </a:cubicBezTo>
                  <a:lnTo>
                    <a:pt x="3418" y="1"/>
                  </a:lnTo>
                  <a:cubicBezTo>
                    <a:pt x="3147" y="200"/>
                    <a:pt x="2891" y="390"/>
                    <a:pt x="2606" y="509"/>
                  </a:cubicBezTo>
                  <a:cubicBezTo>
                    <a:pt x="2361" y="622"/>
                    <a:pt x="2099" y="683"/>
                    <a:pt x="1840" y="683"/>
                  </a:cubicBezTo>
                  <a:cubicBezTo>
                    <a:pt x="1805" y="683"/>
                    <a:pt x="1769" y="682"/>
                    <a:pt x="1733" y="680"/>
                  </a:cubicBezTo>
                  <a:cubicBezTo>
                    <a:pt x="1434" y="671"/>
                    <a:pt x="1135" y="585"/>
                    <a:pt x="846" y="467"/>
                  </a:cubicBezTo>
                  <a:cubicBezTo>
                    <a:pt x="561" y="338"/>
                    <a:pt x="277" y="191"/>
                    <a:pt x="1"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475;p47"/>
            <p:cNvSpPr/>
            <p:nvPr/>
          </p:nvSpPr>
          <p:spPr>
            <a:xfrm>
              <a:off x="5757397" y="3690943"/>
              <a:ext cx="96716" cy="96679"/>
            </a:xfrm>
            <a:custGeom>
              <a:avLst/>
              <a:gdLst/>
              <a:ahLst/>
              <a:cxnLst/>
              <a:rect l="l" t="t" r="r" b="b"/>
              <a:pathLst>
                <a:path w="2612" h="2611" extrusionOk="0">
                  <a:moveTo>
                    <a:pt x="1306" y="1"/>
                  </a:moveTo>
                  <a:cubicBezTo>
                    <a:pt x="585" y="1"/>
                    <a:pt x="1" y="588"/>
                    <a:pt x="1" y="1306"/>
                  </a:cubicBezTo>
                  <a:cubicBezTo>
                    <a:pt x="1" y="2027"/>
                    <a:pt x="585" y="2610"/>
                    <a:pt x="1306" y="2610"/>
                  </a:cubicBezTo>
                  <a:cubicBezTo>
                    <a:pt x="2028" y="2610"/>
                    <a:pt x="2611" y="2027"/>
                    <a:pt x="2611" y="1306"/>
                  </a:cubicBezTo>
                  <a:cubicBezTo>
                    <a:pt x="2611" y="588"/>
                    <a:pt x="2028" y="1"/>
                    <a:pt x="1306"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476;p47"/>
            <p:cNvSpPr/>
            <p:nvPr/>
          </p:nvSpPr>
          <p:spPr>
            <a:xfrm>
              <a:off x="6205013" y="3712714"/>
              <a:ext cx="96679" cy="96679"/>
            </a:xfrm>
            <a:custGeom>
              <a:avLst/>
              <a:gdLst/>
              <a:ahLst/>
              <a:cxnLst/>
              <a:rect l="l" t="t" r="r" b="b"/>
              <a:pathLst>
                <a:path w="2611" h="2611" extrusionOk="0">
                  <a:moveTo>
                    <a:pt x="1305" y="0"/>
                  </a:moveTo>
                  <a:cubicBezTo>
                    <a:pt x="583" y="0"/>
                    <a:pt x="0" y="585"/>
                    <a:pt x="0" y="1306"/>
                  </a:cubicBezTo>
                  <a:cubicBezTo>
                    <a:pt x="0" y="2028"/>
                    <a:pt x="583" y="2611"/>
                    <a:pt x="1305" y="2611"/>
                  </a:cubicBezTo>
                  <a:cubicBezTo>
                    <a:pt x="2026" y="2611"/>
                    <a:pt x="2611" y="2028"/>
                    <a:pt x="2611" y="1306"/>
                  </a:cubicBezTo>
                  <a:cubicBezTo>
                    <a:pt x="2611" y="585"/>
                    <a:pt x="2026" y="0"/>
                    <a:pt x="1305"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477;p47"/>
            <p:cNvSpPr/>
            <p:nvPr/>
          </p:nvSpPr>
          <p:spPr>
            <a:xfrm>
              <a:off x="6065089" y="2882499"/>
              <a:ext cx="147666" cy="131929"/>
            </a:xfrm>
            <a:custGeom>
              <a:avLst/>
              <a:gdLst/>
              <a:ahLst/>
              <a:cxnLst/>
              <a:rect l="l" t="t" r="r" b="b"/>
              <a:pathLst>
                <a:path w="3988" h="3563" extrusionOk="0">
                  <a:moveTo>
                    <a:pt x="1035" y="1"/>
                  </a:moveTo>
                  <a:cubicBezTo>
                    <a:pt x="1011" y="1"/>
                    <a:pt x="986" y="3"/>
                    <a:pt x="960" y="8"/>
                  </a:cubicBezTo>
                  <a:cubicBezTo>
                    <a:pt x="1" y="174"/>
                    <a:pt x="960" y="3562"/>
                    <a:pt x="960" y="3562"/>
                  </a:cubicBezTo>
                  <a:cubicBezTo>
                    <a:pt x="2156" y="3549"/>
                    <a:pt x="3988" y="1911"/>
                    <a:pt x="3076" y="1418"/>
                  </a:cubicBezTo>
                  <a:cubicBezTo>
                    <a:pt x="2969" y="1359"/>
                    <a:pt x="2866" y="1333"/>
                    <a:pt x="2768" y="1333"/>
                  </a:cubicBezTo>
                  <a:cubicBezTo>
                    <a:pt x="2027" y="1333"/>
                    <a:pt x="1539" y="2794"/>
                    <a:pt x="1539" y="2794"/>
                  </a:cubicBezTo>
                  <a:cubicBezTo>
                    <a:pt x="1539" y="2794"/>
                    <a:pt x="1893" y="1"/>
                    <a:pt x="1035" y="1"/>
                  </a:cubicBezTo>
                  <a:close/>
                </a:path>
              </a:pathLst>
            </a:custGeom>
            <a:solidFill>
              <a:srgbClr val="5B0F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 name="object 3"/>
          <p:cNvGrpSpPr/>
          <p:nvPr/>
        </p:nvGrpSpPr>
        <p:grpSpPr>
          <a:xfrm>
            <a:off x="5569199" y="2834075"/>
            <a:ext cx="3575050" cy="2310130"/>
            <a:chOff x="5569199" y="2834075"/>
            <a:chExt cx="3575050" cy="2310130"/>
          </a:xfrm>
        </p:grpSpPr>
        <p:sp>
          <p:nvSpPr>
            <p:cNvPr id="4" name="object 4"/>
            <p:cNvSpPr/>
            <p:nvPr/>
          </p:nvSpPr>
          <p:spPr>
            <a:xfrm>
              <a:off x="5569199" y="2834075"/>
              <a:ext cx="3575050" cy="2309495"/>
            </a:xfrm>
            <a:custGeom>
              <a:avLst/>
              <a:gdLst/>
              <a:ahLst/>
              <a:cxnLst/>
              <a:rect l="l" t="t" r="r" b="b"/>
              <a:pathLst>
                <a:path w="3575050" h="2309495">
                  <a:moveTo>
                    <a:pt x="3574799" y="2309399"/>
                  </a:moveTo>
                  <a:lnTo>
                    <a:pt x="0" y="2309399"/>
                  </a:lnTo>
                  <a:lnTo>
                    <a:pt x="3574799" y="0"/>
                  </a:lnTo>
                  <a:lnTo>
                    <a:pt x="3574799" y="2309399"/>
                  </a:lnTo>
                  <a:close/>
                </a:path>
              </a:pathLst>
            </a:custGeom>
            <a:solidFill>
              <a:srgbClr val="FFFFFF"/>
            </a:solidFill>
          </p:spPr>
          <p:txBody>
            <a:bodyPr wrap="square" lIns="0" tIns="0" rIns="0" bIns="0" rtlCol="0"/>
            <a:lstStyle/>
            <a:p>
              <a:endParaRPr/>
            </a:p>
          </p:txBody>
        </p:sp>
        <p:sp>
          <p:nvSpPr>
            <p:cNvPr id="5" name="object 5"/>
            <p:cNvSpPr/>
            <p:nvPr/>
          </p:nvSpPr>
          <p:spPr>
            <a:xfrm>
              <a:off x="5959221" y="4119587"/>
              <a:ext cx="2520950" cy="1024255"/>
            </a:xfrm>
            <a:custGeom>
              <a:avLst/>
              <a:gdLst/>
              <a:ahLst/>
              <a:cxnLst/>
              <a:rect l="l" t="t" r="r" b="b"/>
              <a:pathLst>
                <a:path w="2520950" h="1024254">
                  <a:moveTo>
                    <a:pt x="1701126" y="0"/>
                  </a:moveTo>
                  <a:lnTo>
                    <a:pt x="1618424" y="0"/>
                  </a:lnTo>
                  <a:lnTo>
                    <a:pt x="0" y="1024153"/>
                  </a:lnTo>
                  <a:lnTo>
                    <a:pt x="82702" y="1024153"/>
                  </a:lnTo>
                  <a:lnTo>
                    <a:pt x="1701126" y="0"/>
                  </a:lnTo>
                  <a:close/>
                </a:path>
                <a:path w="2520950" h="1024254">
                  <a:moveTo>
                    <a:pt x="2111032" y="0"/>
                  </a:moveTo>
                  <a:lnTo>
                    <a:pt x="2028329" y="0"/>
                  </a:lnTo>
                  <a:lnTo>
                    <a:pt x="409905" y="1024153"/>
                  </a:lnTo>
                  <a:lnTo>
                    <a:pt x="492607" y="1024153"/>
                  </a:lnTo>
                  <a:lnTo>
                    <a:pt x="2111032" y="0"/>
                  </a:lnTo>
                  <a:close/>
                </a:path>
                <a:path w="2520950" h="1024254">
                  <a:moveTo>
                    <a:pt x="2520950" y="0"/>
                  </a:moveTo>
                  <a:lnTo>
                    <a:pt x="2438235" y="0"/>
                  </a:lnTo>
                  <a:lnTo>
                    <a:pt x="819810" y="1024153"/>
                  </a:lnTo>
                  <a:lnTo>
                    <a:pt x="902525" y="1024153"/>
                  </a:lnTo>
                  <a:lnTo>
                    <a:pt x="2520950" y="0"/>
                  </a:lnTo>
                  <a:close/>
                </a:path>
              </a:pathLst>
            </a:custGeom>
            <a:solidFill>
              <a:srgbClr val="C4A15A"/>
            </a:solidFill>
          </p:spPr>
          <p:txBody>
            <a:bodyPr wrap="square" lIns="0" tIns="0" rIns="0" bIns="0" rtlCol="0"/>
            <a:lstStyle/>
            <a:p>
              <a:endParaRPr/>
            </a:p>
          </p:txBody>
        </p:sp>
      </p:grpSp>
      <p:pic>
        <p:nvPicPr>
          <p:cNvPr id="27" name="Picture 26">
            <a:extLst>
              <a:ext uri="{FF2B5EF4-FFF2-40B4-BE49-F238E27FC236}">
                <a16:creationId xmlns:a16="http://schemas.microsoft.com/office/drawing/2014/main" id="{FA6D08EF-4420-011B-AFD7-098FCA518C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614" y="1334437"/>
            <a:ext cx="2593961" cy="2785150"/>
          </a:xfrm>
          <a:prstGeom prst="rect">
            <a:avLst/>
          </a:prstGeom>
        </p:spPr>
      </p:pic>
      <p:sp>
        <p:nvSpPr>
          <p:cNvPr id="28" name="TextBox 27">
            <a:extLst>
              <a:ext uri="{FF2B5EF4-FFF2-40B4-BE49-F238E27FC236}">
                <a16:creationId xmlns:a16="http://schemas.microsoft.com/office/drawing/2014/main" id="{5B74F925-6118-39BD-6FE7-C63EC6C37F66}"/>
              </a:ext>
            </a:extLst>
          </p:cNvPr>
          <p:cNvSpPr txBox="1"/>
          <p:nvPr/>
        </p:nvSpPr>
        <p:spPr>
          <a:xfrm>
            <a:off x="2867975" y="1294083"/>
            <a:ext cx="3057663" cy="2862322"/>
          </a:xfrm>
          <a:prstGeom prst="rect">
            <a:avLst/>
          </a:prstGeom>
          <a:noFill/>
        </p:spPr>
        <p:txBody>
          <a:bodyPr wrap="square" rtlCol="0">
            <a:spAutoFit/>
          </a:bodyPr>
          <a:lstStyle/>
          <a:p>
            <a:pPr marL="342900" indent="-342900">
              <a:buFont typeface="+mj-lt"/>
              <a:buAutoNum type="arabicPeriod"/>
            </a:pPr>
            <a:r>
              <a:rPr lang="id-ID" sz="1800" dirty="0">
                <a:effectLst/>
                <a:latin typeface="Times New Roman" panose="02020603050405020304" pitchFamily="18" charset="0"/>
                <a:ea typeface="Times New Roman" panose="02020603050405020304" pitchFamily="18" charset="0"/>
              </a:rPr>
              <a:t>Indonesia menduduki peringkat kedua se-Asia Pasifik</a:t>
            </a:r>
            <a:r>
              <a:rPr lang="en-US" dirty="0">
                <a:latin typeface="Times New Roman" panose="02020603050405020304" pitchFamily="18" charset="0"/>
                <a:ea typeface="Times New Roman" panose="02020603050405020304" pitchFamily="18" charset="0"/>
              </a:rPr>
              <a:t>,</a:t>
            </a:r>
            <a:r>
              <a:rPr lang="id-ID" sz="1800" dirty="0">
                <a:effectLst/>
                <a:latin typeface="Times New Roman" panose="02020603050405020304" pitchFamily="18" charset="0"/>
                <a:ea typeface="Times New Roman" panose="02020603050405020304" pitchFamily="18" charset="0"/>
              </a:rPr>
              <a:t> sebagai negara berbahaya bagi perempuan.</a:t>
            </a:r>
            <a:endParaRPr lang="en-US" sz="1800"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endParaRPr lang="en-US" sz="1800" dirty="0">
              <a:effectLst/>
              <a:highlight>
                <a:srgbClr val="FFFF00"/>
              </a:highlight>
              <a:latin typeface="Times New Roman" panose="02020603050405020304" pitchFamily="18" charset="0"/>
              <a:ea typeface="Times New Roman" panose="02020603050405020304" pitchFamily="18" charset="0"/>
            </a:endParaRPr>
          </a:p>
          <a:p>
            <a:pPr marL="342900" indent="-342900">
              <a:buFont typeface="+mj-lt"/>
              <a:buAutoNum type="arabicPeriod"/>
            </a:pPr>
            <a:r>
              <a:rPr lang="en-US" sz="1800" dirty="0" err="1">
                <a:effectLst/>
                <a:latin typeface="Times New Roman" panose="02020603050405020304" pitchFamily="18" charset="0"/>
                <a:ea typeface="Times New Roman" panose="02020603050405020304" pitchFamily="18" charset="0"/>
              </a:rPr>
              <a:t>Menurut</a:t>
            </a:r>
            <a:r>
              <a:rPr lang="en-US" sz="1800" dirty="0">
                <a:effectLst/>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Kementerian </a:t>
            </a:r>
            <a:r>
              <a:rPr lang="en-US" sz="1800" dirty="0">
                <a:effectLst/>
                <a:latin typeface="Times New Roman" panose="02020603050405020304" pitchFamily="18" charset="0"/>
                <a:ea typeface="Times New Roman" panose="02020603050405020304" pitchFamily="18" charset="0"/>
              </a:rPr>
              <a:t>PPPA </a:t>
            </a:r>
            <a:r>
              <a:rPr lang="id-ID" sz="1800" dirty="0">
                <a:effectLst/>
                <a:latin typeface="Times New Roman" panose="02020603050405020304" pitchFamily="18" charset="0"/>
                <a:ea typeface="Times New Roman" panose="02020603050405020304" pitchFamily="18" charset="0"/>
              </a:rPr>
              <a:t>kasus diantaranya 1.533 untuk korban laki-laki dan 9.052 untuk korban perempuan.</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33944"/>
          </a:solidFill>
        </p:spPr>
        <p:txBody>
          <a:bodyPr wrap="square" lIns="0" tIns="0" rIns="0" bIns="0" rtlCol="0"/>
          <a:lstStyle/>
          <a:p>
            <a:endParaRPr/>
          </a:p>
        </p:txBody>
      </p:sp>
      <p:grpSp>
        <p:nvGrpSpPr>
          <p:cNvPr id="3" name="object 3"/>
          <p:cNvGrpSpPr/>
          <p:nvPr/>
        </p:nvGrpSpPr>
        <p:grpSpPr>
          <a:xfrm>
            <a:off x="0" y="0"/>
            <a:ext cx="9144000" cy="5143500"/>
            <a:chOff x="0" y="0"/>
            <a:chExt cx="9144000" cy="5143500"/>
          </a:xfrm>
        </p:grpSpPr>
        <p:sp>
          <p:nvSpPr>
            <p:cNvPr id="4" name="object 4"/>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D9D9D9"/>
            </a:solidFill>
          </p:spPr>
          <p:txBody>
            <a:bodyPr wrap="square" lIns="0" tIns="0" rIns="0" bIns="0" rtlCol="0"/>
            <a:lstStyle/>
            <a:p>
              <a:endParaRPr/>
            </a:p>
          </p:txBody>
        </p:sp>
        <p:sp>
          <p:nvSpPr>
            <p:cNvPr id="5" name="object 5"/>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C4A15A"/>
            </a:solidFill>
          </p:spPr>
          <p:txBody>
            <a:bodyPr wrap="square" lIns="0" tIns="0" rIns="0" bIns="0" rtlCol="0"/>
            <a:lstStyle/>
            <a:p>
              <a:endParaRPr/>
            </a:p>
          </p:txBody>
        </p:sp>
        <p:pic>
          <p:nvPicPr>
            <p:cNvPr id="6" name="object 6"/>
            <p:cNvPicPr/>
            <p:nvPr/>
          </p:nvPicPr>
          <p:blipFill>
            <a:blip r:embed="rId2" cstate="print"/>
            <a:stretch>
              <a:fillRect/>
            </a:stretch>
          </p:blipFill>
          <p:spPr>
            <a:xfrm>
              <a:off x="0" y="0"/>
              <a:ext cx="9143999" cy="5143499"/>
            </a:xfrm>
            <a:prstGeom prst="rect">
              <a:avLst/>
            </a:prstGeom>
          </p:spPr>
        </p:pic>
        <p:sp>
          <p:nvSpPr>
            <p:cNvPr id="7" name="object 7"/>
            <p:cNvSpPr/>
            <p:nvPr/>
          </p:nvSpPr>
          <p:spPr>
            <a:xfrm>
              <a:off x="203224" y="206250"/>
              <a:ext cx="8737600" cy="4731385"/>
            </a:xfrm>
            <a:custGeom>
              <a:avLst/>
              <a:gdLst/>
              <a:ahLst/>
              <a:cxnLst/>
              <a:rect l="l" t="t" r="r" b="b"/>
              <a:pathLst>
                <a:path w="8737600" h="4731385">
                  <a:moveTo>
                    <a:pt x="8737499" y="4730999"/>
                  </a:moveTo>
                  <a:lnTo>
                    <a:pt x="0" y="4730999"/>
                  </a:lnTo>
                  <a:lnTo>
                    <a:pt x="0" y="0"/>
                  </a:lnTo>
                  <a:lnTo>
                    <a:pt x="8737499" y="0"/>
                  </a:lnTo>
                  <a:lnTo>
                    <a:pt x="8737499" y="4730999"/>
                  </a:lnTo>
                  <a:close/>
                </a:path>
              </a:pathLst>
            </a:custGeom>
            <a:solidFill>
              <a:srgbClr val="FFFFFF"/>
            </a:solidFill>
          </p:spPr>
          <p:txBody>
            <a:bodyPr wrap="square" lIns="0" tIns="0" rIns="0" bIns="0" rtlCol="0"/>
            <a:lstStyle/>
            <a:p>
              <a:endParaRPr/>
            </a:p>
          </p:txBody>
        </p:sp>
      </p:grpSp>
      <p:sp>
        <p:nvSpPr>
          <p:cNvPr id="8" name="object 8"/>
          <p:cNvSpPr txBox="1"/>
          <p:nvPr/>
        </p:nvSpPr>
        <p:spPr>
          <a:xfrm>
            <a:off x="533400" y="332706"/>
            <a:ext cx="3464363" cy="566822"/>
          </a:xfrm>
          <a:prstGeom prst="rect">
            <a:avLst/>
          </a:prstGeom>
        </p:spPr>
        <p:txBody>
          <a:bodyPr vert="horz" wrap="square" lIns="0" tIns="12700" rIns="0" bIns="0" rtlCol="0">
            <a:spAutoFit/>
          </a:bodyPr>
          <a:lstStyle/>
          <a:p>
            <a:pPr marL="12700">
              <a:lnSpc>
                <a:spcPct val="100000"/>
              </a:lnSpc>
              <a:spcBef>
                <a:spcPts val="100"/>
              </a:spcBef>
            </a:pPr>
            <a:r>
              <a:rPr sz="3600" spc="-45" dirty="0">
                <a:solidFill>
                  <a:srgbClr val="AE7A51"/>
                </a:solidFill>
                <a:latin typeface="Gill Sans Ultra Bold Condensed" pitchFamily="34" charset="0"/>
                <a:cs typeface="Microsoft Sans Serif"/>
              </a:rPr>
              <a:t>Bac</a:t>
            </a:r>
            <a:r>
              <a:rPr sz="3600" spc="-80" dirty="0">
                <a:solidFill>
                  <a:srgbClr val="AE7A51"/>
                </a:solidFill>
                <a:latin typeface="Gill Sans Ultra Bold Condensed" pitchFamily="34" charset="0"/>
                <a:cs typeface="Microsoft Sans Serif"/>
              </a:rPr>
              <a:t>k</a:t>
            </a:r>
            <a:r>
              <a:rPr sz="3600" spc="100" dirty="0">
                <a:solidFill>
                  <a:srgbClr val="AE7A51"/>
                </a:solidFill>
                <a:latin typeface="Gill Sans Ultra Bold Condensed" pitchFamily="34" charset="0"/>
                <a:cs typeface="Microsoft Sans Serif"/>
              </a:rPr>
              <a:t>g</a:t>
            </a:r>
            <a:r>
              <a:rPr sz="3600" spc="40" dirty="0">
                <a:solidFill>
                  <a:srgbClr val="AE7A51"/>
                </a:solidFill>
                <a:latin typeface="Gill Sans Ultra Bold Condensed" pitchFamily="34" charset="0"/>
                <a:cs typeface="Microsoft Sans Serif"/>
              </a:rPr>
              <a:t>r</a:t>
            </a:r>
            <a:r>
              <a:rPr sz="3600" spc="20" dirty="0">
                <a:solidFill>
                  <a:srgbClr val="AE7A51"/>
                </a:solidFill>
                <a:latin typeface="Gill Sans Ultra Bold Condensed" pitchFamily="34" charset="0"/>
                <a:cs typeface="Microsoft Sans Serif"/>
              </a:rPr>
              <a:t>ounder</a:t>
            </a:r>
            <a:endParaRPr sz="3600" dirty="0">
              <a:latin typeface="Gill Sans Ultra Bold Condensed" pitchFamily="34" charset="0"/>
              <a:cs typeface="Microsoft Sans Serif"/>
            </a:endParaRPr>
          </a:p>
        </p:txBody>
      </p:sp>
      <p:sp>
        <p:nvSpPr>
          <p:cNvPr id="10" name="object 10"/>
          <p:cNvSpPr txBox="1"/>
          <p:nvPr/>
        </p:nvSpPr>
        <p:spPr>
          <a:xfrm>
            <a:off x="5562600" y="1322212"/>
            <a:ext cx="2454275" cy="223520"/>
          </a:xfrm>
          <a:prstGeom prst="rect">
            <a:avLst/>
          </a:prstGeom>
        </p:spPr>
        <p:txBody>
          <a:bodyPr vert="horz" wrap="square" lIns="0" tIns="12700" rIns="0" bIns="0" rtlCol="0">
            <a:spAutoFit/>
          </a:bodyPr>
          <a:lstStyle/>
          <a:p>
            <a:pPr marL="12700">
              <a:lnSpc>
                <a:spcPct val="100000"/>
              </a:lnSpc>
              <a:spcBef>
                <a:spcPts val="100"/>
              </a:spcBef>
            </a:pPr>
            <a:r>
              <a:rPr sz="1300" spc="-5" dirty="0">
                <a:solidFill>
                  <a:srgbClr val="233944"/>
                </a:solidFill>
                <a:latin typeface="Calibri"/>
                <a:cs typeface="Calibri"/>
              </a:rPr>
              <a:t>Is</a:t>
            </a:r>
            <a:r>
              <a:rPr sz="1300" spc="-10" dirty="0">
                <a:solidFill>
                  <a:srgbClr val="233944"/>
                </a:solidFill>
                <a:latin typeface="Calibri"/>
                <a:cs typeface="Calibri"/>
              </a:rPr>
              <a:t> there anything</a:t>
            </a:r>
            <a:r>
              <a:rPr sz="1300" spc="-5" dirty="0">
                <a:solidFill>
                  <a:srgbClr val="233944"/>
                </a:solidFill>
                <a:latin typeface="Calibri"/>
                <a:cs typeface="Calibri"/>
              </a:rPr>
              <a:t> been</a:t>
            </a:r>
            <a:r>
              <a:rPr sz="1300" spc="-10" dirty="0">
                <a:solidFill>
                  <a:srgbClr val="233944"/>
                </a:solidFill>
                <a:latin typeface="Calibri"/>
                <a:cs typeface="Calibri"/>
              </a:rPr>
              <a:t> </a:t>
            </a:r>
            <a:r>
              <a:rPr sz="1300" spc="-5" dirty="0">
                <a:solidFill>
                  <a:srgbClr val="233944"/>
                </a:solidFill>
                <a:latin typeface="Calibri"/>
                <a:cs typeface="Calibri"/>
              </a:rPr>
              <a:t>done </a:t>
            </a:r>
            <a:r>
              <a:rPr sz="1300" spc="-15" dirty="0">
                <a:solidFill>
                  <a:srgbClr val="233944"/>
                </a:solidFill>
                <a:latin typeface="Calibri"/>
                <a:cs typeface="Calibri"/>
              </a:rPr>
              <a:t>before?</a:t>
            </a:r>
            <a:endParaRPr sz="1300" dirty="0">
              <a:latin typeface="Calibri"/>
              <a:cs typeface="Calibri"/>
            </a:endParaRPr>
          </a:p>
        </p:txBody>
      </p:sp>
      <p:sp>
        <p:nvSpPr>
          <p:cNvPr id="11" name="object 9"/>
          <p:cNvSpPr txBox="1"/>
          <p:nvPr/>
        </p:nvSpPr>
        <p:spPr>
          <a:xfrm>
            <a:off x="304800" y="1047750"/>
            <a:ext cx="4953000" cy="3192797"/>
          </a:xfrm>
          <a:prstGeom prst="rect">
            <a:avLst/>
          </a:prstGeom>
        </p:spPr>
        <p:txBody>
          <a:bodyPr vert="horz" wrap="square" lIns="0" tIns="12700" rIns="0" bIns="0" rtlCol="0">
            <a:spAutoFit/>
          </a:bodyPr>
          <a:lstStyle/>
          <a:p>
            <a:pPr marL="12700">
              <a:lnSpc>
                <a:spcPct val="150000"/>
              </a:lnSpc>
              <a:spcBef>
                <a:spcPts val="100"/>
              </a:spcBef>
            </a:pPr>
            <a:r>
              <a:rPr lang="id-ID" sz="1200" dirty="0">
                <a:effectLst/>
                <a:latin typeface="Times New Roman" panose="02020603050405020304" pitchFamily="18" charset="0"/>
                <a:ea typeface="Times New Roman" panose="02020603050405020304" pitchFamily="18" charset="0"/>
              </a:rPr>
              <a:t>Kementerian Pemberdayaan Perempuan dan Perlindungan Anak Republik Indonesia pada data yang diinput pada tanggal 1 Januari 2022 hingga saat ini terdapat sekitar 9.764 kasus diantaranya 1.533 untuk korban laki-laki dan 9.052 untuk korban perempuan</a:t>
            </a:r>
            <a:r>
              <a:rPr lang="id-ID"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12700">
              <a:lnSpc>
                <a:spcPct val="150000"/>
              </a:lnSpc>
              <a:spcBef>
                <a:spcPts val="100"/>
              </a:spcBef>
            </a:pPr>
            <a:r>
              <a:rPr sz="1400" u="sng" spc="-10" dirty="0">
                <a:solidFill>
                  <a:schemeClr val="tx2">
                    <a:lumMod val="60000"/>
                    <a:lumOff val="40000"/>
                  </a:schemeClr>
                </a:solidFill>
                <a:latin typeface="Geometr212 BkCn BT" pitchFamily="34" charset="0"/>
                <a:cs typeface="Calibri"/>
              </a:rPr>
              <a:t>Source: LBH Jakarta</a:t>
            </a:r>
          </a:p>
          <a:p>
            <a:pPr marL="12700">
              <a:spcBef>
                <a:spcPts val="100"/>
              </a:spcBef>
            </a:pPr>
            <a:endParaRPr sz="1400" spc="-10" dirty="0">
              <a:solidFill>
                <a:schemeClr val="tx2">
                  <a:lumMod val="60000"/>
                  <a:lumOff val="40000"/>
                </a:schemeClr>
              </a:solidFill>
              <a:latin typeface="Geometr212 BkCn BT" pitchFamily="34" charset="0"/>
              <a:cs typeface="Calibri"/>
            </a:endParaRPr>
          </a:p>
          <a:p>
            <a:pPr marL="12700">
              <a:lnSpc>
                <a:spcPct val="150000"/>
              </a:lnSpc>
              <a:spcBef>
                <a:spcPts val="100"/>
              </a:spcBef>
            </a:pPr>
            <a:r>
              <a:rPr lang="en-US" sz="1200" dirty="0">
                <a:latin typeface="Times New Roman" panose="02020603050405020304" pitchFamily="18" charset="0"/>
                <a:cs typeface="Times New Roman" panose="02020603050405020304" pitchFamily="18" charset="0"/>
              </a:rPr>
              <a:t>Dari </a:t>
            </a:r>
            <a:r>
              <a:rPr lang="en-US" sz="1200" dirty="0" err="1">
                <a:latin typeface="Times New Roman" panose="02020603050405020304" pitchFamily="18" charset="0"/>
                <a:cs typeface="Times New Roman" panose="02020603050405020304" pitchFamily="18" charset="0"/>
              </a:rPr>
              <a:t>permasalahan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tersebut</a:t>
            </a:r>
            <a:r>
              <a:rPr lang="en-US" sz="1200" dirty="0">
                <a:latin typeface="Times New Roman" panose="02020603050405020304" pitchFamily="18" charset="0"/>
                <a:cs typeface="Times New Roman" panose="02020603050405020304" pitchFamily="18" charset="0"/>
              </a:rPr>
              <a:t>, kami </a:t>
            </a:r>
            <a:r>
              <a:rPr lang="en-US" sz="1200" dirty="0" err="1">
                <a:latin typeface="Times New Roman" panose="02020603050405020304" pitchFamily="18" charset="0"/>
                <a:cs typeface="Times New Roman" panose="02020603050405020304" pitchFamily="18" charset="0"/>
              </a:rPr>
              <a:t>ingin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mengajak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perempuan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anak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untuk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menyampaikan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pengaduan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secara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terbuka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jika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terjadi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sesuatu</a:t>
            </a:r>
            <a:r>
              <a:rPr lang="en-US" sz="1200" dirty="0">
                <a:latin typeface="Times New Roman" panose="02020603050405020304" pitchFamily="18" charset="0"/>
                <a:cs typeface="Times New Roman" panose="02020603050405020304" pitchFamily="18" charset="0"/>
              </a:rPr>
              <a:t> yang </a:t>
            </a:r>
            <a:r>
              <a:rPr lang="en-US" sz="1200" dirty="0" err="1">
                <a:latin typeface="Times New Roman" panose="02020603050405020304" pitchFamily="18" charset="0"/>
                <a:cs typeface="Times New Roman" panose="02020603050405020304" pitchFamily="18" charset="0"/>
              </a:rPr>
              <a:t>tidak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diinginkan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seperti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kekerasan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seksual</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atau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kekerasan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fisik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terhadap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perempuan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atau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anak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Sehingga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dengan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cara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ini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tersangka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akan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segera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ditindaklanjuti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oleh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pihak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berwajib</a:t>
            </a:r>
            <a:r>
              <a:rPr lang="en-US" sz="1200" dirty="0">
                <a:latin typeface="Times New Roman" panose="02020603050405020304" pitchFamily="18" charset="0"/>
                <a:cs typeface="Times New Roman" panose="02020603050405020304" pitchFamily="18" charset="0"/>
              </a:rPr>
              <a:t> agar </a:t>
            </a:r>
            <a:r>
              <a:rPr lang="en-US" sz="1200" dirty="0" err="1">
                <a:latin typeface="Times New Roman" panose="02020603050405020304" pitchFamily="18" charset="0"/>
                <a:cs typeface="Times New Roman" panose="02020603050405020304" pitchFamily="18" charset="0"/>
              </a:rPr>
              <a:t>tidak</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ada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lagi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korban</a:t>
            </a:r>
            <a:r>
              <a:rPr lang="en-US" sz="1200" dirty="0">
                <a:latin typeface="Times New Roman" panose="02020603050405020304" pitchFamily="18" charset="0"/>
                <a:cs typeface="Times New Roman" panose="02020603050405020304" pitchFamily="18" charset="0"/>
              </a:rPr>
              <a:t> di </a:t>
            </a:r>
            <a:r>
              <a:rPr lang="en-US" sz="1200" dirty="0" err="1">
                <a:latin typeface="Times New Roman" panose="02020603050405020304" pitchFamily="18" charset="0"/>
                <a:cs typeface="Times New Roman" panose="02020603050405020304" pitchFamily="18" charset="0"/>
              </a:rPr>
              <a:t>kemudian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hari</a:t>
            </a:r>
            <a:r>
              <a:rPr lang="en-US" sz="1200" dirty="0">
                <a:latin typeface="Times New Roman" panose="02020603050405020304" pitchFamily="18" charset="0"/>
                <a:cs typeface="Times New Roman" panose="02020603050405020304" pitchFamily="18" charset="0"/>
              </a:rPr>
              <a:t>.</a:t>
            </a:r>
            <a:endParaRPr sz="1200" dirty="0">
              <a:latin typeface="Times New Roman" panose="02020603050405020304" pitchFamily="18" charset="0"/>
              <a:cs typeface="Times New Roman" panose="02020603050405020304" pitchFamily="18" charset="0"/>
            </a:endParaRPr>
          </a:p>
        </p:txBody>
      </p:sp>
      <p:pic>
        <p:nvPicPr>
          <p:cNvPr id="12" name="object 15"/>
          <p:cNvPicPr/>
          <p:nvPr/>
        </p:nvPicPr>
        <p:blipFill>
          <a:blip r:embed="rId3" cstate="print"/>
          <a:stretch>
            <a:fillRect/>
          </a:stretch>
        </p:blipFill>
        <p:spPr>
          <a:xfrm>
            <a:off x="7543800" y="251175"/>
            <a:ext cx="1307399" cy="354950"/>
          </a:xfrm>
          <a:prstGeom prst="rect">
            <a:avLst/>
          </a:prstGeom>
        </p:spPr>
      </p:pic>
      <p:sp>
        <p:nvSpPr>
          <p:cNvPr id="13" name="object 9"/>
          <p:cNvSpPr/>
          <p:nvPr/>
        </p:nvSpPr>
        <p:spPr>
          <a:xfrm>
            <a:off x="5105400" y="206251"/>
            <a:ext cx="1905000" cy="993900"/>
          </a:xfrm>
          <a:custGeom>
            <a:avLst/>
            <a:gdLst/>
            <a:ahLst/>
            <a:cxnLst/>
            <a:rect l="l" t="t" r="r" b="b"/>
            <a:pathLst>
              <a:path w="2250440" h="1044575">
                <a:moveTo>
                  <a:pt x="1741500" y="0"/>
                </a:moveTo>
                <a:lnTo>
                  <a:pt x="1599806" y="0"/>
                </a:lnTo>
                <a:lnTo>
                  <a:pt x="0" y="1044308"/>
                </a:lnTo>
                <a:lnTo>
                  <a:pt x="141706" y="1044308"/>
                </a:lnTo>
                <a:lnTo>
                  <a:pt x="1741500" y="0"/>
                </a:lnTo>
                <a:close/>
              </a:path>
              <a:path w="2250440" h="1044575">
                <a:moveTo>
                  <a:pt x="1995932" y="0"/>
                </a:moveTo>
                <a:lnTo>
                  <a:pt x="1854225" y="0"/>
                </a:lnTo>
                <a:lnTo>
                  <a:pt x="254431" y="1044308"/>
                </a:lnTo>
                <a:lnTo>
                  <a:pt x="396138" y="1044308"/>
                </a:lnTo>
                <a:lnTo>
                  <a:pt x="1995932" y="0"/>
                </a:lnTo>
                <a:close/>
              </a:path>
              <a:path w="2250440" h="1044575">
                <a:moveTo>
                  <a:pt x="2250363" y="0"/>
                </a:moveTo>
                <a:lnTo>
                  <a:pt x="2108657" y="0"/>
                </a:lnTo>
                <a:lnTo>
                  <a:pt x="508863" y="1044308"/>
                </a:lnTo>
                <a:lnTo>
                  <a:pt x="650570" y="1044308"/>
                </a:lnTo>
                <a:lnTo>
                  <a:pt x="2250363" y="0"/>
                </a:lnTo>
                <a:close/>
              </a:path>
            </a:pathLst>
          </a:custGeom>
          <a:solidFill>
            <a:srgbClr val="163EF4"/>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0786B"/>
          </a:solidFill>
        </p:spPr>
        <p:txBody>
          <a:bodyPr wrap="square" lIns="0" tIns="0" rIns="0" bIns="0" rtlCol="0"/>
          <a:lstStyle/>
          <a:p>
            <a:endParaRPr/>
          </a:p>
        </p:txBody>
      </p:sp>
      <p:grpSp>
        <p:nvGrpSpPr>
          <p:cNvPr id="3" name="object 3"/>
          <p:cNvGrpSpPr/>
          <p:nvPr/>
        </p:nvGrpSpPr>
        <p:grpSpPr>
          <a:xfrm>
            <a:off x="0" y="0"/>
            <a:ext cx="9144000" cy="5143500"/>
            <a:chOff x="0" y="0"/>
            <a:chExt cx="9144000" cy="5143500"/>
          </a:xfrm>
        </p:grpSpPr>
        <p:sp>
          <p:nvSpPr>
            <p:cNvPr id="4" name="object 4"/>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D9D9D9"/>
            </a:solidFill>
          </p:spPr>
          <p:txBody>
            <a:bodyPr wrap="square" lIns="0" tIns="0" rIns="0" bIns="0" rtlCol="0"/>
            <a:lstStyle/>
            <a:p>
              <a:endParaRPr/>
            </a:p>
          </p:txBody>
        </p:sp>
        <p:sp>
          <p:nvSpPr>
            <p:cNvPr id="5" name="object 5"/>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C4A15A"/>
            </a:solidFill>
          </p:spPr>
          <p:txBody>
            <a:bodyPr wrap="square" lIns="0" tIns="0" rIns="0" bIns="0" rtlCol="0"/>
            <a:lstStyle/>
            <a:p>
              <a:endParaRPr/>
            </a:p>
          </p:txBody>
        </p:sp>
        <p:pic>
          <p:nvPicPr>
            <p:cNvPr id="6" name="object 6"/>
            <p:cNvPicPr/>
            <p:nvPr/>
          </p:nvPicPr>
          <p:blipFill>
            <a:blip r:embed="rId2" cstate="print"/>
            <a:stretch>
              <a:fillRect/>
            </a:stretch>
          </p:blipFill>
          <p:spPr>
            <a:xfrm>
              <a:off x="0" y="0"/>
              <a:ext cx="9143999" cy="5143499"/>
            </a:xfrm>
            <a:prstGeom prst="rect">
              <a:avLst/>
            </a:prstGeom>
          </p:spPr>
        </p:pic>
        <p:sp>
          <p:nvSpPr>
            <p:cNvPr id="7" name="object 7"/>
            <p:cNvSpPr/>
            <p:nvPr/>
          </p:nvSpPr>
          <p:spPr>
            <a:xfrm>
              <a:off x="203224" y="206250"/>
              <a:ext cx="8737600" cy="4731385"/>
            </a:xfrm>
            <a:custGeom>
              <a:avLst/>
              <a:gdLst/>
              <a:ahLst/>
              <a:cxnLst/>
              <a:rect l="l" t="t" r="r" b="b"/>
              <a:pathLst>
                <a:path w="8737600" h="4731385">
                  <a:moveTo>
                    <a:pt x="8737499" y="4730999"/>
                  </a:moveTo>
                  <a:lnTo>
                    <a:pt x="0" y="4730999"/>
                  </a:lnTo>
                  <a:lnTo>
                    <a:pt x="0" y="0"/>
                  </a:lnTo>
                  <a:lnTo>
                    <a:pt x="8737499" y="0"/>
                  </a:lnTo>
                  <a:lnTo>
                    <a:pt x="8737499" y="4730999"/>
                  </a:lnTo>
                  <a:close/>
                </a:path>
              </a:pathLst>
            </a:custGeom>
            <a:solidFill>
              <a:srgbClr val="FFFFFF"/>
            </a:solidFill>
          </p:spPr>
          <p:txBody>
            <a:bodyPr wrap="square" lIns="0" tIns="0" rIns="0" bIns="0" rtlCol="0"/>
            <a:lstStyle/>
            <a:p>
              <a:endParaRPr/>
            </a:p>
          </p:txBody>
        </p:sp>
      </p:grpSp>
      <p:sp>
        <p:nvSpPr>
          <p:cNvPr id="8" name="object 8"/>
          <p:cNvSpPr txBox="1"/>
          <p:nvPr/>
        </p:nvSpPr>
        <p:spPr>
          <a:xfrm>
            <a:off x="685800" y="903385"/>
            <a:ext cx="5019675" cy="566822"/>
          </a:xfrm>
          <a:prstGeom prst="rect">
            <a:avLst/>
          </a:prstGeom>
        </p:spPr>
        <p:txBody>
          <a:bodyPr vert="horz" wrap="square" lIns="0" tIns="12700" rIns="0" bIns="0" rtlCol="0">
            <a:spAutoFit/>
          </a:bodyPr>
          <a:lstStyle/>
          <a:p>
            <a:pPr marL="12700">
              <a:lnSpc>
                <a:spcPct val="100000"/>
              </a:lnSpc>
              <a:spcBef>
                <a:spcPts val="100"/>
              </a:spcBef>
            </a:pPr>
            <a:r>
              <a:rPr sz="3600" spc="45" dirty="0">
                <a:solidFill>
                  <a:srgbClr val="AE7A51"/>
                </a:solidFill>
                <a:latin typeface="Magneto" pitchFamily="82" charset="0"/>
                <a:cs typeface="Microsoft Sans Serif"/>
              </a:rPr>
              <a:t>W3C</a:t>
            </a:r>
            <a:endParaRPr sz="3600" dirty="0">
              <a:latin typeface="Magneto" pitchFamily="82" charset="0"/>
              <a:cs typeface="Microsoft Sans Serif"/>
            </a:endParaRPr>
          </a:p>
        </p:txBody>
      </p:sp>
      <p:sp>
        <p:nvSpPr>
          <p:cNvPr id="9" name="object 9"/>
          <p:cNvSpPr txBox="1"/>
          <p:nvPr/>
        </p:nvSpPr>
        <p:spPr>
          <a:xfrm>
            <a:off x="397539" y="1581150"/>
            <a:ext cx="7222461" cy="2864887"/>
          </a:xfrm>
          <a:prstGeom prst="rect">
            <a:avLst/>
          </a:prstGeom>
        </p:spPr>
        <p:txBody>
          <a:bodyPr vert="horz" wrap="square" lIns="0" tIns="12700" rIns="0" bIns="0" rtlCol="0">
            <a:spAutoFit/>
          </a:bodyPr>
          <a:lstStyle/>
          <a:p>
            <a:pPr marL="12700">
              <a:lnSpc>
                <a:spcPct val="100000"/>
              </a:lnSpc>
              <a:spcBef>
                <a:spcPts val="100"/>
              </a:spcBef>
            </a:pPr>
            <a:r>
              <a:rPr lang="en-US" sz="1400" spc="-10" dirty="0">
                <a:solidFill>
                  <a:srgbClr val="233944"/>
                </a:solidFill>
                <a:latin typeface="Geometr212 BkCn BT" pitchFamily="34" charset="0"/>
                <a:cs typeface="Calibri"/>
              </a:rPr>
              <a:t>Kami </a:t>
            </a:r>
            <a:r>
              <a:rPr lang="en-US" sz="1400" spc="-10" dirty="0" err="1">
                <a:solidFill>
                  <a:srgbClr val="233944"/>
                </a:solidFill>
                <a:latin typeface="Geometr212 BkCn BT" pitchFamily="34" charset="0"/>
                <a:cs typeface="Calibri"/>
              </a:rPr>
              <a:t>membuat</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aplikasi</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berupa</a:t>
            </a:r>
            <a:r>
              <a:rPr lang="en-US" sz="1400" spc="-10" dirty="0">
                <a:solidFill>
                  <a:srgbClr val="233944"/>
                </a:solidFill>
                <a:latin typeface="Geometr212 BkCn BT" pitchFamily="34" charset="0"/>
                <a:cs typeface="Calibri"/>
              </a:rPr>
              <a:t> forum </a:t>
            </a:r>
            <a:r>
              <a:rPr lang="en-US" sz="1400" spc="-10" dirty="0" err="1">
                <a:solidFill>
                  <a:srgbClr val="233944"/>
                </a:solidFill>
                <a:latin typeface="Geometr212 BkCn BT" pitchFamily="34" charset="0"/>
                <a:cs typeface="Calibri"/>
              </a:rPr>
              <a:t>diskusi</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bagi</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korban</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kekerasan</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fisik</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atau</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seksual</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terhadap</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perempuan</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atau</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anak</a:t>
            </a:r>
            <a:r>
              <a:rPr lang="en-US" sz="1400" spc="-10" dirty="0">
                <a:solidFill>
                  <a:srgbClr val="233944"/>
                </a:solidFill>
                <a:latin typeface="Geometr212 BkCn BT" pitchFamily="34" charset="0"/>
                <a:cs typeface="Calibri"/>
              </a:rPr>
              <a:t>, yang </a:t>
            </a:r>
            <a:r>
              <a:rPr lang="en-US" sz="1400" spc="-10" dirty="0" err="1">
                <a:solidFill>
                  <a:srgbClr val="233944"/>
                </a:solidFill>
                <a:latin typeface="Geometr212 BkCn BT" pitchFamily="34" charset="0"/>
                <a:cs typeface="Calibri"/>
              </a:rPr>
              <a:t>bertujuan</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untuk</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memberikan</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pengalaman</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dan</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nasehat</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kepada</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sesama</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korban</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dan</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korban</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dapat</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melakukan</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pengaduan</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kepada</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pihak</a:t>
            </a:r>
            <a:r>
              <a:rPr lang="en-US" sz="1400" spc="-10" dirty="0">
                <a:solidFill>
                  <a:srgbClr val="233944"/>
                </a:solidFill>
                <a:latin typeface="Geometr212 BkCn BT" pitchFamily="34" charset="0"/>
                <a:cs typeface="Calibri"/>
              </a:rPr>
              <a:t> yang </a:t>
            </a:r>
            <a:r>
              <a:rPr lang="en-US" sz="1400" spc="-10" dirty="0" err="1">
                <a:solidFill>
                  <a:srgbClr val="233944"/>
                </a:solidFill>
                <a:latin typeface="Geometr212 BkCn BT" pitchFamily="34" charset="0"/>
                <a:cs typeface="Calibri"/>
              </a:rPr>
              <a:t>berwajib</a:t>
            </a:r>
            <a:r>
              <a:rPr lang="en-US" sz="1400" spc="-10" dirty="0">
                <a:solidFill>
                  <a:srgbClr val="233944"/>
                </a:solidFill>
                <a:latin typeface="Geometr212 BkCn BT" pitchFamily="34" charset="0"/>
                <a:cs typeface="Calibri"/>
              </a:rPr>
              <a:t>.</a:t>
            </a:r>
          </a:p>
          <a:p>
            <a:pPr marL="12700">
              <a:lnSpc>
                <a:spcPct val="100000"/>
              </a:lnSpc>
              <a:spcBef>
                <a:spcPts val="100"/>
              </a:spcBef>
            </a:pPr>
            <a:endParaRPr lang="en-US" sz="1400" spc="-10" dirty="0">
              <a:solidFill>
                <a:srgbClr val="233944"/>
              </a:solidFill>
              <a:latin typeface="Geometr212 BkCn BT" pitchFamily="34" charset="0"/>
              <a:cs typeface="Calibri"/>
            </a:endParaRPr>
          </a:p>
          <a:p>
            <a:pPr marL="12700">
              <a:lnSpc>
                <a:spcPct val="100000"/>
              </a:lnSpc>
              <a:spcBef>
                <a:spcPts val="100"/>
              </a:spcBef>
            </a:pPr>
            <a:r>
              <a:rPr lang="en-US" sz="1400" spc="-10" dirty="0" err="1">
                <a:solidFill>
                  <a:srgbClr val="233944"/>
                </a:solidFill>
                <a:latin typeface="Geometr212 BkCn BT" pitchFamily="34" charset="0"/>
                <a:cs typeface="Calibri"/>
              </a:rPr>
              <a:t>Sehingga</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diharapkan</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para</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korban</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dapat</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tertolong</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secara</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fisik</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dan</a:t>
            </a:r>
            <a:r>
              <a:rPr lang="en-US" sz="1400" spc="-10" dirty="0">
                <a:solidFill>
                  <a:srgbClr val="233944"/>
                </a:solidFill>
                <a:latin typeface="Geometr212 BkCn BT" pitchFamily="34" charset="0"/>
                <a:cs typeface="Calibri"/>
              </a:rPr>
              <a:t> mental. </a:t>
            </a:r>
            <a:r>
              <a:rPr lang="en-US" sz="1400" spc="-10" dirty="0" err="1">
                <a:solidFill>
                  <a:srgbClr val="233944"/>
                </a:solidFill>
                <a:latin typeface="Geometr212 BkCn BT" pitchFamily="34" charset="0"/>
                <a:cs typeface="Calibri"/>
              </a:rPr>
              <a:t>Bahwa</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para</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korban</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tidak</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sendirian</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masih</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ada</a:t>
            </a:r>
            <a:r>
              <a:rPr lang="en-US" sz="1400" spc="-10" dirty="0">
                <a:solidFill>
                  <a:srgbClr val="233944"/>
                </a:solidFill>
                <a:latin typeface="Geometr212 BkCn BT" pitchFamily="34" charset="0"/>
                <a:cs typeface="Calibri"/>
              </a:rPr>
              <a:t> orang </a:t>
            </a:r>
            <a:r>
              <a:rPr lang="en-US" sz="1400" spc="-10" dirty="0" err="1">
                <a:solidFill>
                  <a:srgbClr val="233944"/>
                </a:solidFill>
                <a:latin typeface="Geometr212 BkCn BT" pitchFamily="34" charset="0"/>
                <a:cs typeface="Calibri"/>
              </a:rPr>
              <a:t>baik</a:t>
            </a:r>
            <a:r>
              <a:rPr lang="en-US" sz="1400" spc="-10" dirty="0">
                <a:solidFill>
                  <a:srgbClr val="233944"/>
                </a:solidFill>
                <a:latin typeface="Geometr212 BkCn BT" pitchFamily="34" charset="0"/>
                <a:cs typeface="Calibri"/>
              </a:rPr>
              <a:t> di </a:t>
            </a:r>
            <a:r>
              <a:rPr lang="en-US" sz="1400" spc="-10" dirty="0" err="1">
                <a:solidFill>
                  <a:srgbClr val="233944"/>
                </a:solidFill>
                <a:latin typeface="Geometr212 BkCn BT" pitchFamily="34" charset="0"/>
                <a:cs typeface="Calibri"/>
              </a:rPr>
              <a:t>luar</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sana</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dan</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masalah</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mereka</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masih</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memiliki</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solusi</a:t>
            </a:r>
            <a:r>
              <a:rPr lang="en-US" sz="1400" spc="-10" dirty="0">
                <a:solidFill>
                  <a:srgbClr val="233944"/>
                </a:solidFill>
                <a:latin typeface="Geometr212 BkCn BT" pitchFamily="34" charset="0"/>
                <a:cs typeface="Calibri"/>
              </a:rPr>
              <a:t>.</a:t>
            </a:r>
          </a:p>
          <a:p>
            <a:pPr marL="12700">
              <a:lnSpc>
                <a:spcPct val="100000"/>
              </a:lnSpc>
              <a:spcBef>
                <a:spcPts val="100"/>
              </a:spcBef>
            </a:pPr>
            <a:endParaRPr lang="en-US" sz="1400" spc="-10" dirty="0">
              <a:solidFill>
                <a:srgbClr val="233944"/>
              </a:solidFill>
              <a:latin typeface="Geometr212 BkCn BT" pitchFamily="34" charset="0"/>
              <a:cs typeface="Calibri"/>
            </a:endParaRPr>
          </a:p>
          <a:p>
            <a:pPr marL="12700">
              <a:lnSpc>
                <a:spcPct val="100000"/>
              </a:lnSpc>
              <a:spcBef>
                <a:spcPts val="100"/>
              </a:spcBef>
            </a:pPr>
            <a:r>
              <a:rPr lang="en-US" sz="1400" spc="-10" dirty="0" err="1">
                <a:solidFill>
                  <a:srgbClr val="233944"/>
                </a:solidFill>
                <a:latin typeface="Geometr212 BkCn BT" pitchFamily="34" charset="0"/>
                <a:cs typeface="Calibri"/>
              </a:rPr>
              <a:t>Dengan</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aplikasi</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ini</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kita</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dapat</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dengan</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mudah</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melakukan</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pengaduan</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ke</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pihak</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berwajib</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Sehingga</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kita</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akan</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merasa</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lebih</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nyaman</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dan</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aman</a:t>
            </a:r>
            <a:r>
              <a:rPr lang="en-US" sz="1400" spc="-10" dirty="0">
                <a:solidFill>
                  <a:srgbClr val="233944"/>
                </a:solidFill>
                <a:latin typeface="Geometr212 BkCn BT" pitchFamily="34" charset="0"/>
                <a:cs typeface="Calibri"/>
              </a:rPr>
              <a:t>. Kami </a:t>
            </a:r>
            <a:r>
              <a:rPr lang="en-US" sz="1400" spc="-10" dirty="0" err="1">
                <a:solidFill>
                  <a:srgbClr val="233944"/>
                </a:solidFill>
                <a:latin typeface="Geometr212 BkCn BT" pitchFamily="34" charset="0"/>
                <a:cs typeface="Calibri"/>
              </a:rPr>
              <a:t>juga</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dapat</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berkonsultasi</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dengan</a:t>
            </a:r>
            <a:r>
              <a:rPr lang="en-US" sz="1400" spc="-10" dirty="0">
                <a:solidFill>
                  <a:srgbClr val="233944"/>
                </a:solidFill>
                <a:latin typeface="Geometr212 BkCn BT" pitchFamily="34" charset="0"/>
                <a:cs typeface="Calibri"/>
              </a:rPr>
              <a:t> admin yang </a:t>
            </a:r>
            <a:r>
              <a:rPr lang="en-US" sz="1400" spc="-10" dirty="0" err="1">
                <a:solidFill>
                  <a:srgbClr val="233944"/>
                </a:solidFill>
                <a:latin typeface="Geometr212 BkCn BT" pitchFamily="34" charset="0"/>
                <a:cs typeface="Calibri"/>
              </a:rPr>
              <a:t>bertugas</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sehingga</a:t>
            </a:r>
            <a:r>
              <a:rPr lang="en-US" sz="1400" spc="-10" dirty="0">
                <a:solidFill>
                  <a:srgbClr val="233944"/>
                </a:solidFill>
                <a:latin typeface="Geometr212 BkCn BT" pitchFamily="34" charset="0"/>
                <a:cs typeface="Calibri"/>
              </a:rPr>
              <a:t> kami </a:t>
            </a:r>
            <a:r>
              <a:rPr lang="en-US" sz="1400" spc="-10" dirty="0" err="1">
                <a:solidFill>
                  <a:srgbClr val="233944"/>
                </a:solidFill>
                <a:latin typeface="Geometr212 BkCn BT" pitchFamily="34" charset="0"/>
                <a:cs typeface="Calibri"/>
              </a:rPr>
              <a:t>akan</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mendapatkan</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masukan</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atau</a:t>
            </a:r>
            <a:r>
              <a:rPr lang="en-US" sz="1400" spc="-10" dirty="0">
                <a:solidFill>
                  <a:srgbClr val="233944"/>
                </a:solidFill>
                <a:latin typeface="Geometr212 BkCn BT" pitchFamily="34" charset="0"/>
                <a:cs typeface="Calibri"/>
              </a:rPr>
              <a:t> saran </a:t>
            </a:r>
            <a:r>
              <a:rPr lang="en-US" sz="1400" spc="-10" dirty="0" err="1">
                <a:solidFill>
                  <a:srgbClr val="233944"/>
                </a:solidFill>
                <a:latin typeface="Geometr212 BkCn BT" pitchFamily="34" charset="0"/>
                <a:cs typeface="Calibri"/>
              </a:rPr>
              <a:t>untuk</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menyelesaikan</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masalah</a:t>
            </a:r>
            <a:r>
              <a:rPr lang="en-US" sz="1400" spc="-10" dirty="0">
                <a:solidFill>
                  <a:srgbClr val="233944"/>
                </a:solidFill>
                <a:latin typeface="Geometr212 BkCn BT" pitchFamily="34" charset="0"/>
                <a:cs typeface="Calibri"/>
              </a:rPr>
              <a:t> </a:t>
            </a:r>
            <a:r>
              <a:rPr lang="en-US" sz="1400" spc="-10" dirty="0" err="1">
                <a:solidFill>
                  <a:srgbClr val="233944"/>
                </a:solidFill>
                <a:latin typeface="Geometr212 BkCn BT" pitchFamily="34" charset="0"/>
                <a:cs typeface="Calibri"/>
              </a:rPr>
              <a:t>tersebut</a:t>
            </a:r>
            <a:r>
              <a:rPr lang="en-US" sz="1400" spc="-10" dirty="0">
                <a:solidFill>
                  <a:srgbClr val="233944"/>
                </a:solidFill>
                <a:latin typeface="Geometr212 BkCn BT" pitchFamily="34" charset="0"/>
                <a:cs typeface="Calibri"/>
              </a:rPr>
              <a:t>.</a:t>
            </a:r>
            <a:endParaRPr sz="1400" dirty="0">
              <a:latin typeface="Geometr212 BkCn BT" pitchFamily="34" charset="0"/>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326;p4"/>
          <p:cNvSpPr/>
          <p:nvPr/>
        </p:nvSpPr>
        <p:spPr>
          <a:xfrm>
            <a:off x="341103" y="590550"/>
            <a:ext cx="2142900" cy="4035425"/>
          </a:xfrm>
          <a:custGeom>
            <a:avLst/>
            <a:gdLst/>
            <a:ahLst/>
            <a:cxnLst/>
            <a:rect l="l" t="t" r="r" b="b"/>
            <a:pathLst>
              <a:path w="1393" h="2739" extrusionOk="0">
                <a:moveTo>
                  <a:pt x="1393" y="2559"/>
                </a:moveTo>
                <a:cubicBezTo>
                  <a:pt x="1393" y="2658"/>
                  <a:pt x="1312" y="2739"/>
                  <a:pt x="1213" y="2739"/>
                </a:cubicBezTo>
                <a:cubicBezTo>
                  <a:pt x="180" y="2739"/>
                  <a:pt x="180" y="2739"/>
                  <a:pt x="180" y="2739"/>
                </a:cubicBezTo>
                <a:cubicBezTo>
                  <a:pt x="81" y="2739"/>
                  <a:pt x="0" y="2658"/>
                  <a:pt x="0" y="2559"/>
                </a:cubicBezTo>
                <a:cubicBezTo>
                  <a:pt x="0" y="180"/>
                  <a:pt x="0" y="180"/>
                  <a:pt x="0" y="180"/>
                </a:cubicBezTo>
                <a:cubicBezTo>
                  <a:pt x="0" y="81"/>
                  <a:pt x="81" y="0"/>
                  <a:pt x="180" y="0"/>
                </a:cubicBezTo>
                <a:cubicBezTo>
                  <a:pt x="1213" y="0"/>
                  <a:pt x="1213" y="0"/>
                  <a:pt x="1213" y="0"/>
                </a:cubicBezTo>
                <a:cubicBezTo>
                  <a:pt x="1312" y="0"/>
                  <a:pt x="1393" y="81"/>
                  <a:pt x="1393" y="180"/>
                </a:cubicBezTo>
                <a:cubicBezTo>
                  <a:pt x="1393" y="2559"/>
                  <a:pt x="1393" y="2559"/>
                  <a:pt x="1393" y="2559"/>
                </a:cubicBezTo>
              </a:path>
            </a:pathLst>
          </a:custGeom>
          <a:solidFill>
            <a:srgbClr val="00224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328;p4"/>
          <p:cNvSpPr/>
          <p:nvPr/>
        </p:nvSpPr>
        <p:spPr>
          <a:xfrm>
            <a:off x="1286428" y="4190219"/>
            <a:ext cx="312128" cy="33105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332;p4"/>
          <p:cNvSpPr/>
          <p:nvPr/>
        </p:nvSpPr>
        <p:spPr>
          <a:xfrm>
            <a:off x="1184505" y="739775"/>
            <a:ext cx="76361" cy="80991"/>
          </a:xfrm>
          <a:custGeom>
            <a:avLst/>
            <a:gdLst/>
            <a:ahLst/>
            <a:cxnLst/>
            <a:rect l="l" t="t" r="r" b="b"/>
            <a:pathLst>
              <a:path w="50" h="50" extrusionOk="0">
                <a:moveTo>
                  <a:pt x="50" y="25"/>
                </a:moveTo>
                <a:cubicBezTo>
                  <a:pt x="50" y="25"/>
                  <a:pt x="50" y="25"/>
                  <a:pt x="50" y="25"/>
                </a:cubicBezTo>
                <a:cubicBezTo>
                  <a:pt x="50" y="25"/>
                  <a:pt x="50" y="25"/>
                  <a:pt x="50" y="25"/>
                </a:cubicBezTo>
                <a:moveTo>
                  <a:pt x="25" y="0"/>
                </a:moveTo>
                <a:cubicBezTo>
                  <a:pt x="11" y="0"/>
                  <a:pt x="0" y="11"/>
                  <a:pt x="0" y="25"/>
                </a:cubicBezTo>
                <a:cubicBezTo>
                  <a:pt x="0" y="39"/>
                  <a:pt x="11" y="50"/>
                  <a:pt x="25" y="50"/>
                </a:cubicBezTo>
                <a:cubicBezTo>
                  <a:pt x="39" y="50"/>
                  <a:pt x="50" y="39"/>
                  <a:pt x="50" y="25"/>
                </a:cubicBezTo>
                <a:cubicBezTo>
                  <a:pt x="48" y="25"/>
                  <a:pt x="48" y="25"/>
                  <a:pt x="48" y="25"/>
                </a:cubicBezTo>
                <a:cubicBezTo>
                  <a:pt x="46" y="25"/>
                  <a:pt x="46" y="25"/>
                  <a:pt x="46" y="25"/>
                </a:cubicBezTo>
                <a:cubicBezTo>
                  <a:pt x="46" y="31"/>
                  <a:pt x="43" y="36"/>
                  <a:pt x="40" y="40"/>
                </a:cubicBezTo>
                <a:cubicBezTo>
                  <a:pt x="36" y="43"/>
                  <a:pt x="31" y="46"/>
                  <a:pt x="25" y="46"/>
                </a:cubicBezTo>
                <a:cubicBezTo>
                  <a:pt x="19" y="46"/>
                  <a:pt x="14" y="43"/>
                  <a:pt x="10" y="40"/>
                </a:cubicBezTo>
                <a:cubicBezTo>
                  <a:pt x="7" y="36"/>
                  <a:pt x="4" y="31"/>
                  <a:pt x="4" y="25"/>
                </a:cubicBezTo>
                <a:cubicBezTo>
                  <a:pt x="4" y="19"/>
                  <a:pt x="7" y="14"/>
                  <a:pt x="10" y="10"/>
                </a:cubicBezTo>
                <a:cubicBezTo>
                  <a:pt x="14" y="7"/>
                  <a:pt x="19" y="4"/>
                  <a:pt x="25" y="4"/>
                </a:cubicBezTo>
                <a:cubicBezTo>
                  <a:pt x="31" y="4"/>
                  <a:pt x="36" y="7"/>
                  <a:pt x="40" y="10"/>
                </a:cubicBezTo>
                <a:cubicBezTo>
                  <a:pt x="43" y="14"/>
                  <a:pt x="46" y="19"/>
                  <a:pt x="46" y="25"/>
                </a:cubicBezTo>
                <a:cubicBezTo>
                  <a:pt x="48" y="25"/>
                  <a:pt x="48" y="25"/>
                  <a:pt x="48" y="25"/>
                </a:cubicBezTo>
                <a:cubicBezTo>
                  <a:pt x="50" y="25"/>
                  <a:pt x="50" y="25"/>
                  <a:pt x="50" y="25"/>
                </a:cubicBezTo>
                <a:cubicBezTo>
                  <a:pt x="50" y="25"/>
                  <a:pt x="50" y="25"/>
                  <a:pt x="50" y="25"/>
                </a:cubicBezTo>
                <a:cubicBezTo>
                  <a:pt x="50" y="11"/>
                  <a:pt x="39" y="0"/>
                  <a:pt x="25" y="0"/>
                </a:cubicBez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0" name="Google Shape;333;p4"/>
          <p:cNvSpPr/>
          <p:nvPr/>
        </p:nvSpPr>
        <p:spPr>
          <a:xfrm>
            <a:off x="1363305" y="770037"/>
            <a:ext cx="385146" cy="45938"/>
          </a:xfrm>
          <a:custGeom>
            <a:avLst/>
            <a:gdLst/>
            <a:ahLst/>
            <a:cxnLst/>
            <a:rect l="l" t="t" r="r" b="b"/>
            <a:pathLst>
              <a:path w="221" h="23" extrusionOk="0">
                <a:moveTo>
                  <a:pt x="210" y="0"/>
                </a:moveTo>
                <a:cubicBezTo>
                  <a:pt x="11" y="0"/>
                  <a:pt x="11" y="0"/>
                  <a:pt x="11" y="0"/>
                </a:cubicBezTo>
                <a:cubicBezTo>
                  <a:pt x="5" y="0"/>
                  <a:pt x="0" y="5"/>
                  <a:pt x="0" y="11"/>
                </a:cubicBezTo>
                <a:cubicBezTo>
                  <a:pt x="0" y="18"/>
                  <a:pt x="5" y="23"/>
                  <a:pt x="11" y="23"/>
                </a:cubicBezTo>
                <a:cubicBezTo>
                  <a:pt x="210" y="23"/>
                  <a:pt x="210" y="23"/>
                  <a:pt x="210" y="23"/>
                </a:cubicBezTo>
                <a:cubicBezTo>
                  <a:pt x="216" y="23"/>
                  <a:pt x="221" y="18"/>
                  <a:pt x="221" y="11"/>
                </a:cubicBezTo>
                <a:cubicBezTo>
                  <a:pt x="221" y="5"/>
                  <a:pt x="216" y="0"/>
                  <a:pt x="210" y="0"/>
                </a:cubicBez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1" name="Google Shape;334;p4"/>
          <p:cNvSpPr/>
          <p:nvPr/>
        </p:nvSpPr>
        <p:spPr>
          <a:xfrm>
            <a:off x="548200" y="968375"/>
            <a:ext cx="1741822" cy="3093180"/>
          </a:xfrm>
          <a:prstGeom prst="rect">
            <a:avLst/>
          </a:prstGeom>
          <a:blipFill rotWithShape="1">
            <a:blip r:embed="rId3">
              <a:alphaModFix/>
            </a:blip>
            <a:stretch>
              <a:fillRect l="-97995" t="-16997" r="-154987"/>
            </a:stretch>
          </a:blip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52" name="Google Shape;326;p4"/>
          <p:cNvSpPr/>
          <p:nvPr/>
        </p:nvSpPr>
        <p:spPr>
          <a:xfrm>
            <a:off x="2459502" y="590550"/>
            <a:ext cx="2142900" cy="4035425"/>
          </a:xfrm>
          <a:custGeom>
            <a:avLst/>
            <a:gdLst/>
            <a:ahLst/>
            <a:cxnLst/>
            <a:rect l="l" t="t" r="r" b="b"/>
            <a:pathLst>
              <a:path w="1393" h="2739" extrusionOk="0">
                <a:moveTo>
                  <a:pt x="1393" y="2559"/>
                </a:moveTo>
                <a:cubicBezTo>
                  <a:pt x="1393" y="2658"/>
                  <a:pt x="1312" y="2739"/>
                  <a:pt x="1213" y="2739"/>
                </a:cubicBezTo>
                <a:cubicBezTo>
                  <a:pt x="180" y="2739"/>
                  <a:pt x="180" y="2739"/>
                  <a:pt x="180" y="2739"/>
                </a:cubicBezTo>
                <a:cubicBezTo>
                  <a:pt x="81" y="2739"/>
                  <a:pt x="0" y="2658"/>
                  <a:pt x="0" y="2559"/>
                </a:cubicBezTo>
                <a:cubicBezTo>
                  <a:pt x="0" y="180"/>
                  <a:pt x="0" y="180"/>
                  <a:pt x="0" y="180"/>
                </a:cubicBezTo>
                <a:cubicBezTo>
                  <a:pt x="0" y="81"/>
                  <a:pt x="81" y="0"/>
                  <a:pt x="180" y="0"/>
                </a:cubicBezTo>
                <a:cubicBezTo>
                  <a:pt x="1213" y="0"/>
                  <a:pt x="1213" y="0"/>
                  <a:pt x="1213" y="0"/>
                </a:cubicBezTo>
                <a:cubicBezTo>
                  <a:pt x="1312" y="0"/>
                  <a:pt x="1393" y="81"/>
                  <a:pt x="1393" y="180"/>
                </a:cubicBezTo>
                <a:cubicBezTo>
                  <a:pt x="1393" y="2559"/>
                  <a:pt x="1393" y="2559"/>
                  <a:pt x="1393" y="2559"/>
                </a:cubicBezTo>
              </a:path>
            </a:pathLst>
          </a:custGeom>
          <a:solidFill>
            <a:srgbClr val="00224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53" name="Google Shape;328;p4"/>
          <p:cNvSpPr/>
          <p:nvPr/>
        </p:nvSpPr>
        <p:spPr>
          <a:xfrm>
            <a:off x="3404827" y="4190219"/>
            <a:ext cx="312128" cy="33105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54" name="Google Shape;332;p4"/>
          <p:cNvSpPr/>
          <p:nvPr/>
        </p:nvSpPr>
        <p:spPr>
          <a:xfrm>
            <a:off x="3302904" y="739775"/>
            <a:ext cx="76361" cy="80991"/>
          </a:xfrm>
          <a:custGeom>
            <a:avLst/>
            <a:gdLst/>
            <a:ahLst/>
            <a:cxnLst/>
            <a:rect l="l" t="t" r="r" b="b"/>
            <a:pathLst>
              <a:path w="50" h="50" extrusionOk="0">
                <a:moveTo>
                  <a:pt x="50" y="25"/>
                </a:moveTo>
                <a:cubicBezTo>
                  <a:pt x="50" y="25"/>
                  <a:pt x="50" y="25"/>
                  <a:pt x="50" y="25"/>
                </a:cubicBezTo>
                <a:cubicBezTo>
                  <a:pt x="50" y="25"/>
                  <a:pt x="50" y="25"/>
                  <a:pt x="50" y="25"/>
                </a:cubicBezTo>
                <a:moveTo>
                  <a:pt x="25" y="0"/>
                </a:moveTo>
                <a:cubicBezTo>
                  <a:pt x="11" y="0"/>
                  <a:pt x="0" y="11"/>
                  <a:pt x="0" y="25"/>
                </a:cubicBezTo>
                <a:cubicBezTo>
                  <a:pt x="0" y="39"/>
                  <a:pt x="11" y="50"/>
                  <a:pt x="25" y="50"/>
                </a:cubicBezTo>
                <a:cubicBezTo>
                  <a:pt x="39" y="50"/>
                  <a:pt x="50" y="39"/>
                  <a:pt x="50" y="25"/>
                </a:cubicBezTo>
                <a:cubicBezTo>
                  <a:pt x="48" y="25"/>
                  <a:pt x="48" y="25"/>
                  <a:pt x="48" y="25"/>
                </a:cubicBezTo>
                <a:cubicBezTo>
                  <a:pt x="46" y="25"/>
                  <a:pt x="46" y="25"/>
                  <a:pt x="46" y="25"/>
                </a:cubicBezTo>
                <a:cubicBezTo>
                  <a:pt x="46" y="31"/>
                  <a:pt x="43" y="36"/>
                  <a:pt x="40" y="40"/>
                </a:cubicBezTo>
                <a:cubicBezTo>
                  <a:pt x="36" y="43"/>
                  <a:pt x="31" y="46"/>
                  <a:pt x="25" y="46"/>
                </a:cubicBezTo>
                <a:cubicBezTo>
                  <a:pt x="19" y="46"/>
                  <a:pt x="14" y="43"/>
                  <a:pt x="10" y="40"/>
                </a:cubicBezTo>
                <a:cubicBezTo>
                  <a:pt x="7" y="36"/>
                  <a:pt x="4" y="31"/>
                  <a:pt x="4" y="25"/>
                </a:cubicBezTo>
                <a:cubicBezTo>
                  <a:pt x="4" y="19"/>
                  <a:pt x="7" y="14"/>
                  <a:pt x="10" y="10"/>
                </a:cubicBezTo>
                <a:cubicBezTo>
                  <a:pt x="14" y="7"/>
                  <a:pt x="19" y="4"/>
                  <a:pt x="25" y="4"/>
                </a:cubicBezTo>
                <a:cubicBezTo>
                  <a:pt x="31" y="4"/>
                  <a:pt x="36" y="7"/>
                  <a:pt x="40" y="10"/>
                </a:cubicBezTo>
                <a:cubicBezTo>
                  <a:pt x="43" y="14"/>
                  <a:pt x="46" y="19"/>
                  <a:pt x="46" y="25"/>
                </a:cubicBezTo>
                <a:cubicBezTo>
                  <a:pt x="48" y="25"/>
                  <a:pt x="48" y="25"/>
                  <a:pt x="48" y="25"/>
                </a:cubicBezTo>
                <a:cubicBezTo>
                  <a:pt x="50" y="25"/>
                  <a:pt x="50" y="25"/>
                  <a:pt x="50" y="25"/>
                </a:cubicBezTo>
                <a:cubicBezTo>
                  <a:pt x="50" y="25"/>
                  <a:pt x="50" y="25"/>
                  <a:pt x="50" y="25"/>
                </a:cubicBezTo>
                <a:cubicBezTo>
                  <a:pt x="50" y="11"/>
                  <a:pt x="39" y="0"/>
                  <a:pt x="25" y="0"/>
                </a:cubicBez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55" name="Google Shape;333;p4"/>
          <p:cNvSpPr/>
          <p:nvPr/>
        </p:nvSpPr>
        <p:spPr>
          <a:xfrm>
            <a:off x="3481704" y="770037"/>
            <a:ext cx="385146" cy="45938"/>
          </a:xfrm>
          <a:custGeom>
            <a:avLst/>
            <a:gdLst/>
            <a:ahLst/>
            <a:cxnLst/>
            <a:rect l="l" t="t" r="r" b="b"/>
            <a:pathLst>
              <a:path w="221" h="23" extrusionOk="0">
                <a:moveTo>
                  <a:pt x="210" y="0"/>
                </a:moveTo>
                <a:cubicBezTo>
                  <a:pt x="11" y="0"/>
                  <a:pt x="11" y="0"/>
                  <a:pt x="11" y="0"/>
                </a:cubicBezTo>
                <a:cubicBezTo>
                  <a:pt x="5" y="0"/>
                  <a:pt x="0" y="5"/>
                  <a:pt x="0" y="11"/>
                </a:cubicBezTo>
                <a:cubicBezTo>
                  <a:pt x="0" y="18"/>
                  <a:pt x="5" y="23"/>
                  <a:pt x="11" y="23"/>
                </a:cubicBezTo>
                <a:cubicBezTo>
                  <a:pt x="210" y="23"/>
                  <a:pt x="210" y="23"/>
                  <a:pt x="210" y="23"/>
                </a:cubicBezTo>
                <a:cubicBezTo>
                  <a:pt x="216" y="23"/>
                  <a:pt x="221" y="18"/>
                  <a:pt x="221" y="11"/>
                </a:cubicBezTo>
                <a:cubicBezTo>
                  <a:pt x="221" y="5"/>
                  <a:pt x="216" y="0"/>
                  <a:pt x="210" y="0"/>
                </a:cubicBez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57" name="Google Shape;326;p4"/>
          <p:cNvSpPr/>
          <p:nvPr/>
        </p:nvSpPr>
        <p:spPr>
          <a:xfrm>
            <a:off x="4577901" y="590550"/>
            <a:ext cx="2142900" cy="4035425"/>
          </a:xfrm>
          <a:custGeom>
            <a:avLst/>
            <a:gdLst/>
            <a:ahLst/>
            <a:cxnLst/>
            <a:rect l="l" t="t" r="r" b="b"/>
            <a:pathLst>
              <a:path w="1393" h="2739" extrusionOk="0">
                <a:moveTo>
                  <a:pt x="1393" y="2559"/>
                </a:moveTo>
                <a:cubicBezTo>
                  <a:pt x="1393" y="2658"/>
                  <a:pt x="1312" y="2739"/>
                  <a:pt x="1213" y="2739"/>
                </a:cubicBezTo>
                <a:cubicBezTo>
                  <a:pt x="180" y="2739"/>
                  <a:pt x="180" y="2739"/>
                  <a:pt x="180" y="2739"/>
                </a:cubicBezTo>
                <a:cubicBezTo>
                  <a:pt x="81" y="2739"/>
                  <a:pt x="0" y="2658"/>
                  <a:pt x="0" y="2559"/>
                </a:cubicBezTo>
                <a:cubicBezTo>
                  <a:pt x="0" y="180"/>
                  <a:pt x="0" y="180"/>
                  <a:pt x="0" y="180"/>
                </a:cubicBezTo>
                <a:cubicBezTo>
                  <a:pt x="0" y="81"/>
                  <a:pt x="81" y="0"/>
                  <a:pt x="180" y="0"/>
                </a:cubicBezTo>
                <a:cubicBezTo>
                  <a:pt x="1213" y="0"/>
                  <a:pt x="1213" y="0"/>
                  <a:pt x="1213" y="0"/>
                </a:cubicBezTo>
                <a:cubicBezTo>
                  <a:pt x="1312" y="0"/>
                  <a:pt x="1393" y="81"/>
                  <a:pt x="1393" y="180"/>
                </a:cubicBezTo>
                <a:cubicBezTo>
                  <a:pt x="1393" y="2559"/>
                  <a:pt x="1393" y="2559"/>
                  <a:pt x="1393" y="2559"/>
                </a:cubicBezTo>
              </a:path>
            </a:pathLst>
          </a:custGeom>
          <a:solidFill>
            <a:srgbClr val="00224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58" name="Google Shape;328;p4"/>
          <p:cNvSpPr/>
          <p:nvPr/>
        </p:nvSpPr>
        <p:spPr>
          <a:xfrm>
            <a:off x="5523226" y="4190219"/>
            <a:ext cx="312128" cy="33105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59" name="Google Shape;332;p4"/>
          <p:cNvSpPr/>
          <p:nvPr/>
        </p:nvSpPr>
        <p:spPr>
          <a:xfrm>
            <a:off x="5421303" y="739775"/>
            <a:ext cx="76361" cy="80991"/>
          </a:xfrm>
          <a:custGeom>
            <a:avLst/>
            <a:gdLst/>
            <a:ahLst/>
            <a:cxnLst/>
            <a:rect l="l" t="t" r="r" b="b"/>
            <a:pathLst>
              <a:path w="50" h="50" extrusionOk="0">
                <a:moveTo>
                  <a:pt x="50" y="25"/>
                </a:moveTo>
                <a:cubicBezTo>
                  <a:pt x="50" y="25"/>
                  <a:pt x="50" y="25"/>
                  <a:pt x="50" y="25"/>
                </a:cubicBezTo>
                <a:cubicBezTo>
                  <a:pt x="50" y="25"/>
                  <a:pt x="50" y="25"/>
                  <a:pt x="50" y="25"/>
                </a:cubicBezTo>
                <a:moveTo>
                  <a:pt x="25" y="0"/>
                </a:moveTo>
                <a:cubicBezTo>
                  <a:pt x="11" y="0"/>
                  <a:pt x="0" y="11"/>
                  <a:pt x="0" y="25"/>
                </a:cubicBezTo>
                <a:cubicBezTo>
                  <a:pt x="0" y="39"/>
                  <a:pt x="11" y="50"/>
                  <a:pt x="25" y="50"/>
                </a:cubicBezTo>
                <a:cubicBezTo>
                  <a:pt x="39" y="50"/>
                  <a:pt x="50" y="39"/>
                  <a:pt x="50" y="25"/>
                </a:cubicBezTo>
                <a:cubicBezTo>
                  <a:pt x="48" y="25"/>
                  <a:pt x="48" y="25"/>
                  <a:pt x="48" y="25"/>
                </a:cubicBezTo>
                <a:cubicBezTo>
                  <a:pt x="46" y="25"/>
                  <a:pt x="46" y="25"/>
                  <a:pt x="46" y="25"/>
                </a:cubicBezTo>
                <a:cubicBezTo>
                  <a:pt x="46" y="31"/>
                  <a:pt x="43" y="36"/>
                  <a:pt x="40" y="40"/>
                </a:cubicBezTo>
                <a:cubicBezTo>
                  <a:pt x="36" y="43"/>
                  <a:pt x="31" y="46"/>
                  <a:pt x="25" y="46"/>
                </a:cubicBezTo>
                <a:cubicBezTo>
                  <a:pt x="19" y="46"/>
                  <a:pt x="14" y="43"/>
                  <a:pt x="10" y="40"/>
                </a:cubicBezTo>
                <a:cubicBezTo>
                  <a:pt x="7" y="36"/>
                  <a:pt x="4" y="31"/>
                  <a:pt x="4" y="25"/>
                </a:cubicBezTo>
                <a:cubicBezTo>
                  <a:pt x="4" y="19"/>
                  <a:pt x="7" y="14"/>
                  <a:pt x="10" y="10"/>
                </a:cubicBezTo>
                <a:cubicBezTo>
                  <a:pt x="14" y="7"/>
                  <a:pt x="19" y="4"/>
                  <a:pt x="25" y="4"/>
                </a:cubicBezTo>
                <a:cubicBezTo>
                  <a:pt x="31" y="4"/>
                  <a:pt x="36" y="7"/>
                  <a:pt x="40" y="10"/>
                </a:cubicBezTo>
                <a:cubicBezTo>
                  <a:pt x="43" y="14"/>
                  <a:pt x="46" y="19"/>
                  <a:pt x="46" y="25"/>
                </a:cubicBezTo>
                <a:cubicBezTo>
                  <a:pt x="48" y="25"/>
                  <a:pt x="48" y="25"/>
                  <a:pt x="48" y="25"/>
                </a:cubicBezTo>
                <a:cubicBezTo>
                  <a:pt x="50" y="25"/>
                  <a:pt x="50" y="25"/>
                  <a:pt x="50" y="25"/>
                </a:cubicBezTo>
                <a:cubicBezTo>
                  <a:pt x="50" y="25"/>
                  <a:pt x="50" y="25"/>
                  <a:pt x="50" y="25"/>
                </a:cubicBezTo>
                <a:cubicBezTo>
                  <a:pt x="50" y="11"/>
                  <a:pt x="39" y="0"/>
                  <a:pt x="25" y="0"/>
                </a:cubicBez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60" name="Google Shape;333;p4"/>
          <p:cNvSpPr/>
          <p:nvPr/>
        </p:nvSpPr>
        <p:spPr>
          <a:xfrm>
            <a:off x="5600103" y="770037"/>
            <a:ext cx="385146" cy="45938"/>
          </a:xfrm>
          <a:custGeom>
            <a:avLst/>
            <a:gdLst/>
            <a:ahLst/>
            <a:cxnLst/>
            <a:rect l="l" t="t" r="r" b="b"/>
            <a:pathLst>
              <a:path w="221" h="23" extrusionOk="0">
                <a:moveTo>
                  <a:pt x="210" y="0"/>
                </a:moveTo>
                <a:cubicBezTo>
                  <a:pt x="11" y="0"/>
                  <a:pt x="11" y="0"/>
                  <a:pt x="11" y="0"/>
                </a:cubicBezTo>
                <a:cubicBezTo>
                  <a:pt x="5" y="0"/>
                  <a:pt x="0" y="5"/>
                  <a:pt x="0" y="11"/>
                </a:cubicBezTo>
                <a:cubicBezTo>
                  <a:pt x="0" y="18"/>
                  <a:pt x="5" y="23"/>
                  <a:pt x="11" y="23"/>
                </a:cubicBezTo>
                <a:cubicBezTo>
                  <a:pt x="210" y="23"/>
                  <a:pt x="210" y="23"/>
                  <a:pt x="210" y="23"/>
                </a:cubicBezTo>
                <a:cubicBezTo>
                  <a:pt x="216" y="23"/>
                  <a:pt x="221" y="18"/>
                  <a:pt x="221" y="11"/>
                </a:cubicBezTo>
                <a:cubicBezTo>
                  <a:pt x="221" y="5"/>
                  <a:pt x="216" y="0"/>
                  <a:pt x="210" y="0"/>
                </a:cubicBez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62" name="Google Shape;326;p4"/>
          <p:cNvSpPr/>
          <p:nvPr/>
        </p:nvSpPr>
        <p:spPr>
          <a:xfrm>
            <a:off x="6696300" y="590550"/>
            <a:ext cx="2142900" cy="4035425"/>
          </a:xfrm>
          <a:custGeom>
            <a:avLst/>
            <a:gdLst/>
            <a:ahLst/>
            <a:cxnLst/>
            <a:rect l="l" t="t" r="r" b="b"/>
            <a:pathLst>
              <a:path w="1393" h="2739" extrusionOk="0">
                <a:moveTo>
                  <a:pt x="1393" y="2559"/>
                </a:moveTo>
                <a:cubicBezTo>
                  <a:pt x="1393" y="2658"/>
                  <a:pt x="1312" y="2739"/>
                  <a:pt x="1213" y="2739"/>
                </a:cubicBezTo>
                <a:cubicBezTo>
                  <a:pt x="180" y="2739"/>
                  <a:pt x="180" y="2739"/>
                  <a:pt x="180" y="2739"/>
                </a:cubicBezTo>
                <a:cubicBezTo>
                  <a:pt x="81" y="2739"/>
                  <a:pt x="0" y="2658"/>
                  <a:pt x="0" y="2559"/>
                </a:cubicBezTo>
                <a:cubicBezTo>
                  <a:pt x="0" y="180"/>
                  <a:pt x="0" y="180"/>
                  <a:pt x="0" y="180"/>
                </a:cubicBezTo>
                <a:cubicBezTo>
                  <a:pt x="0" y="81"/>
                  <a:pt x="81" y="0"/>
                  <a:pt x="180" y="0"/>
                </a:cubicBezTo>
                <a:cubicBezTo>
                  <a:pt x="1213" y="0"/>
                  <a:pt x="1213" y="0"/>
                  <a:pt x="1213" y="0"/>
                </a:cubicBezTo>
                <a:cubicBezTo>
                  <a:pt x="1312" y="0"/>
                  <a:pt x="1393" y="81"/>
                  <a:pt x="1393" y="180"/>
                </a:cubicBezTo>
                <a:cubicBezTo>
                  <a:pt x="1393" y="2559"/>
                  <a:pt x="1393" y="2559"/>
                  <a:pt x="1393" y="2559"/>
                </a:cubicBezTo>
              </a:path>
            </a:pathLst>
          </a:custGeom>
          <a:solidFill>
            <a:srgbClr val="00224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63" name="Google Shape;328;p4"/>
          <p:cNvSpPr/>
          <p:nvPr/>
        </p:nvSpPr>
        <p:spPr>
          <a:xfrm>
            <a:off x="7641625" y="4190219"/>
            <a:ext cx="312128" cy="33105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64" name="Google Shape;332;p4"/>
          <p:cNvSpPr/>
          <p:nvPr/>
        </p:nvSpPr>
        <p:spPr>
          <a:xfrm>
            <a:off x="7539702" y="739775"/>
            <a:ext cx="76361" cy="80991"/>
          </a:xfrm>
          <a:custGeom>
            <a:avLst/>
            <a:gdLst/>
            <a:ahLst/>
            <a:cxnLst/>
            <a:rect l="l" t="t" r="r" b="b"/>
            <a:pathLst>
              <a:path w="50" h="50" extrusionOk="0">
                <a:moveTo>
                  <a:pt x="50" y="25"/>
                </a:moveTo>
                <a:cubicBezTo>
                  <a:pt x="50" y="25"/>
                  <a:pt x="50" y="25"/>
                  <a:pt x="50" y="25"/>
                </a:cubicBezTo>
                <a:cubicBezTo>
                  <a:pt x="50" y="25"/>
                  <a:pt x="50" y="25"/>
                  <a:pt x="50" y="25"/>
                </a:cubicBezTo>
                <a:moveTo>
                  <a:pt x="25" y="0"/>
                </a:moveTo>
                <a:cubicBezTo>
                  <a:pt x="11" y="0"/>
                  <a:pt x="0" y="11"/>
                  <a:pt x="0" y="25"/>
                </a:cubicBezTo>
                <a:cubicBezTo>
                  <a:pt x="0" y="39"/>
                  <a:pt x="11" y="50"/>
                  <a:pt x="25" y="50"/>
                </a:cubicBezTo>
                <a:cubicBezTo>
                  <a:pt x="39" y="50"/>
                  <a:pt x="50" y="39"/>
                  <a:pt x="50" y="25"/>
                </a:cubicBezTo>
                <a:cubicBezTo>
                  <a:pt x="48" y="25"/>
                  <a:pt x="48" y="25"/>
                  <a:pt x="48" y="25"/>
                </a:cubicBezTo>
                <a:cubicBezTo>
                  <a:pt x="46" y="25"/>
                  <a:pt x="46" y="25"/>
                  <a:pt x="46" y="25"/>
                </a:cubicBezTo>
                <a:cubicBezTo>
                  <a:pt x="46" y="31"/>
                  <a:pt x="43" y="36"/>
                  <a:pt x="40" y="40"/>
                </a:cubicBezTo>
                <a:cubicBezTo>
                  <a:pt x="36" y="43"/>
                  <a:pt x="31" y="46"/>
                  <a:pt x="25" y="46"/>
                </a:cubicBezTo>
                <a:cubicBezTo>
                  <a:pt x="19" y="46"/>
                  <a:pt x="14" y="43"/>
                  <a:pt x="10" y="40"/>
                </a:cubicBezTo>
                <a:cubicBezTo>
                  <a:pt x="7" y="36"/>
                  <a:pt x="4" y="31"/>
                  <a:pt x="4" y="25"/>
                </a:cubicBezTo>
                <a:cubicBezTo>
                  <a:pt x="4" y="19"/>
                  <a:pt x="7" y="14"/>
                  <a:pt x="10" y="10"/>
                </a:cubicBezTo>
                <a:cubicBezTo>
                  <a:pt x="14" y="7"/>
                  <a:pt x="19" y="4"/>
                  <a:pt x="25" y="4"/>
                </a:cubicBezTo>
                <a:cubicBezTo>
                  <a:pt x="31" y="4"/>
                  <a:pt x="36" y="7"/>
                  <a:pt x="40" y="10"/>
                </a:cubicBezTo>
                <a:cubicBezTo>
                  <a:pt x="43" y="14"/>
                  <a:pt x="46" y="19"/>
                  <a:pt x="46" y="25"/>
                </a:cubicBezTo>
                <a:cubicBezTo>
                  <a:pt x="48" y="25"/>
                  <a:pt x="48" y="25"/>
                  <a:pt x="48" y="25"/>
                </a:cubicBezTo>
                <a:cubicBezTo>
                  <a:pt x="50" y="25"/>
                  <a:pt x="50" y="25"/>
                  <a:pt x="50" y="25"/>
                </a:cubicBezTo>
                <a:cubicBezTo>
                  <a:pt x="50" y="25"/>
                  <a:pt x="50" y="25"/>
                  <a:pt x="50" y="25"/>
                </a:cubicBezTo>
                <a:cubicBezTo>
                  <a:pt x="50" y="11"/>
                  <a:pt x="39" y="0"/>
                  <a:pt x="25" y="0"/>
                </a:cubicBez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65" name="Google Shape;333;p4"/>
          <p:cNvSpPr/>
          <p:nvPr/>
        </p:nvSpPr>
        <p:spPr>
          <a:xfrm>
            <a:off x="7718502" y="770037"/>
            <a:ext cx="385146" cy="45938"/>
          </a:xfrm>
          <a:custGeom>
            <a:avLst/>
            <a:gdLst/>
            <a:ahLst/>
            <a:cxnLst/>
            <a:rect l="l" t="t" r="r" b="b"/>
            <a:pathLst>
              <a:path w="221" h="23" extrusionOk="0">
                <a:moveTo>
                  <a:pt x="210" y="0"/>
                </a:moveTo>
                <a:cubicBezTo>
                  <a:pt x="11" y="0"/>
                  <a:pt x="11" y="0"/>
                  <a:pt x="11" y="0"/>
                </a:cubicBezTo>
                <a:cubicBezTo>
                  <a:pt x="5" y="0"/>
                  <a:pt x="0" y="5"/>
                  <a:pt x="0" y="11"/>
                </a:cubicBezTo>
                <a:cubicBezTo>
                  <a:pt x="0" y="18"/>
                  <a:pt x="5" y="23"/>
                  <a:pt x="11" y="23"/>
                </a:cubicBezTo>
                <a:cubicBezTo>
                  <a:pt x="210" y="23"/>
                  <a:pt x="210" y="23"/>
                  <a:pt x="210" y="23"/>
                </a:cubicBezTo>
                <a:cubicBezTo>
                  <a:pt x="216" y="23"/>
                  <a:pt x="221" y="18"/>
                  <a:pt x="221" y="11"/>
                </a:cubicBezTo>
                <a:cubicBezTo>
                  <a:pt x="221" y="5"/>
                  <a:pt x="216" y="0"/>
                  <a:pt x="210" y="0"/>
                </a:cubicBezTo>
              </a:path>
            </a:pathLst>
          </a:custGeom>
          <a:solidFill>
            <a:schemeClr val="dk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66" name="Google Shape;334;p4"/>
          <p:cNvSpPr/>
          <p:nvPr/>
        </p:nvSpPr>
        <p:spPr>
          <a:xfrm>
            <a:off x="6903397" y="968375"/>
            <a:ext cx="1741822" cy="3093180"/>
          </a:xfrm>
          <a:prstGeom prst="rect">
            <a:avLst/>
          </a:prstGeom>
          <a:blipFill rotWithShape="1">
            <a:blip r:embed="rId3">
              <a:alphaModFix/>
            </a:blip>
            <a:stretch>
              <a:fillRect l="-97995" t="-16997" r="-154987"/>
            </a:stretch>
          </a:blip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19FB26F0-30A1-AD4B-3D1B-9381C2FA81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1990" y="971109"/>
            <a:ext cx="1757610" cy="3124641"/>
          </a:xfrm>
          <a:prstGeom prst="rect">
            <a:avLst/>
          </a:prstGeom>
          <a:effectLst>
            <a:glow rad="101600">
              <a:schemeClr val="accent1">
                <a:satMod val="175000"/>
                <a:alpha val="40000"/>
              </a:schemeClr>
            </a:glow>
          </a:effectLst>
        </p:spPr>
      </p:pic>
      <p:pic>
        <p:nvPicPr>
          <p:cNvPr id="5" name="Picture 4">
            <a:extLst>
              <a:ext uri="{FF2B5EF4-FFF2-40B4-BE49-F238E27FC236}">
                <a16:creationId xmlns:a16="http://schemas.microsoft.com/office/drawing/2014/main" id="{89A0A42C-B990-FC85-53AF-B11C25A2B0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9238" y="971550"/>
            <a:ext cx="1800225" cy="3124200"/>
          </a:xfrm>
          <a:prstGeom prst="rect">
            <a:avLst/>
          </a:prstGeom>
          <a:effectLst>
            <a:glow rad="101600">
              <a:schemeClr val="accent1">
                <a:satMod val="175000"/>
                <a:alpha val="40000"/>
              </a:schemeClr>
            </a:glo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0786B"/>
          </a:solidFill>
        </p:spPr>
        <p:txBody>
          <a:bodyPr wrap="square" lIns="0" tIns="0" rIns="0" bIns="0" rtlCol="0"/>
          <a:lstStyle/>
          <a:p>
            <a:endParaRPr/>
          </a:p>
        </p:txBody>
      </p:sp>
      <p:grpSp>
        <p:nvGrpSpPr>
          <p:cNvPr id="3" name="object 3"/>
          <p:cNvGrpSpPr/>
          <p:nvPr/>
        </p:nvGrpSpPr>
        <p:grpSpPr>
          <a:xfrm>
            <a:off x="40734" y="-9450"/>
            <a:ext cx="9144000" cy="5143500"/>
            <a:chOff x="0" y="0"/>
            <a:chExt cx="9144000" cy="5143500"/>
          </a:xfrm>
        </p:grpSpPr>
        <p:sp>
          <p:nvSpPr>
            <p:cNvPr id="4" name="object 4"/>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D9D9D9"/>
            </a:solidFill>
          </p:spPr>
          <p:txBody>
            <a:bodyPr wrap="square" lIns="0" tIns="0" rIns="0" bIns="0" rtlCol="0"/>
            <a:lstStyle/>
            <a:p>
              <a:endParaRPr/>
            </a:p>
          </p:txBody>
        </p:sp>
        <p:sp>
          <p:nvSpPr>
            <p:cNvPr id="5" name="object 5"/>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C4A15A"/>
            </a:solidFill>
          </p:spPr>
          <p:txBody>
            <a:bodyPr wrap="square" lIns="0" tIns="0" rIns="0" bIns="0" rtlCol="0"/>
            <a:lstStyle/>
            <a:p>
              <a:endParaRPr/>
            </a:p>
          </p:txBody>
        </p:sp>
        <p:pic>
          <p:nvPicPr>
            <p:cNvPr id="6" name="object 6"/>
            <p:cNvPicPr/>
            <p:nvPr/>
          </p:nvPicPr>
          <p:blipFill>
            <a:blip r:embed="rId2" cstate="print"/>
            <a:stretch>
              <a:fillRect/>
            </a:stretch>
          </p:blipFill>
          <p:spPr>
            <a:xfrm>
              <a:off x="0" y="0"/>
              <a:ext cx="9143999" cy="5143499"/>
            </a:xfrm>
            <a:prstGeom prst="rect">
              <a:avLst/>
            </a:prstGeom>
          </p:spPr>
        </p:pic>
        <p:sp>
          <p:nvSpPr>
            <p:cNvPr id="7" name="object 7"/>
            <p:cNvSpPr/>
            <p:nvPr/>
          </p:nvSpPr>
          <p:spPr>
            <a:xfrm>
              <a:off x="203224" y="206250"/>
              <a:ext cx="8737600" cy="4731385"/>
            </a:xfrm>
            <a:custGeom>
              <a:avLst/>
              <a:gdLst/>
              <a:ahLst/>
              <a:cxnLst/>
              <a:rect l="l" t="t" r="r" b="b"/>
              <a:pathLst>
                <a:path w="8737600" h="4731385">
                  <a:moveTo>
                    <a:pt x="8737499" y="4730999"/>
                  </a:moveTo>
                  <a:lnTo>
                    <a:pt x="0" y="4730999"/>
                  </a:lnTo>
                  <a:lnTo>
                    <a:pt x="0" y="0"/>
                  </a:lnTo>
                  <a:lnTo>
                    <a:pt x="8737499" y="0"/>
                  </a:lnTo>
                  <a:lnTo>
                    <a:pt x="8737499" y="4730999"/>
                  </a:lnTo>
                  <a:close/>
                </a:path>
              </a:pathLst>
            </a:custGeom>
            <a:solidFill>
              <a:srgbClr val="FFFFFF"/>
            </a:solidFill>
          </p:spPr>
          <p:txBody>
            <a:bodyPr wrap="square" lIns="0" tIns="0" rIns="0" bIns="0" rtlCol="0"/>
            <a:lstStyle/>
            <a:p>
              <a:endParaRPr dirty="0"/>
            </a:p>
          </p:txBody>
        </p:sp>
      </p:grpSp>
      <p:sp>
        <p:nvSpPr>
          <p:cNvPr id="9" name="object 9"/>
          <p:cNvSpPr txBox="1"/>
          <p:nvPr/>
        </p:nvSpPr>
        <p:spPr>
          <a:xfrm>
            <a:off x="345534" y="710455"/>
            <a:ext cx="7065675" cy="689932"/>
          </a:xfrm>
          <a:prstGeom prst="rect">
            <a:avLst/>
          </a:prstGeom>
        </p:spPr>
        <p:txBody>
          <a:bodyPr vert="horz" wrap="square" lIns="0" tIns="12700" rIns="0" bIns="0" rtlCol="0">
            <a:spAutoFit/>
          </a:bodyPr>
          <a:lstStyle/>
          <a:p>
            <a:pPr marL="12700">
              <a:lnSpc>
                <a:spcPct val="100000"/>
              </a:lnSpc>
              <a:spcBef>
                <a:spcPts val="100"/>
              </a:spcBef>
            </a:pPr>
            <a:r>
              <a:rPr sz="4400" spc="-10" dirty="0">
                <a:solidFill>
                  <a:srgbClr val="AE7A51"/>
                </a:solidFill>
                <a:latin typeface="Matura MT Script Capitals" pitchFamily="66" charset="0"/>
                <a:cs typeface="Microsoft Sans Serif"/>
              </a:rPr>
              <a:t>Target</a:t>
            </a:r>
            <a:r>
              <a:rPr sz="4400" spc="-40" dirty="0">
                <a:solidFill>
                  <a:srgbClr val="AE7A51"/>
                </a:solidFill>
                <a:latin typeface="Matura MT Script Capitals" pitchFamily="66" charset="0"/>
                <a:cs typeface="Microsoft Sans Serif"/>
              </a:rPr>
              <a:t> </a:t>
            </a:r>
            <a:r>
              <a:rPr sz="4400" spc="25" dirty="0">
                <a:solidFill>
                  <a:srgbClr val="AE7A51"/>
                </a:solidFill>
                <a:latin typeface="Matura MT Script Capitals" pitchFamily="66" charset="0"/>
                <a:cs typeface="Microsoft Sans Serif"/>
              </a:rPr>
              <a:t>Market</a:t>
            </a:r>
            <a:r>
              <a:rPr sz="4400" spc="-40" dirty="0">
                <a:solidFill>
                  <a:srgbClr val="AE7A51"/>
                </a:solidFill>
                <a:latin typeface="Matura MT Script Capitals" pitchFamily="66" charset="0"/>
                <a:cs typeface="Microsoft Sans Serif"/>
              </a:rPr>
              <a:t> </a:t>
            </a:r>
            <a:r>
              <a:rPr sz="4400" spc="35" dirty="0">
                <a:solidFill>
                  <a:srgbClr val="AE7A51"/>
                </a:solidFill>
                <a:latin typeface="Matura MT Script Capitals" pitchFamily="66" charset="0"/>
                <a:cs typeface="Microsoft Sans Serif"/>
              </a:rPr>
              <a:t>or</a:t>
            </a:r>
            <a:r>
              <a:rPr sz="4400" spc="-40" dirty="0">
                <a:solidFill>
                  <a:srgbClr val="AE7A51"/>
                </a:solidFill>
                <a:latin typeface="Matura MT Script Capitals" pitchFamily="66" charset="0"/>
                <a:cs typeface="Microsoft Sans Serif"/>
              </a:rPr>
              <a:t> </a:t>
            </a:r>
            <a:r>
              <a:rPr sz="4400" spc="-45" dirty="0">
                <a:solidFill>
                  <a:srgbClr val="AE7A51"/>
                </a:solidFill>
                <a:latin typeface="Matura MT Script Capitals" pitchFamily="66" charset="0"/>
                <a:cs typeface="Microsoft Sans Serif"/>
              </a:rPr>
              <a:t>Personas</a:t>
            </a:r>
            <a:endParaRPr sz="4400" dirty="0">
              <a:latin typeface="Matura MT Script Capitals" pitchFamily="66" charset="0"/>
              <a:cs typeface="Microsoft Sans Serif"/>
            </a:endParaRPr>
          </a:p>
        </p:txBody>
      </p:sp>
      <p:sp>
        <p:nvSpPr>
          <p:cNvPr id="11" name="object 11"/>
          <p:cNvSpPr txBox="1"/>
          <p:nvPr/>
        </p:nvSpPr>
        <p:spPr>
          <a:xfrm>
            <a:off x="1905000" y="1914042"/>
            <a:ext cx="4972809" cy="1898277"/>
          </a:xfrm>
          <a:prstGeom prst="rect">
            <a:avLst/>
          </a:prstGeom>
        </p:spPr>
        <p:txBody>
          <a:bodyPr vert="horz" wrap="square" lIns="0" tIns="12700" rIns="0" bIns="0" rtlCol="0">
            <a:spAutoFit/>
          </a:bodyPr>
          <a:lstStyle/>
          <a:p>
            <a:pPr algn="just">
              <a:lnSpc>
                <a:spcPct val="115000"/>
              </a:lnSpc>
            </a:pPr>
            <a:r>
              <a:rPr lang="id-ID" dirty="0">
                <a:solidFill>
                  <a:srgbClr val="434343"/>
                </a:solidFill>
                <a:effectLst/>
                <a:latin typeface="Times New Roman" panose="02020603050405020304" pitchFamily="18" charset="0"/>
                <a:ea typeface="Times New Roman" panose="02020603050405020304" pitchFamily="18" charset="0"/>
              </a:rPr>
              <a:t>Target market untuk pengguna aplikasi ini yaitu para </a:t>
            </a:r>
            <a:r>
              <a:rPr lang="id-ID" dirty="0">
                <a:solidFill>
                  <a:srgbClr val="233944"/>
                </a:solidFill>
                <a:effectLst/>
                <a:latin typeface="Times New Roman" panose="02020603050405020304" pitchFamily="18" charset="0"/>
                <a:ea typeface="Times New Roman" panose="02020603050405020304" pitchFamily="18" charset="0"/>
              </a:rPr>
              <a:t>penyintas kekerasan dari semua lapisan masyarakat, baik wanita, anak-anak, maupun pria dari balita hingga wanita lanjut usia. Tidak ada batasan usia maupun profesi dalam penggunaan aplikasi tersebut, semua kalangan dapat mengaksesnya.</a:t>
            </a:r>
            <a:endParaRPr lang="en-ID" dirty="0">
              <a:effectLst/>
              <a:latin typeface="Arial" panose="020B0604020202020204" pitchFamily="34" charset="0"/>
              <a:ea typeface="Arial" panose="020B0604020202020204" pitchFamily="34" charset="0"/>
            </a:endParaRPr>
          </a:p>
        </p:txBody>
      </p:sp>
      <p:pic>
        <p:nvPicPr>
          <p:cNvPr id="13" name="object 13"/>
          <p:cNvPicPr/>
          <p:nvPr/>
        </p:nvPicPr>
        <p:blipFill>
          <a:blip r:embed="rId3" cstate="print"/>
          <a:stretch>
            <a:fillRect/>
          </a:stretch>
        </p:blipFill>
        <p:spPr>
          <a:xfrm>
            <a:off x="7335843" y="281727"/>
            <a:ext cx="1767423" cy="176742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D9553E"/>
          </a:solidFill>
        </p:spPr>
        <p:txBody>
          <a:bodyPr wrap="square" lIns="0" tIns="0" rIns="0" bIns="0" rtlCol="0"/>
          <a:lstStyle/>
          <a:p>
            <a:endParaRPr/>
          </a:p>
        </p:txBody>
      </p:sp>
      <p:grpSp>
        <p:nvGrpSpPr>
          <p:cNvPr id="3" name="object 3"/>
          <p:cNvGrpSpPr/>
          <p:nvPr/>
        </p:nvGrpSpPr>
        <p:grpSpPr>
          <a:xfrm>
            <a:off x="0" y="0"/>
            <a:ext cx="9144000" cy="5143500"/>
            <a:chOff x="0" y="0"/>
            <a:chExt cx="9144000" cy="5143500"/>
          </a:xfrm>
        </p:grpSpPr>
        <p:sp>
          <p:nvSpPr>
            <p:cNvPr id="4" name="object 4"/>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D9D9D9"/>
            </a:solidFill>
          </p:spPr>
          <p:txBody>
            <a:bodyPr wrap="square" lIns="0" tIns="0" rIns="0" bIns="0" rtlCol="0"/>
            <a:lstStyle/>
            <a:p>
              <a:endParaRPr/>
            </a:p>
          </p:txBody>
        </p:sp>
        <p:sp>
          <p:nvSpPr>
            <p:cNvPr id="5" name="object 5"/>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C4A15A"/>
            </a:solidFill>
          </p:spPr>
          <p:txBody>
            <a:bodyPr wrap="square" lIns="0" tIns="0" rIns="0" bIns="0" rtlCol="0"/>
            <a:lstStyle/>
            <a:p>
              <a:endParaRPr/>
            </a:p>
          </p:txBody>
        </p:sp>
        <p:pic>
          <p:nvPicPr>
            <p:cNvPr id="6" name="object 6"/>
            <p:cNvPicPr/>
            <p:nvPr/>
          </p:nvPicPr>
          <p:blipFill>
            <a:blip r:embed="rId2" cstate="print"/>
            <a:stretch>
              <a:fillRect/>
            </a:stretch>
          </p:blipFill>
          <p:spPr>
            <a:xfrm>
              <a:off x="0" y="0"/>
              <a:ext cx="9143999" cy="5143499"/>
            </a:xfrm>
            <a:prstGeom prst="rect">
              <a:avLst/>
            </a:prstGeom>
          </p:spPr>
        </p:pic>
        <p:sp>
          <p:nvSpPr>
            <p:cNvPr id="7" name="object 7"/>
            <p:cNvSpPr/>
            <p:nvPr/>
          </p:nvSpPr>
          <p:spPr>
            <a:xfrm>
              <a:off x="203224" y="206250"/>
              <a:ext cx="8737600" cy="4731385"/>
            </a:xfrm>
            <a:custGeom>
              <a:avLst/>
              <a:gdLst/>
              <a:ahLst/>
              <a:cxnLst/>
              <a:rect l="l" t="t" r="r" b="b"/>
              <a:pathLst>
                <a:path w="8737600" h="4731385">
                  <a:moveTo>
                    <a:pt x="8737499" y="4730999"/>
                  </a:moveTo>
                  <a:lnTo>
                    <a:pt x="0" y="4730999"/>
                  </a:lnTo>
                  <a:lnTo>
                    <a:pt x="0" y="0"/>
                  </a:lnTo>
                  <a:lnTo>
                    <a:pt x="8737499" y="0"/>
                  </a:lnTo>
                  <a:lnTo>
                    <a:pt x="8737499" y="4730999"/>
                  </a:lnTo>
                  <a:close/>
                </a:path>
              </a:pathLst>
            </a:custGeom>
            <a:solidFill>
              <a:srgbClr val="FFFFFF"/>
            </a:solidFill>
          </p:spPr>
          <p:txBody>
            <a:bodyPr wrap="square" lIns="0" tIns="0" rIns="0" bIns="0" rtlCol="0"/>
            <a:lstStyle/>
            <a:p>
              <a:endParaRPr/>
            </a:p>
          </p:txBody>
        </p:sp>
      </p:grpSp>
      <p:sp>
        <p:nvSpPr>
          <p:cNvPr id="9" name="object 9"/>
          <p:cNvSpPr txBox="1"/>
          <p:nvPr/>
        </p:nvSpPr>
        <p:spPr>
          <a:xfrm>
            <a:off x="892175" y="904909"/>
            <a:ext cx="6974205" cy="436880"/>
          </a:xfrm>
          <a:prstGeom prst="rect">
            <a:avLst/>
          </a:prstGeom>
        </p:spPr>
        <p:txBody>
          <a:bodyPr vert="horz" wrap="square" lIns="0" tIns="12700" rIns="0" bIns="0" rtlCol="0">
            <a:spAutoFit/>
          </a:bodyPr>
          <a:lstStyle/>
          <a:p>
            <a:pPr marL="12700">
              <a:lnSpc>
                <a:spcPct val="100000"/>
              </a:lnSpc>
              <a:spcBef>
                <a:spcPts val="100"/>
              </a:spcBef>
            </a:pPr>
            <a:r>
              <a:rPr sz="2700" spc="175" dirty="0">
                <a:solidFill>
                  <a:srgbClr val="AE7A51"/>
                </a:solidFill>
                <a:latin typeface="Microsoft Sans Serif"/>
                <a:cs typeface="Microsoft Sans Serif"/>
              </a:rPr>
              <a:t>Why</a:t>
            </a:r>
            <a:r>
              <a:rPr sz="2700" spc="-20" dirty="0">
                <a:solidFill>
                  <a:srgbClr val="AE7A51"/>
                </a:solidFill>
                <a:latin typeface="Microsoft Sans Serif"/>
                <a:cs typeface="Microsoft Sans Serif"/>
              </a:rPr>
              <a:t> </a:t>
            </a:r>
            <a:r>
              <a:rPr sz="2700" spc="20" dirty="0">
                <a:solidFill>
                  <a:srgbClr val="AE7A51"/>
                </a:solidFill>
                <a:latin typeface="Microsoft Sans Serif"/>
                <a:cs typeface="Microsoft Sans Serif"/>
              </a:rPr>
              <a:t>your</a:t>
            </a:r>
            <a:r>
              <a:rPr sz="2700" spc="-20" dirty="0">
                <a:solidFill>
                  <a:srgbClr val="AE7A51"/>
                </a:solidFill>
                <a:latin typeface="Microsoft Sans Serif"/>
                <a:cs typeface="Microsoft Sans Serif"/>
              </a:rPr>
              <a:t> </a:t>
            </a:r>
            <a:r>
              <a:rPr sz="2700" spc="60" dirty="0">
                <a:solidFill>
                  <a:srgbClr val="AE7A51"/>
                </a:solidFill>
                <a:latin typeface="Microsoft Sans Serif"/>
                <a:cs typeface="Microsoft Sans Serif"/>
              </a:rPr>
              <a:t>target</a:t>
            </a:r>
            <a:r>
              <a:rPr sz="2700" spc="-20" dirty="0">
                <a:solidFill>
                  <a:srgbClr val="AE7A51"/>
                </a:solidFill>
                <a:latin typeface="Microsoft Sans Serif"/>
                <a:cs typeface="Microsoft Sans Serif"/>
              </a:rPr>
              <a:t> </a:t>
            </a:r>
            <a:r>
              <a:rPr sz="2700" spc="20" dirty="0">
                <a:solidFill>
                  <a:srgbClr val="AE7A51"/>
                </a:solidFill>
                <a:latin typeface="Microsoft Sans Serif"/>
                <a:cs typeface="Microsoft Sans Serif"/>
              </a:rPr>
              <a:t>market</a:t>
            </a:r>
            <a:r>
              <a:rPr sz="2700" spc="-15" dirty="0">
                <a:solidFill>
                  <a:srgbClr val="AE7A51"/>
                </a:solidFill>
                <a:latin typeface="Microsoft Sans Serif"/>
                <a:cs typeface="Microsoft Sans Serif"/>
              </a:rPr>
              <a:t> </a:t>
            </a:r>
            <a:r>
              <a:rPr sz="2700" spc="-20" dirty="0">
                <a:solidFill>
                  <a:srgbClr val="AE7A51"/>
                </a:solidFill>
                <a:latin typeface="Microsoft Sans Serif"/>
                <a:cs typeface="Microsoft Sans Serif"/>
              </a:rPr>
              <a:t>needs </a:t>
            </a:r>
            <a:r>
              <a:rPr sz="2700" spc="20" dirty="0">
                <a:solidFill>
                  <a:srgbClr val="AE7A51"/>
                </a:solidFill>
                <a:latin typeface="Microsoft Sans Serif"/>
                <a:cs typeface="Microsoft Sans Serif"/>
              </a:rPr>
              <a:t>your</a:t>
            </a:r>
            <a:r>
              <a:rPr sz="2700" spc="-20" dirty="0">
                <a:solidFill>
                  <a:srgbClr val="AE7A51"/>
                </a:solidFill>
                <a:latin typeface="Microsoft Sans Serif"/>
                <a:cs typeface="Microsoft Sans Serif"/>
              </a:rPr>
              <a:t> </a:t>
            </a:r>
            <a:r>
              <a:rPr sz="2700" spc="5" dirty="0">
                <a:solidFill>
                  <a:srgbClr val="AE7A51"/>
                </a:solidFill>
                <a:latin typeface="Microsoft Sans Serif"/>
                <a:cs typeface="Microsoft Sans Serif"/>
              </a:rPr>
              <a:t>solution?</a:t>
            </a:r>
            <a:endParaRPr sz="2700" dirty="0">
              <a:latin typeface="Microsoft Sans Serif"/>
              <a:cs typeface="Microsoft Sans Serif"/>
            </a:endParaRPr>
          </a:p>
        </p:txBody>
      </p:sp>
      <p:sp>
        <p:nvSpPr>
          <p:cNvPr id="14" name="TextBox 13">
            <a:extLst>
              <a:ext uri="{FF2B5EF4-FFF2-40B4-BE49-F238E27FC236}">
                <a16:creationId xmlns:a16="http://schemas.microsoft.com/office/drawing/2014/main" id="{F20C5699-ADF5-2664-9B95-793C1EFFA876}"/>
              </a:ext>
            </a:extLst>
          </p:cNvPr>
          <p:cNvSpPr txBox="1"/>
          <p:nvPr/>
        </p:nvSpPr>
        <p:spPr>
          <a:xfrm>
            <a:off x="1326599" y="1484707"/>
            <a:ext cx="6490800" cy="2933432"/>
          </a:xfrm>
          <a:prstGeom prst="rect">
            <a:avLst/>
          </a:prstGeom>
          <a:noFill/>
        </p:spPr>
        <p:txBody>
          <a:bodyPr wrap="square">
            <a:spAutoFit/>
          </a:bodyPr>
          <a:lstStyle/>
          <a:p>
            <a:pPr algn="just">
              <a:lnSpc>
                <a:spcPct val="115000"/>
              </a:lnSpc>
            </a:pPr>
            <a:r>
              <a:rPr lang="id-ID" sz="1800" dirty="0">
                <a:solidFill>
                  <a:srgbClr val="434343"/>
                </a:solidFill>
                <a:effectLst/>
                <a:latin typeface="Times New Roman" panose="02020603050405020304" pitchFamily="18" charset="0"/>
                <a:ea typeface="Times New Roman" panose="02020603050405020304" pitchFamily="18" charset="0"/>
              </a:rPr>
              <a:t>Didukung dengan data informasi kasus yang telah diinput oleh pemerintah, kasus kekerasan seperti ini masih banyak terjadi di Indonesia dan terus meningkat setiap tahunnya. Pemerintah memiliki layanan untuk mengatasi permasalahan tersebut, namun jika dilihat dari penggunaannya masih kurang optimal untuk menunjang masyarakat dalam memberikan pengaduan. Oleh karena itu, dengan adanya aplikasi yang kami buat ini diharapkan mampu membantu pemerintah dalam menangani kasus ini sebagai langkah awal dari pencegahan meningkatnya kasus tersebut.</a:t>
            </a:r>
            <a:endParaRPr lang="en-ID" sz="1800" dirty="0">
              <a:effectLst/>
              <a:latin typeface="Arial" panose="020B0604020202020204" pitchFamily="34" charset="0"/>
              <a:ea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72" y="5583"/>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33944">
              <a:alpha val="14529"/>
            </a:srgbClr>
          </a:solidFill>
        </p:spPr>
        <p:txBody>
          <a:bodyPr wrap="square" lIns="0" tIns="0" rIns="0" bIns="0" rtlCol="0"/>
          <a:lstStyle/>
          <a:p>
            <a:endParaRPr dirty="0"/>
          </a:p>
        </p:txBody>
      </p:sp>
      <p:grpSp>
        <p:nvGrpSpPr>
          <p:cNvPr id="3" name="object 3"/>
          <p:cNvGrpSpPr/>
          <p:nvPr/>
        </p:nvGrpSpPr>
        <p:grpSpPr>
          <a:xfrm>
            <a:off x="5569199" y="2834075"/>
            <a:ext cx="3575050" cy="2310130"/>
            <a:chOff x="5569199" y="2834075"/>
            <a:chExt cx="3575050" cy="2310130"/>
          </a:xfrm>
        </p:grpSpPr>
        <p:sp>
          <p:nvSpPr>
            <p:cNvPr id="4" name="object 4"/>
            <p:cNvSpPr/>
            <p:nvPr/>
          </p:nvSpPr>
          <p:spPr>
            <a:xfrm>
              <a:off x="5569199" y="2834075"/>
              <a:ext cx="3575050" cy="2309495"/>
            </a:xfrm>
            <a:custGeom>
              <a:avLst/>
              <a:gdLst/>
              <a:ahLst/>
              <a:cxnLst/>
              <a:rect l="l" t="t" r="r" b="b"/>
              <a:pathLst>
                <a:path w="3575050" h="2309495">
                  <a:moveTo>
                    <a:pt x="3574799" y="2309399"/>
                  </a:moveTo>
                  <a:lnTo>
                    <a:pt x="0" y="2309399"/>
                  </a:lnTo>
                  <a:lnTo>
                    <a:pt x="3574799" y="0"/>
                  </a:lnTo>
                  <a:lnTo>
                    <a:pt x="3574799" y="2309399"/>
                  </a:lnTo>
                  <a:close/>
                </a:path>
              </a:pathLst>
            </a:custGeom>
            <a:solidFill>
              <a:srgbClr val="FFFFFF"/>
            </a:solidFill>
          </p:spPr>
          <p:txBody>
            <a:bodyPr wrap="square" lIns="0" tIns="0" rIns="0" bIns="0" rtlCol="0"/>
            <a:lstStyle/>
            <a:p>
              <a:endParaRPr/>
            </a:p>
          </p:txBody>
        </p:sp>
        <p:sp>
          <p:nvSpPr>
            <p:cNvPr id="5" name="object 5"/>
            <p:cNvSpPr/>
            <p:nvPr/>
          </p:nvSpPr>
          <p:spPr>
            <a:xfrm>
              <a:off x="5959221" y="4119587"/>
              <a:ext cx="2520950" cy="1024255"/>
            </a:xfrm>
            <a:custGeom>
              <a:avLst/>
              <a:gdLst/>
              <a:ahLst/>
              <a:cxnLst/>
              <a:rect l="l" t="t" r="r" b="b"/>
              <a:pathLst>
                <a:path w="2520950" h="1024254">
                  <a:moveTo>
                    <a:pt x="1701126" y="0"/>
                  </a:moveTo>
                  <a:lnTo>
                    <a:pt x="1618424" y="0"/>
                  </a:lnTo>
                  <a:lnTo>
                    <a:pt x="0" y="1024153"/>
                  </a:lnTo>
                  <a:lnTo>
                    <a:pt x="82702" y="1024153"/>
                  </a:lnTo>
                  <a:lnTo>
                    <a:pt x="1701126" y="0"/>
                  </a:lnTo>
                  <a:close/>
                </a:path>
                <a:path w="2520950" h="1024254">
                  <a:moveTo>
                    <a:pt x="2111032" y="0"/>
                  </a:moveTo>
                  <a:lnTo>
                    <a:pt x="2028329" y="0"/>
                  </a:lnTo>
                  <a:lnTo>
                    <a:pt x="409905" y="1024153"/>
                  </a:lnTo>
                  <a:lnTo>
                    <a:pt x="492607" y="1024153"/>
                  </a:lnTo>
                  <a:lnTo>
                    <a:pt x="2111032" y="0"/>
                  </a:lnTo>
                  <a:close/>
                </a:path>
                <a:path w="2520950" h="1024254">
                  <a:moveTo>
                    <a:pt x="2520950" y="0"/>
                  </a:moveTo>
                  <a:lnTo>
                    <a:pt x="2438235" y="0"/>
                  </a:lnTo>
                  <a:lnTo>
                    <a:pt x="819810" y="1024153"/>
                  </a:lnTo>
                  <a:lnTo>
                    <a:pt x="902525" y="1024153"/>
                  </a:lnTo>
                  <a:lnTo>
                    <a:pt x="2520950" y="0"/>
                  </a:lnTo>
                  <a:close/>
                </a:path>
              </a:pathLst>
            </a:custGeom>
            <a:solidFill>
              <a:srgbClr val="C4A15A"/>
            </a:solidFill>
          </p:spPr>
          <p:txBody>
            <a:bodyPr wrap="square" lIns="0" tIns="0" rIns="0" bIns="0" rtlCol="0"/>
            <a:lstStyle/>
            <a:p>
              <a:endParaRPr/>
            </a:p>
          </p:txBody>
        </p:sp>
      </p:grpSp>
      <p:sp>
        <p:nvSpPr>
          <p:cNvPr id="6" name="object 6"/>
          <p:cNvSpPr/>
          <p:nvPr/>
        </p:nvSpPr>
        <p:spPr>
          <a:xfrm>
            <a:off x="199148" y="12"/>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233944"/>
          </a:solidFill>
        </p:spPr>
        <p:txBody>
          <a:bodyPr wrap="square" lIns="0" tIns="0" rIns="0" bIns="0" rtlCol="0"/>
          <a:lstStyle/>
          <a:p>
            <a:endParaRPr/>
          </a:p>
        </p:txBody>
      </p:sp>
      <p:sp>
        <p:nvSpPr>
          <p:cNvPr id="7" name="object 7"/>
          <p:cNvSpPr txBox="1">
            <a:spLocks noGrp="1"/>
          </p:cNvSpPr>
          <p:nvPr>
            <p:ph type="ctrTitle"/>
          </p:nvPr>
        </p:nvSpPr>
        <p:spPr>
          <a:xfrm>
            <a:off x="2590800" y="62430"/>
            <a:ext cx="6019800" cy="1133002"/>
          </a:xfrm>
          <a:prstGeom prst="rect">
            <a:avLst/>
          </a:prstGeom>
        </p:spPr>
        <p:txBody>
          <a:bodyPr vert="horz" wrap="square" lIns="0" tIns="24765" rIns="0" bIns="0" rtlCol="0">
            <a:spAutoFit/>
          </a:bodyPr>
          <a:lstStyle/>
          <a:p>
            <a:pPr marL="13335" marR="5080" indent="911225" algn="r">
              <a:spcBef>
                <a:spcPts val="195"/>
              </a:spcBef>
            </a:pPr>
            <a:r>
              <a:rPr sz="3600" spc="-30" dirty="0">
                <a:latin typeface="Matura MT Script Capitals" pitchFamily="66" charset="0"/>
              </a:rPr>
              <a:t>Comparison </a:t>
            </a:r>
            <a:r>
              <a:rPr sz="3600" spc="165" dirty="0">
                <a:latin typeface="Matura MT Script Capitals" pitchFamily="66" charset="0"/>
              </a:rPr>
              <a:t>to </a:t>
            </a:r>
            <a:r>
              <a:rPr sz="3600" spc="170" dirty="0">
                <a:latin typeface="Matura MT Script Capitals" pitchFamily="66" charset="0"/>
              </a:rPr>
              <a:t> </a:t>
            </a:r>
            <a:r>
              <a:rPr sz="3600" spc="50" dirty="0">
                <a:latin typeface="Matura MT Script Capitals" pitchFamily="66" charset="0"/>
              </a:rPr>
              <a:t>similar</a:t>
            </a:r>
            <a:br>
              <a:rPr sz="3600" spc="-85" dirty="0">
                <a:latin typeface="Matura MT Script Capitals" pitchFamily="66" charset="0"/>
              </a:rPr>
            </a:br>
            <a:r>
              <a:rPr sz="3600" spc="-50" dirty="0">
                <a:latin typeface="Matura MT Script Capitals" pitchFamily="66" charset="0"/>
              </a:rPr>
              <a:t>services/apps</a:t>
            </a:r>
          </a:p>
        </p:txBody>
      </p:sp>
      <p:sp>
        <p:nvSpPr>
          <p:cNvPr id="8" name="object 8"/>
          <p:cNvSpPr txBox="1"/>
          <p:nvPr/>
        </p:nvSpPr>
        <p:spPr>
          <a:xfrm>
            <a:off x="304800" y="1428750"/>
            <a:ext cx="3214613" cy="3147015"/>
          </a:xfrm>
          <a:prstGeom prst="rect">
            <a:avLst/>
          </a:prstGeom>
        </p:spPr>
        <p:txBody>
          <a:bodyPr vert="horz" wrap="square" lIns="0" tIns="12700" rIns="0" bIns="0" rtlCol="0">
            <a:spAutoFit/>
          </a:bodyPr>
          <a:lstStyle/>
          <a:p>
            <a:pPr>
              <a:lnSpc>
                <a:spcPct val="150000"/>
              </a:lnSpc>
              <a:spcBef>
                <a:spcPts val="100"/>
              </a:spcBef>
            </a:pPr>
            <a:r>
              <a:rPr sz="2800" spc="-5" dirty="0" err="1">
                <a:solidFill>
                  <a:srgbClr val="D9553E"/>
                </a:solidFill>
                <a:latin typeface="Eras Bold ITC" pitchFamily="34" charset="0"/>
                <a:cs typeface="Calibri"/>
              </a:rPr>
              <a:t>Halodoc</a:t>
            </a:r>
            <a:endParaRPr sz="2800" spc="-5" dirty="0">
              <a:solidFill>
                <a:srgbClr val="D9553E"/>
              </a:solidFill>
              <a:latin typeface="Eras Bold ITC" pitchFamily="34" charset="0"/>
              <a:cs typeface="Calibri"/>
            </a:endParaRPr>
          </a:p>
          <a:p>
            <a:pPr>
              <a:lnSpc>
                <a:spcPct val="100000"/>
              </a:lnSpc>
              <a:spcBef>
                <a:spcPts val="100"/>
              </a:spcBef>
            </a:pPr>
            <a:r>
              <a:rPr lang="x-none" sz="1600" spc="-5" dirty="0">
                <a:latin typeface="Courier New" pitchFamily="49" charset="0"/>
                <a:cs typeface="Courier New" pitchFamily="49" charset="0"/>
              </a:rPr>
              <a:t>Sebuah aplikasi atau forum yang digunakan dalam lingkup kesehatan. Dimana nantinya yang bisa memberi solusi hanya seorang dokter atau ahlinya.</a:t>
            </a:r>
          </a:p>
          <a:p>
            <a:pPr>
              <a:lnSpc>
                <a:spcPct val="100000"/>
              </a:lnSpc>
              <a:spcBef>
                <a:spcPts val="100"/>
              </a:spcBef>
            </a:pPr>
            <a:r>
              <a:rPr lang="x-none" sz="1600" spc="-5" dirty="0">
                <a:latin typeface="Courier New" pitchFamily="49" charset="0"/>
                <a:cs typeface="Courier New" pitchFamily="49" charset="0"/>
              </a:rPr>
              <a:t>Identitas user di Halodoc ini diketahui, karena kita harus mengisi identitas dengan data yang akurat.</a:t>
            </a:r>
            <a:endParaRPr sz="1600" dirty="0">
              <a:latin typeface="Courier New" pitchFamily="49" charset="0"/>
              <a:cs typeface="Courier New" pitchFamily="49" charset="0"/>
            </a:endParaRPr>
          </a:p>
        </p:txBody>
      </p:sp>
      <p:sp>
        <p:nvSpPr>
          <p:cNvPr id="9" name="object 8"/>
          <p:cNvSpPr txBox="1"/>
          <p:nvPr/>
        </p:nvSpPr>
        <p:spPr>
          <a:xfrm>
            <a:off x="4038600" y="1231617"/>
            <a:ext cx="4800600" cy="3393237"/>
          </a:xfrm>
          <a:prstGeom prst="rect">
            <a:avLst/>
          </a:prstGeom>
        </p:spPr>
        <p:txBody>
          <a:bodyPr vert="horz" wrap="square" lIns="0" tIns="12700" rIns="0" bIns="0" rtlCol="0">
            <a:spAutoFit/>
          </a:bodyPr>
          <a:lstStyle/>
          <a:p>
            <a:pPr>
              <a:lnSpc>
                <a:spcPct val="150000"/>
              </a:lnSpc>
              <a:spcBef>
                <a:spcPts val="100"/>
              </a:spcBef>
            </a:pPr>
            <a:r>
              <a:rPr sz="2800" spc="-5" dirty="0">
                <a:solidFill>
                  <a:srgbClr val="D9553E"/>
                </a:solidFill>
                <a:latin typeface="Eras Bold ITC" pitchFamily="34" charset="0"/>
                <a:cs typeface="Calibri"/>
              </a:rPr>
              <a:t>W3C</a:t>
            </a:r>
          </a:p>
          <a:p>
            <a:pPr>
              <a:lnSpc>
                <a:spcPct val="100000"/>
              </a:lnSpc>
              <a:spcBef>
                <a:spcPts val="100"/>
              </a:spcBef>
            </a:pPr>
            <a:r>
              <a:rPr lang="x-none" sz="1600" spc="-5">
                <a:latin typeface="Courier New" pitchFamily="49" charset="0"/>
                <a:cs typeface="Courier New" pitchFamily="49" charset="0"/>
              </a:rPr>
              <a:t>Sedangkan pada aplikasi ini adalah sebuah forum ataupun wadah untuk anak-anak dan perempuan yang mengalami kekerasan untuk bisa mengadu ke pihak yang berwajib ataupun hanya sekedar berbagi pengalaman dengan pengguna lain.</a:t>
            </a:r>
          </a:p>
          <a:p>
            <a:pPr>
              <a:lnSpc>
                <a:spcPct val="100000"/>
              </a:lnSpc>
              <a:spcBef>
                <a:spcPts val="100"/>
              </a:spcBef>
            </a:pPr>
            <a:r>
              <a:rPr lang="x-none" sz="1600" spc="-5">
                <a:latin typeface="Courier New" pitchFamily="49" charset="0"/>
                <a:cs typeface="Courier New" pitchFamily="49" charset="0"/>
              </a:rPr>
              <a:t>Pada aplikasi ini kita bisa menyamarkan identitas dari user lain jika ingin berbagi pengalaman di publik tanpa harus tahu siapa anda sebenarnya.</a:t>
            </a:r>
            <a:endParaRPr sz="1600" dirty="0">
              <a:latin typeface="Courier New" pitchFamily="49" charset="0"/>
              <a:cs typeface="Courier New" pitchFamily="49"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2162</TotalTime>
  <Words>1009</Words>
  <Application>Microsoft Office PowerPoint</Application>
  <PresentationFormat>On-screen Show (16:9)</PresentationFormat>
  <Paragraphs>137</Paragraphs>
  <Slides>17</Slides>
  <Notes>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17</vt:i4>
      </vt:variant>
    </vt:vector>
  </HeadingPairs>
  <TitlesOfParts>
    <vt:vector size="34" baseType="lpstr">
      <vt:lpstr>Arial</vt:lpstr>
      <vt:lpstr>Arial MT</vt:lpstr>
      <vt:lpstr>Berlin Sans FB</vt:lpstr>
      <vt:lpstr>Britannic Bold</vt:lpstr>
      <vt:lpstr>Calibri</vt:lpstr>
      <vt:lpstr>Courier New</vt:lpstr>
      <vt:lpstr>DFPOP1-W9</vt:lpstr>
      <vt:lpstr>Eras Bold ITC</vt:lpstr>
      <vt:lpstr>Geometr212 BkCn BT</vt:lpstr>
      <vt:lpstr>Gill Sans Ultra Bold Condensed</vt:lpstr>
      <vt:lpstr>Magneto</vt:lpstr>
      <vt:lpstr>Matura MT Script Capitals</vt:lpstr>
      <vt:lpstr>Microsoft Sans Serif</vt:lpstr>
      <vt:lpstr>News701 BT</vt:lpstr>
      <vt:lpstr>Roboto</vt:lpstr>
      <vt:lpstr>Times New Roman</vt:lpstr>
      <vt:lpstr>Office Theme</vt:lpstr>
      <vt:lpstr>PowerPoint Presentation</vt:lpstr>
      <vt:lpstr>Mohammad Akhdaan Juliandra A2262F2273 Irfanka Ichtisan Shoeh Abdillah A7203F1900 Nissa Syifa Yuni Sagita  M2179G1734 Rosydatul Muawanah  M2426F3002</vt:lpstr>
      <vt:lpstr>PowerPoint Presentation</vt:lpstr>
      <vt:lpstr>PowerPoint Presentation</vt:lpstr>
      <vt:lpstr>PowerPoint Presentation</vt:lpstr>
      <vt:lpstr>PowerPoint Presentation</vt:lpstr>
      <vt:lpstr>PowerPoint Presentation</vt:lpstr>
      <vt:lpstr>PowerPoint Presentation</vt:lpstr>
      <vt:lpstr>Comparison to  similar services/apps</vt:lpstr>
      <vt:lpstr>Roadmap</vt:lpstr>
      <vt:lpstr>Your Possible Pilot/Trial on the next 6 months</vt:lpstr>
      <vt:lpstr>Project Milestones for 2022 (to end of year)</vt:lpstr>
      <vt:lpstr>Budgeting - 1 - USD 5k / IDR 70m</vt:lpstr>
      <vt:lpstr>Budgeting - 2 - USD 10k / IDR 140m</vt:lpstr>
      <vt:lpstr>Sustainability</vt:lpstr>
      <vt:lpstr>Based on the 5k/10k USD Budgeting,  expectations are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of Go-to-Market Proposal</dc:title>
  <dc:creator>andra</dc:creator>
  <cp:lastModifiedBy>andra.min09@gmail.com</cp:lastModifiedBy>
  <cp:revision>34</cp:revision>
  <dcterms:created xsi:type="dcterms:W3CDTF">2022-06-06T09:00:41Z</dcterms:created>
  <dcterms:modified xsi:type="dcterms:W3CDTF">2022-06-11T22:48:44Z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