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1" r:id="rId3"/>
    <p:sldMasterId id="2147483702" r:id="rId4"/>
  </p:sldMasterIdLst>
  <p:sldIdLst>
    <p:sldId id="256" r:id="rId5"/>
    <p:sldId id="257" r:id="rId6"/>
    <p:sldId id="259" r:id="rId7"/>
    <p:sldId id="260" r:id="rId8"/>
    <p:sldId id="261" r:id="rId9"/>
    <p:sldId id="340" r:id="rId10"/>
    <p:sldId id="265" r:id="rId11"/>
    <p:sldId id="267" r:id="rId12"/>
    <p:sldId id="263" r:id="rId13"/>
    <p:sldId id="341" r:id="rId14"/>
    <p:sldId id="342" r:id="rId15"/>
    <p:sldId id="33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98A"/>
    <a:srgbClr val="5A5A40"/>
    <a:srgbClr val="3C3A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p:scale>
          <a:sx n="66" d="100"/>
          <a:sy n="66" d="100"/>
        </p:scale>
        <p:origin x="66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0546-20CE-4072-BEC3-E14BD6E37D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1010DB1-4C52-46D3-97F0-4449BFBC5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4A46392F-01C4-4040-88F5-32728ED691DC}"/>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5" name="Footer Placeholder 4">
            <a:extLst>
              <a:ext uri="{FF2B5EF4-FFF2-40B4-BE49-F238E27FC236}">
                <a16:creationId xmlns:a16="http://schemas.microsoft.com/office/drawing/2014/main" id="{3194F3F1-3352-4DB8-90B0-E5A4F1D1E87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7EEE93F-8242-4351-B40D-A22C05E5F7DD}"/>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161067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8A30-23FD-4EC4-928C-E21E85C3FFF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AE47ADA-9F16-4DA6-B502-181D58A20D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508B68E-5431-4C22-80CB-658CEB002109}"/>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5" name="Footer Placeholder 4">
            <a:extLst>
              <a:ext uri="{FF2B5EF4-FFF2-40B4-BE49-F238E27FC236}">
                <a16:creationId xmlns:a16="http://schemas.microsoft.com/office/drawing/2014/main" id="{8BCDFD9B-8F0C-4A9B-9802-4F0F32B4E0F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A91D8B7-D792-4F33-8067-6350A09FE165}"/>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77940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25E98-7919-44B9-BA28-926327F665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D3C1D2F-4E81-4C24-9476-CAAF925FA4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F241E43-0233-45EC-A3B1-13C4E7AFDF7F}"/>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5" name="Footer Placeholder 4">
            <a:extLst>
              <a:ext uri="{FF2B5EF4-FFF2-40B4-BE49-F238E27FC236}">
                <a16:creationId xmlns:a16="http://schemas.microsoft.com/office/drawing/2014/main" id="{F07CBDB3-E990-433A-871F-D0948E0D5F5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49043DE-A71B-4B9F-A3BB-2FDB164720D4}"/>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129130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844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sic Layout">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41073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7381" y="260648"/>
            <a:ext cx="11233248"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27381" y="1028733"/>
            <a:ext cx="11233248"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93063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350" y="452670"/>
            <a:ext cx="566462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350" y="1220755"/>
            <a:ext cx="566462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15484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865662" y="1700809"/>
            <a:ext cx="2198492" cy="2198492"/>
          </a:xfrm>
          <a:prstGeom prst="ellipse">
            <a:avLst/>
          </a:prstGeom>
          <a:solidFill>
            <a:schemeClr val="bg1">
              <a:lumMod val="95000"/>
            </a:schemeClr>
          </a:solidFill>
          <a:ln w="38100">
            <a:solidFill>
              <a:schemeClr val="accent1"/>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627721" y="1700809"/>
            <a:ext cx="2198492" cy="2198492"/>
          </a:xfrm>
          <a:prstGeom prst="ellipse">
            <a:avLst/>
          </a:prstGeom>
          <a:solidFill>
            <a:schemeClr val="bg1">
              <a:lumMod val="95000"/>
            </a:schemeClr>
          </a:solidFill>
          <a:ln w="38100">
            <a:solidFill>
              <a:schemeClr val="accent2"/>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389779" y="1700809"/>
            <a:ext cx="2198492" cy="2198492"/>
          </a:xfrm>
          <a:prstGeom prst="ellipse">
            <a:avLst/>
          </a:prstGeom>
          <a:solidFill>
            <a:schemeClr val="bg1">
              <a:lumMod val="95000"/>
            </a:schemeClr>
          </a:solidFill>
          <a:ln w="38100">
            <a:solidFill>
              <a:schemeClr val="accent3"/>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51839" y="1700809"/>
            <a:ext cx="2198492" cy="2198492"/>
          </a:xfrm>
          <a:prstGeom prst="ellipse">
            <a:avLst/>
          </a:prstGeom>
          <a:solidFill>
            <a:schemeClr val="bg1">
              <a:lumMod val="95000"/>
            </a:schemeClr>
          </a:solidFill>
          <a:ln w="38100">
            <a:solidFill>
              <a:schemeClr val="accent4"/>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85811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12192000"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23688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6096000" y="0"/>
            <a:ext cx="54726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0" y="2660915"/>
            <a:ext cx="12192000" cy="384042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291253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4463819" y="175381"/>
            <a:ext cx="7728181"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472000" y="2397761"/>
            <a:ext cx="6720000"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6432000" y="4620141"/>
            <a:ext cx="5760000"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14397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E4D1-6998-4159-8B4E-E180F5A94E84}"/>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51032CE-8350-4FE7-815F-1FA7843F5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E6DFE56-1728-48BC-A450-9194238182A1}"/>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5" name="Footer Placeholder 4">
            <a:extLst>
              <a:ext uri="{FF2B5EF4-FFF2-40B4-BE49-F238E27FC236}">
                <a16:creationId xmlns:a16="http://schemas.microsoft.com/office/drawing/2014/main" id="{FD9FA7CE-C857-4461-8C83-75C50FFB334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6FAF11A-44E4-4BEC-BA25-B93DD6AA7BF5}"/>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757089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Basic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249889"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624944"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2972773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5060828" y="307892"/>
            <a:ext cx="4392149"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7484222" y="4532361"/>
            <a:ext cx="4391925"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5060828" y="2420127"/>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7495339" y="2419365"/>
            <a:ext cx="1957637"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9571891" y="307892"/>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678805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9388" y="1751814"/>
            <a:ext cx="8584243" cy="436608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1309198" y="2308372"/>
            <a:ext cx="4114129" cy="304249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7774342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_Basic Layout">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677139"/>
            <a:ext cx="12192000" cy="21808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6967" y="1438674"/>
            <a:ext cx="4497771" cy="544671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755105" y="1622871"/>
            <a:ext cx="2593953" cy="400686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520913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544893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638C8A1-11A6-4B9C-AB5F-AB8B15F6028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id-ID"/>
              <a:t>Klik untuk mengedit gaya judul Master</a:t>
            </a:r>
            <a:endParaRPr lang="en-US"/>
          </a:p>
        </p:txBody>
      </p:sp>
      <p:sp>
        <p:nvSpPr>
          <p:cNvPr id="3" name="Subjudul 2">
            <a:extLst>
              <a:ext uri="{FF2B5EF4-FFF2-40B4-BE49-F238E27FC236}">
                <a16:creationId xmlns:a16="http://schemas.microsoft.com/office/drawing/2014/main" id="{81607823-4282-44A1-ABD2-92CF3B4207D3}"/>
              </a:ext>
            </a:extLst>
          </p:cNvPr>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id-ID"/>
              <a:t>Klik untuk mengedit gaya subjudul Master</a:t>
            </a:r>
            <a:endParaRPr lang="en-US"/>
          </a:p>
        </p:txBody>
      </p:sp>
      <p:sp>
        <p:nvSpPr>
          <p:cNvPr id="4" name="Tampungan Tanggal 3">
            <a:extLst>
              <a:ext uri="{FF2B5EF4-FFF2-40B4-BE49-F238E27FC236}">
                <a16:creationId xmlns:a16="http://schemas.microsoft.com/office/drawing/2014/main" id="{36F512D4-08F3-4C55-A399-433234B9A988}"/>
              </a:ext>
            </a:extLst>
          </p:cNvPr>
          <p:cNvSpPr>
            <a:spLocks noGrp="1"/>
          </p:cNvSpPr>
          <p:nvPr>
            <p:ph type="dt" sz="half" idx="10"/>
          </p:nvPr>
        </p:nvSpPr>
        <p:spPr>
          <a:xfrm>
            <a:off x="838200" y="6356351"/>
            <a:ext cx="2743200" cy="365125"/>
          </a:xfrm>
          <a:prstGeom prst="rect">
            <a:avLst/>
          </a:prstGeom>
        </p:spPr>
        <p:txBody>
          <a:bodyPr/>
          <a:lstStyle/>
          <a:p>
            <a:fld id="{747EDC13-35F9-41CC-98F5-15DA8606C02B}" type="datetimeFigureOut">
              <a:rPr lang="en-US" smtClean="0">
                <a:solidFill>
                  <a:prstClr val="black">
                    <a:tint val="75000"/>
                  </a:prstClr>
                </a:solidFill>
              </a:rPr>
              <a:pPr/>
              <a:t>6/12/2022</a:t>
            </a:fld>
            <a:endParaRPr lang="en-US">
              <a:solidFill>
                <a:prstClr val="black">
                  <a:tint val="75000"/>
                </a:prstClr>
              </a:solidFill>
            </a:endParaRPr>
          </a:p>
        </p:txBody>
      </p:sp>
      <p:sp>
        <p:nvSpPr>
          <p:cNvPr id="5" name="Tampungan Kaki 4">
            <a:extLst>
              <a:ext uri="{FF2B5EF4-FFF2-40B4-BE49-F238E27FC236}">
                <a16:creationId xmlns:a16="http://schemas.microsoft.com/office/drawing/2014/main" id="{7DBA0CEA-ABBF-4E35-B798-477E1467C15A}"/>
              </a:ext>
            </a:extLst>
          </p:cNvPr>
          <p:cNvSpPr>
            <a:spLocks noGrp="1"/>
          </p:cNvSpPr>
          <p:nvPr>
            <p:ph type="ftr" sz="quarter" idx="11"/>
          </p:nvPr>
        </p:nvSpPr>
        <p:spPr>
          <a:xfrm>
            <a:off x="4038600" y="6356351"/>
            <a:ext cx="4114800" cy="365125"/>
          </a:xfrm>
          <a:prstGeom prst="rect">
            <a:avLst/>
          </a:prstGeom>
        </p:spPr>
        <p:txBody>
          <a:bodyPr/>
          <a:lstStyle/>
          <a:p>
            <a:endParaRPr lang="en-US">
              <a:solidFill>
                <a:prstClr val="black">
                  <a:tint val="75000"/>
                </a:prstClr>
              </a:solidFill>
            </a:endParaRPr>
          </a:p>
        </p:txBody>
      </p:sp>
      <p:sp>
        <p:nvSpPr>
          <p:cNvPr id="6" name="Tampungan Nomor Slide 5">
            <a:extLst>
              <a:ext uri="{FF2B5EF4-FFF2-40B4-BE49-F238E27FC236}">
                <a16:creationId xmlns:a16="http://schemas.microsoft.com/office/drawing/2014/main" id="{C707DC02-4DA6-476B-AEE0-FA036E49468C}"/>
              </a:ext>
            </a:extLst>
          </p:cNvPr>
          <p:cNvSpPr>
            <a:spLocks noGrp="1"/>
          </p:cNvSpPr>
          <p:nvPr>
            <p:ph type="sldNum" sz="quarter" idx="12"/>
          </p:nvPr>
        </p:nvSpPr>
        <p:spPr>
          <a:xfrm>
            <a:off x="8610600" y="6356351"/>
            <a:ext cx="2743200" cy="365125"/>
          </a:xfrm>
          <a:prstGeom prst="rect">
            <a:avLst/>
          </a:prstGeom>
        </p:spPr>
        <p:txBody>
          <a:bodyPr/>
          <a:lstStyle/>
          <a:p>
            <a:fld id="{55E9FFF5-13FC-4A66-A7E1-C4F5CE977D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7473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31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3" y="4225532"/>
            <a:ext cx="706431" cy="492915"/>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5"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sz="1800"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2"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3"/>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1"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7" y="3608101"/>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3" y="2021655"/>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7" y="3007857"/>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1" y="3873639"/>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sz="1800"/>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2" y="1474296"/>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1" y="2624218"/>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6"/>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1"/>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4" y="1609751"/>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5"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5"/>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4"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6"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2"/>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2"/>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1" y="4555754"/>
            <a:ext cx="912207"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Tree>
    <p:extLst>
      <p:ext uri="{BB962C8B-B14F-4D97-AF65-F5344CB8AC3E}">
        <p14:creationId xmlns:p14="http://schemas.microsoft.com/office/powerpoint/2010/main" val="3790566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8"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8"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4172824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07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EDCD-5373-4CE2-9DE0-351DCAD45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8C1352D-A665-4DBF-A1A5-8A53A1EED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286F1-A5AC-4C2B-83B2-F8EB81389E81}"/>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5" name="Footer Placeholder 4">
            <a:extLst>
              <a:ext uri="{FF2B5EF4-FFF2-40B4-BE49-F238E27FC236}">
                <a16:creationId xmlns:a16="http://schemas.microsoft.com/office/drawing/2014/main" id="{02F4E6F4-E4C6-4C6F-AC57-372A8B21FB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FA6E9D0-8644-46A6-B17B-81A3D6783816}"/>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439739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9"/>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sz="1800"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800"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8"/>
            <a:ext cx="458004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11" indent="0">
              <a:buNone/>
              <a:defRPr sz="2800"/>
            </a:lvl2pPr>
            <a:lvl3pPr marL="914424" indent="0">
              <a:buNone/>
              <a:defRPr sz="2400"/>
            </a:lvl3pPr>
            <a:lvl4pPr marL="1371635" indent="0">
              <a:buNone/>
              <a:defRPr sz="2000"/>
            </a:lvl4pPr>
            <a:lvl5pPr marL="1828845" indent="0">
              <a:buNone/>
              <a:defRPr sz="2000"/>
            </a:lvl5pPr>
            <a:lvl6pPr marL="2286058" indent="0">
              <a:buNone/>
              <a:defRPr sz="2000"/>
            </a:lvl6pPr>
            <a:lvl7pPr marL="2743269" indent="0">
              <a:buNone/>
              <a:defRPr sz="2000"/>
            </a:lvl7pPr>
            <a:lvl8pPr marL="3200480" indent="0">
              <a:buNone/>
              <a:defRPr sz="2000"/>
            </a:lvl8pPr>
            <a:lvl9pPr marL="3657691"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30" y="33951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542799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239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asic Layout">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408472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7381" y="260648"/>
            <a:ext cx="11233248"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27381" y="1028733"/>
            <a:ext cx="11233248"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21628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350" y="452670"/>
            <a:ext cx="566462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350" y="1220755"/>
            <a:ext cx="566462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658072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865662" y="1700809"/>
            <a:ext cx="2198492" cy="2198492"/>
          </a:xfrm>
          <a:prstGeom prst="ellipse">
            <a:avLst/>
          </a:prstGeom>
          <a:solidFill>
            <a:schemeClr val="bg1">
              <a:lumMod val="95000"/>
            </a:schemeClr>
          </a:solidFill>
          <a:ln w="38100">
            <a:solidFill>
              <a:schemeClr val="accent1"/>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627721" y="1700809"/>
            <a:ext cx="2198492" cy="2198492"/>
          </a:xfrm>
          <a:prstGeom prst="ellipse">
            <a:avLst/>
          </a:prstGeom>
          <a:solidFill>
            <a:schemeClr val="bg1">
              <a:lumMod val="95000"/>
            </a:schemeClr>
          </a:solidFill>
          <a:ln w="38100">
            <a:solidFill>
              <a:schemeClr val="accent2"/>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389779" y="1700809"/>
            <a:ext cx="2198492" cy="2198492"/>
          </a:xfrm>
          <a:prstGeom prst="ellipse">
            <a:avLst/>
          </a:prstGeom>
          <a:solidFill>
            <a:schemeClr val="bg1">
              <a:lumMod val="95000"/>
            </a:schemeClr>
          </a:solidFill>
          <a:ln w="38100">
            <a:solidFill>
              <a:schemeClr val="accent3"/>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51839" y="1700809"/>
            <a:ext cx="2198492" cy="2198492"/>
          </a:xfrm>
          <a:prstGeom prst="ellipse">
            <a:avLst/>
          </a:prstGeom>
          <a:solidFill>
            <a:schemeClr val="bg1">
              <a:lumMod val="95000"/>
            </a:schemeClr>
          </a:solidFill>
          <a:ln w="38100">
            <a:solidFill>
              <a:schemeClr val="accent4"/>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1647432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12192000"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0284388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6096000" y="0"/>
            <a:ext cx="54726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0" y="2660915"/>
            <a:ext cx="12192000" cy="384042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216762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4463819" y="175381"/>
            <a:ext cx="7728181"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472000" y="2397761"/>
            <a:ext cx="6720000"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6432000" y="4620141"/>
            <a:ext cx="5760000"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0885705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4_Basic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249889"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624944"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55596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E151-89BF-4383-AE7D-79F9018F337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72DAEB2-9766-4020-AA39-FBA52F92E3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A98B23A-8027-4FF1-8A94-ECBB818B0E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D664101-8BFC-4B58-8BC8-736C39D3BA02}"/>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6" name="Footer Placeholder 5">
            <a:extLst>
              <a:ext uri="{FF2B5EF4-FFF2-40B4-BE49-F238E27FC236}">
                <a16:creationId xmlns:a16="http://schemas.microsoft.com/office/drawing/2014/main" id="{A5B75C0D-BC49-46D2-BF0F-70F56CCA343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A5AE9EC-77D8-4F29-9790-335D850AA3B8}"/>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104153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5060828" y="307892"/>
            <a:ext cx="4392149"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7484222" y="4532361"/>
            <a:ext cx="4391925"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5060828" y="2420127"/>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7495339" y="2419365"/>
            <a:ext cx="1957637"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9571891" y="307892"/>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478738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9388" y="1751814"/>
            <a:ext cx="8584243" cy="436608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1309198" y="2308372"/>
            <a:ext cx="4114129" cy="304249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417377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5_Basic Layout">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677139"/>
            <a:ext cx="12192000" cy="21808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6967" y="1438674"/>
            <a:ext cx="4497771" cy="544671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755105" y="1622871"/>
            <a:ext cx="2593953" cy="400686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5956790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42528809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112922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4428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3" y="4225532"/>
            <a:ext cx="706431" cy="492915"/>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5"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sz="1800"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2"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3"/>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1"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7" y="3608101"/>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3" y="2021655"/>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7" y="3007857"/>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1" y="3873639"/>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sz="1800"/>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2" y="1474296"/>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1" y="2624218"/>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6"/>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1"/>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4" y="1609751"/>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5"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5"/>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4"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6"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2"/>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2"/>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1" y="4555754"/>
            <a:ext cx="912207"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Tree>
    <p:extLst>
      <p:ext uri="{BB962C8B-B14F-4D97-AF65-F5344CB8AC3E}">
        <p14:creationId xmlns:p14="http://schemas.microsoft.com/office/powerpoint/2010/main" val="26450021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8"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8"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0617205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948216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9"/>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sz="1800"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800"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8"/>
            <a:ext cx="458004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11" indent="0">
              <a:buNone/>
              <a:defRPr sz="2800"/>
            </a:lvl2pPr>
            <a:lvl3pPr marL="914424" indent="0">
              <a:buNone/>
              <a:defRPr sz="2400"/>
            </a:lvl3pPr>
            <a:lvl4pPr marL="1371635" indent="0">
              <a:buNone/>
              <a:defRPr sz="2000"/>
            </a:lvl4pPr>
            <a:lvl5pPr marL="1828845" indent="0">
              <a:buNone/>
              <a:defRPr sz="2000"/>
            </a:lvl5pPr>
            <a:lvl6pPr marL="2286058" indent="0">
              <a:buNone/>
              <a:defRPr sz="2000"/>
            </a:lvl6pPr>
            <a:lvl7pPr marL="2743269" indent="0">
              <a:buNone/>
              <a:defRPr sz="2000"/>
            </a:lvl7pPr>
            <a:lvl8pPr marL="3200480" indent="0">
              <a:buNone/>
              <a:defRPr sz="2000"/>
            </a:lvl8pPr>
            <a:lvl9pPr marL="3657691"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30" y="33951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700456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3182-A346-4116-A177-B0EDDB6361E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8B78DCB-1DAB-4A88-8DA9-EB615344A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2DA5B-08DE-4478-84B3-33C01158B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F50BABC-A3FC-41F4-BF61-AA758ACE3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87C81-8F5E-4D2B-8A19-6551AE776D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BF6462EB-46CC-48DC-BA04-E08F0AA87DFC}"/>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8" name="Footer Placeholder 7">
            <a:extLst>
              <a:ext uri="{FF2B5EF4-FFF2-40B4-BE49-F238E27FC236}">
                <a16:creationId xmlns:a16="http://schemas.microsoft.com/office/drawing/2014/main" id="{4C6D0D1A-8A4B-472C-AEB6-6F592E8860A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6B5BFEB-D4C1-44CC-B3B1-406BB3804A54}"/>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24283249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5315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501230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7381" y="260648"/>
            <a:ext cx="11233248"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27381" y="1028733"/>
            <a:ext cx="11233248"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448805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350" y="452670"/>
            <a:ext cx="566462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350" y="1220755"/>
            <a:ext cx="566462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698027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865662" y="1700809"/>
            <a:ext cx="2198492" cy="2198492"/>
          </a:xfrm>
          <a:prstGeom prst="ellipse">
            <a:avLst/>
          </a:prstGeom>
          <a:solidFill>
            <a:schemeClr val="bg1">
              <a:lumMod val="95000"/>
            </a:schemeClr>
          </a:solidFill>
          <a:ln w="38100">
            <a:solidFill>
              <a:schemeClr val="accent1"/>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627721" y="1700809"/>
            <a:ext cx="2198492" cy="2198492"/>
          </a:xfrm>
          <a:prstGeom prst="ellipse">
            <a:avLst/>
          </a:prstGeom>
          <a:solidFill>
            <a:schemeClr val="bg1">
              <a:lumMod val="95000"/>
            </a:schemeClr>
          </a:solidFill>
          <a:ln w="38100">
            <a:solidFill>
              <a:schemeClr val="accent2"/>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389779" y="1700809"/>
            <a:ext cx="2198492" cy="2198492"/>
          </a:xfrm>
          <a:prstGeom prst="ellipse">
            <a:avLst/>
          </a:prstGeom>
          <a:solidFill>
            <a:schemeClr val="bg1">
              <a:lumMod val="95000"/>
            </a:schemeClr>
          </a:solidFill>
          <a:ln w="38100">
            <a:solidFill>
              <a:schemeClr val="accent3"/>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51839" y="1700809"/>
            <a:ext cx="2198492" cy="2198492"/>
          </a:xfrm>
          <a:prstGeom prst="ellipse">
            <a:avLst/>
          </a:prstGeom>
          <a:solidFill>
            <a:schemeClr val="bg1">
              <a:lumMod val="95000"/>
            </a:schemeClr>
          </a:solidFill>
          <a:ln w="38100">
            <a:solidFill>
              <a:schemeClr val="accent4"/>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9617222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12192000"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341158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6096000" y="0"/>
            <a:ext cx="54726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0" y="2660915"/>
            <a:ext cx="12192000" cy="384042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77111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4463819" y="175381"/>
            <a:ext cx="7728181"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472000" y="2397761"/>
            <a:ext cx="6720000"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6432000" y="4620141"/>
            <a:ext cx="5760000" cy="206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340381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249889"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624944"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2"/>
            <a:ext cx="2496000"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23583336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5060828" y="307892"/>
            <a:ext cx="4392149"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7484222" y="4532361"/>
            <a:ext cx="4391925"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5060828" y="2420127"/>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7495339" y="2419365"/>
            <a:ext cx="1957637"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9571891" y="307892"/>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30287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0187-200D-4A6D-BF07-E1F25314F50A}"/>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4F883FE-9EA8-4328-90C9-1607585EDC60}"/>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4" name="Footer Placeholder 3">
            <a:extLst>
              <a:ext uri="{FF2B5EF4-FFF2-40B4-BE49-F238E27FC236}">
                <a16:creationId xmlns:a16="http://schemas.microsoft.com/office/drawing/2014/main" id="{00F04C6B-E4C1-4287-8305-45936754208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038FA4CD-2731-4963-9DB8-394FDA2EDFF9}"/>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38102300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9388" y="1751814"/>
            <a:ext cx="8584243" cy="436608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1309198" y="2308372"/>
            <a:ext cx="4114129" cy="304249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1146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677139"/>
            <a:ext cx="12192000" cy="21808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46967" y="1438674"/>
            <a:ext cx="4497771" cy="544671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755105" y="1622871"/>
            <a:ext cx="2593953" cy="400686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606701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40215667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638C8A1-11A6-4B9C-AB5F-AB8B15F6028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id-ID"/>
              <a:t>Klik untuk mengedit gaya judul Master</a:t>
            </a:r>
            <a:endParaRPr lang="en-US"/>
          </a:p>
        </p:txBody>
      </p:sp>
      <p:sp>
        <p:nvSpPr>
          <p:cNvPr id="3" name="Subjudul 2">
            <a:extLst>
              <a:ext uri="{FF2B5EF4-FFF2-40B4-BE49-F238E27FC236}">
                <a16:creationId xmlns:a16="http://schemas.microsoft.com/office/drawing/2014/main" id="{81607823-4282-44A1-ABD2-92CF3B4207D3}"/>
              </a:ext>
            </a:extLst>
          </p:cNvPr>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id-ID"/>
              <a:t>Klik untuk mengedit gaya subjudul Master</a:t>
            </a:r>
            <a:endParaRPr lang="en-US"/>
          </a:p>
        </p:txBody>
      </p:sp>
      <p:sp>
        <p:nvSpPr>
          <p:cNvPr id="4" name="Tampungan Tanggal 3">
            <a:extLst>
              <a:ext uri="{FF2B5EF4-FFF2-40B4-BE49-F238E27FC236}">
                <a16:creationId xmlns:a16="http://schemas.microsoft.com/office/drawing/2014/main" id="{36F512D4-08F3-4C55-A399-433234B9A988}"/>
              </a:ext>
            </a:extLst>
          </p:cNvPr>
          <p:cNvSpPr>
            <a:spLocks noGrp="1"/>
          </p:cNvSpPr>
          <p:nvPr>
            <p:ph type="dt" sz="half" idx="10"/>
          </p:nvPr>
        </p:nvSpPr>
        <p:spPr>
          <a:xfrm>
            <a:off x="838200" y="6356351"/>
            <a:ext cx="2743200" cy="365125"/>
          </a:xfrm>
          <a:prstGeom prst="rect">
            <a:avLst/>
          </a:prstGeom>
        </p:spPr>
        <p:txBody>
          <a:bodyPr/>
          <a:lstStyle/>
          <a:p>
            <a:fld id="{747EDC13-35F9-41CC-98F5-15DA8606C02B}" type="datetimeFigureOut">
              <a:rPr lang="en-US" smtClean="0">
                <a:solidFill>
                  <a:prstClr val="black">
                    <a:tint val="75000"/>
                  </a:prstClr>
                </a:solidFill>
              </a:rPr>
              <a:pPr/>
              <a:t>6/12/2022</a:t>
            </a:fld>
            <a:endParaRPr lang="en-US">
              <a:solidFill>
                <a:prstClr val="black">
                  <a:tint val="75000"/>
                </a:prstClr>
              </a:solidFill>
            </a:endParaRPr>
          </a:p>
        </p:txBody>
      </p:sp>
      <p:sp>
        <p:nvSpPr>
          <p:cNvPr id="5" name="Tampungan Kaki 4">
            <a:extLst>
              <a:ext uri="{FF2B5EF4-FFF2-40B4-BE49-F238E27FC236}">
                <a16:creationId xmlns:a16="http://schemas.microsoft.com/office/drawing/2014/main" id="{7DBA0CEA-ABBF-4E35-B798-477E1467C15A}"/>
              </a:ext>
            </a:extLst>
          </p:cNvPr>
          <p:cNvSpPr>
            <a:spLocks noGrp="1"/>
          </p:cNvSpPr>
          <p:nvPr>
            <p:ph type="ftr" sz="quarter" idx="11"/>
          </p:nvPr>
        </p:nvSpPr>
        <p:spPr>
          <a:xfrm>
            <a:off x="4038600" y="6356351"/>
            <a:ext cx="4114800" cy="365125"/>
          </a:xfrm>
          <a:prstGeom prst="rect">
            <a:avLst/>
          </a:prstGeom>
        </p:spPr>
        <p:txBody>
          <a:bodyPr/>
          <a:lstStyle/>
          <a:p>
            <a:endParaRPr lang="en-US">
              <a:solidFill>
                <a:prstClr val="black">
                  <a:tint val="75000"/>
                </a:prstClr>
              </a:solidFill>
            </a:endParaRPr>
          </a:p>
        </p:txBody>
      </p:sp>
      <p:sp>
        <p:nvSpPr>
          <p:cNvPr id="6" name="Tampungan Nomor Slide 5">
            <a:extLst>
              <a:ext uri="{FF2B5EF4-FFF2-40B4-BE49-F238E27FC236}">
                <a16:creationId xmlns:a16="http://schemas.microsoft.com/office/drawing/2014/main" id="{C707DC02-4DA6-476B-AEE0-FA036E49468C}"/>
              </a:ext>
            </a:extLst>
          </p:cNvPr>
          <p:cNvSpPr>
            <a:spLocks noGrp="1"/>
          </p:cNvSpPr>
          <p:nvPr>
            <p:ph type="sldNum" sz="quarter" idx="12"/>
          </p:nvPr>
        </p:nvSpPr>
        <p:spPr>
          <a:xfrm>
            <a:off x="8610600" y="6356351"/>
            <a:ext cx="2743200" cy="365125"/>
          </a:xfrm>
          <a:prstGeom prst="rect">
            <a:avLst/>
          </a:prstGeom>
        </p:spPr>
        <p:txBody>
          <a:bodyPr/>
          <a:lstStyle/>
          <a:p>
            <a:fld id="{55E9FFF5-13FC-4A66-A7E1-C4F5CE977D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60514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841705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5307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3" y="4225532"/>
            <a:ext cx="706431" cy="492915"/>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5"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sz="1800"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2"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3"/>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1"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7" y="3608101"/>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3" y="2021655"/>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7" y="3007857"/>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1" y="3873639"/>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sz="1800"/>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2" y="1474296"/>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1" y="2624218"/>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6"/>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1"/>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4" y="1609751"/>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5"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5"/>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4"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6"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2"/>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2"/>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1" y="4555754"/>
            <a:ext cx="912207"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Tree>
    <p:extLst>
      <p:ext uri="{BB962C8B-B14F-4D97-AF65-F5344CB8AC3E}">
        <p14:creationId xmlns:p14="http://schemas.microsoft.com/office/powerpoint/2010/main" val="7632552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8"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8"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0594888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6784194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9"/>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sz="1800"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800"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8"/>
            <a:ext cx="458004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11" indent="0">
              <a:buNone/>
              <a:defRPr sz="2800"/>
            </a:lvl2pPr>
            <a:lvl3pPr marL="914424" indent="0">
              <a:buNone/>
              <a:defRPr sz="2400"/>
            </a:lvl3pPr>
            <a:lvl4pPr marL="1371635" indent="0">
              <a:buNone/>
              <a:defRPr sz="2000"/>
            </a:lvl4pPr>
            <a:lvl5pPr marL="1828845" indent="0">
              <a:buNone/>
              <a:defRPr sz="2000"/>
            </a:lvl5pPr>
            <a:lvl6pPr marL="2286058" indent="0">
              <a:buNone/>
              <a:defRPr sz="2000"/>
            </a:lvl6pPr>
            <a:lvl7pPr marL="2743269" indent="0">
              <a:buNone/>
              <a:defRPr sz="2000"/>
            </a:lvl7pPr>
            <a:lvl8pPr marL="3200480" indent="0">
              <a:buNone/>
              <a:defRPr sz="2000"/>
            </a:lvl8pPr>
            <a:lvl9pPr marL="3657691"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30" y="33951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26838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25114-C288-498C-A6AF-587550E491BC}"/>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3" name="Footer Placeholder 2">
            <a:extLst>
              <a:ext uri="{FF2B5EF4-FFF2-40B4-BE49-F238E27FC236}">
                <a16:creationId xmlns:a16="http://schemas.microsoft.com/office/drawing/2014/main" id="{E90AFF02-3786-4508-B6F4-6F3144B3BE6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B6AECB3-D23E-4346-B18A-24AEA852E0A9}"/>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356292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D4E6-0ECE-45D1-A81B-4A52FF995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6F1D4B47-033C-4583-BA52-2360C3C2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BE5ACC8-8FC8-4B4D-AE01-6A9B536FE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41725-DB67-452D-913D-3E191301BE4B}"/>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6" name="Footer Placeholder 5">
            <a:extLst>
              <a:ext uri="{FF2B5EF4-FFF2-40B4-BE49-F238E27FC236}">
                <a16:creationId xmlns:a16="http://schemas.microsoft.com/office/drawing/2014/main" id="{7262B4A4-4A3D-42BD-9DA6-DAAC1279A43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AE7862E-9224-4BF7-B82C-123DBE8414D5}"/>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199818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A6FD-29D3-41F2-A66E-B30A7B4E9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A1A3F5F-899B-4664-96E8-D4AC38649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C445613-0BCE-48BB-BB22-69342B67F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AF30E-59B6-4E1F-9983-273E630755B8}"/>
              </a:ext>
            </a:extLst>
          </p:cNvPr>
          <p:cNvSpPr>
            <a:spLocks noGrp="1"/>
          </p:cNvSpPr>
          <p:nvPr>
            <p:ph type="dt" sz="half" idx="10"/>
          </p:nvPr>
        </p:nvSpPr>
        <p:spPr/>
        <p:txBody>
          <a:bodyPr/>
          <a:lstStyle/>
          <a:p>
            <a:fld id="{0FFB0AE1-3C2F-420B-9AFC-768BB2927FEF}" type="datetimeFigureOut">
              <a:rPr lang="en-ID" smtClean="0"/>
              <a:t>12/06/2022</a:t>
            </a:fld>
            <a:endParaRPr lang="en-ID"/>
          </a:p>
        </p:txBody>
      </p:sp>
      <p:sp>
        <p:nvSpPr>
          <p:cNvPr id="6" name="Footer Placeholder 5">
            <a:extLst>
              <a:ext uri="{FF2B5EF4-FFF2-40B4-BE49-F238E27FC236}">
                <a16:creationId xmlns:a16="http://schemas.microsoft.com/office/drawing/2014/main" id="{AF699B72-C6D7-4A75-930D-CAD2F6AFCCC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BCF7C6C-C8F0-408C-9471-E277CD372F79}"/>
              </a:ext>
            </a:extLst>
          </p:cNvPr>
          <p:cNvSpPr>
            <a:spLocks noGrp="1"/>
          </p:cNvSpPr>
          <p:nvPr>
            <p:ph type="sldNum" sz="quarter" idx="12"/>
          </p:nvPr>
        </p:nvSpPr>
        <p:spPr/>
        <p:txBody>
          <a:bodyPr/>
          <a:lstStyle/>
          <a:p>
            <a:fld id="{22A31AD8-70E1-4AB4-8CFC-35A17DA6544B}" type="slidenum">
              <a:rPr lang="en-ID" smtClean="0"/>
              <a:t>‹#›</a:t>
            </a:fld>
            <a:endParaRPr lang="en-ID"/>
          </a:p>
        </p:txBody>
      </p:sp>
    </p:spTree>
    <p:extLst>
      <p:ext uri="{BB962C8B-B14F-4D97-AF65-F5344CB8AC3E}">
        <p14:creationId xmlns:p14="http://schemas.microsoft.com/office/powerpoint/2010/main" val="292390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21" Type="http://schemas.openxmlformats.org/officeDocument/2006/relationships/theme" Target="../theme/theme4.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83DF5D-5E87-4B01-B164-C9A474E89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1989A8B-F179-4D3D-B18F-A027F0B54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CCBBDEB-1264-457B-A99F-3AB7189AC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B0AE1-3C2F-420B-9AFC-768BB2927FEF}" type="datetimeFigureOut">
              <a:rPr lang="en-ID" smtClean="0"/>
              <a:t>12/06/2022</a:t>
            </a:fld>
            <a:endParaRPr lang="en-ID"/>
          </a:p>
        </p:txBody>
      </p:sp>
      <p:sp>
        <p:nvSpPr>
          <p:cNvPr id="5" name="Footer Placeholder 4">
            <a:extLst>
              <a:ext uri="{FF2B5EF4-FFF2-40B4-BE49-F238E27FC236}">
                <a16:creationId xmlns:a16="http://schemas.microsoft.com/office/drawing/2014/main" id="{8EA74D7A-D79F-4A68-8D38-2D643C162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3054F25-CCD3-42F6-A652-DB345A9EC1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31AD8-70E1-4AB4-8CFC-35A17DA6544B}" type="slidenum">
              <a:rPr lang="en-ID" smtClean="0"/>
              <a:t>‹#›</a:t>
            </a:fld>
            <a:endParaRPr lang="en-ID"/>
          </a:p>
        </p:txBody>
      </p:sp>
    </p:spTree>
    <p:extLst>
      <p:ext uri="{BB962C8B-B14F-4D97-AF65-F5344CB8AC3E}">
        <p14:creationId xmlns:p14="http://schemas.microsoft.com/office/powerpoint/2010/main" val="229436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671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47453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6" r:id="rId14"/>
    <p:sldLayoutId id="2147483697" r:id="rId15"/>
    <p:sldLayoutId id="2147483698" r:id="rId16"/>
    <p:sldLayoutId id="2147483699" r:id="rId17"/>
    <p:sldLayoutId id="2147483700" r:id="rId18"/>
    <p:sldLayoutId id="2147483701" r:id="rId19"/>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15082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anskun/Capstone.git"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presentation/d/12KtV7xAQu10EBtXluUU8Ur50N6iUMI6XrrHBRvsLmO8/edit#slide=id.p1"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087A5-6199-4A66-9705-1E3F742B5D50}"/>
              </a:ext>
            </a:extLst>
          </p:cNvPr>
          <p:cNvSpPr txBox="1"/>
          <p:nvPr/>
        </p:nvSpPr>
        <p:spPr>
          <a:xfrm>
            <a:off x="3084285" y="1522403"/>
            <a:ext cx="6023428" cy="1015663"/>
          </a:xfrm>
          <a:prstGeom prst="rect">
            <a:avLst/>
          </a:prstGeom>
          <a:noFill/>
        </p:spPr>
        <p:txBody>
          <a:bodyPr wrap="square" rtlCol="0">
            <a:spAutoFit/>
          </a:bodyPr>
          <a:lstStyle/>
          <a:p>
            <a:pPr algn="ctr"/>
            <a:r>
              <a:rPr lang="en-US" sz="6000" dirty="0">
                <a:latin typeface="Adobe Garamond Pro Bold" panose="02020702060506020403" pitchFamily="18" charset="0"/>
              </a:rPr>
              <a:t>W3C</a:t>
            </a:r>
            <a:endParaRPr lang="en-ID" sz="6000" dirty="0">
              <a:latin typeface="Adobe Garamond Pro Bold" panose="02020702060506020403" pitchFamily="18" charset="0"/>
            </a:endParaRPr>
          </a:p>
        </p:txBody>
      </p:sp>
      <p:sp>
        <p:nvSpPr>
          <p:cNvPr id="6" name="TextBox 5">
            <a:extLst>
              <a:ext uri="{FF2B5EF4-FFF2-40B4-BE49-F238E27FC236}">
                <a16:creationId xmlns:a16="http://schemas.microsoft.com/office/drawing/2014/main" id="{492BE8CE-6547-45CB-99B3-8FDC7846E5A3}"/>
              </a:ext>
            </a:extLst>
          </p:cNvPr>
          <p:cNvSpPr txBox="1"/>
          <p:nvPr/>
        </p:nvSpPr>
        <p:spPr>
          <a:xfrm>
            <a:off x="2993571" y="2554525"/>
            <a:ext cx="6204857" cy="587853"/>
          </a:xfrm>
          <a:prstGeom prst="rect">
            <a:avLst/>
          </a:prstGeom>
          <a:noFill/>
        </p:spPr>
        <p:txBody>
          <a:bodyPr wrap="square" rtlCol="0">
            <a:spAutoFit/>
          </a:bodyPr>
          <a:lstStyle/>
          <a:p>
            <a:pPr algn="ctr">
              <a:lnSpc>
                <a:spcPct val="115000"/>
              </a:lnSpc>
              <a:tabLst>
                <a:tab pos="971550" algn="l"/>
              </a:tabLst>
            </a:pPr>
            <a:r>
              <a:rPr lang="en-ID" sz="2800" b="1" dirty="0">
                <a:effectLst/>
                <a:latin typeface="Adobe Caslon Pro" panose="0205050205050A020403" pitchFamily="18" charset="0"/>
                <a:ea typeface="Arial" panose="020B0604020202020204" pitchFamily="34" charset="0"/>
              </a:rPr>
              <a:t>Women and Children Complaint Centre</a:t>
            </a:r>
          </a:p>
        </p:txBody>
      </p:sp>
      <p:sp>
        <p:nvSpPr>
          <p:cNvPr id="9" name="TextBox 8">
            <a:extLst>
              <a:ext uri="{FF2B5EF4-FFF2-40B4-BE49-F238E27FC236}">
                <a16:creationId xmlns:a16="http://schemas.microsoft.com/office/drawing/2014/main" id="{F456D8AE-E5ED-40CB-B816-83D7122D5000}"/>
              </a:ext>
            </a:extLst>
          </p:cNvPr>
          <p:cNvSpPr txBox="1"/>
          <p:nvPr/>
        </p:nvSpPr>
        <p:spPr>
          <a:xfrm>
            <a:off x="3084286" y="3607046"/>
            <a:ext cx="6023428" cy="410882"/>
          </a:xfrm>
          <a:prstGeom prst="rect">
            <a:avLst/>
          </a:prstGeom>
          <a:noFill/>
        </p:spPr>
        <p:txBody>
          <a:bodyPr wrap="square" rtlCol="0">
            <a:spAutoFit/>
          </a:bodyPr>
          <a:lstStyle/>
          <a:p>
            <a:pPr algn="ctr">
              <a:lnSpc>
                <a:spcPct val="115000"/>
              </a:lnSpc>
              <a:tabLst>
                <a:tab pos="971550" algn="l"/>
              </a:tabLst>
            </a:pPr>
            <a:r>
              <a:rPr lang="en-ID" sz="1800" b="1" dirty="0">
                <a:effectLst/>
                <a:latin typeface="Arial" panose="020B0604020202020204" pitchFamily="34" charset="0"/>
                <a:ea typeface="Arial" panose="020B0604020202020204" pitchFamily="34" charset="0"/>
              </a:rPr>
              <a:t>C22-PS071</a:t>
            </a:r>
            <a:endParaRPr lang="en-ID" sz="1800" b="1" dirty="0">
              <a:effectLst/>
              <a:latin typeface="Adobe Caslon Pro" panose="0205050205050A020403" pitchFamily="18" charset="0"/>
              <a:ea typeface="Arial" panose="020B0604020202020204" pitchFamily="34" charset="0"/>
            </a:endParaRPr>
          </a:p>
        </p:txBody>
      </p:sp>
      <p:sp>
        <p:nvSpPr>
          <p:cNvPr id="12" name="Rectangle 11">
            <a:extLst>
              <a:ext uri="{FF2B5EF4-FFF2-40B4-BE49-F238E27FC236}">
                <a16:creationId xmlns:a16="http://schemas.microsoft.com/office/drawing/2014/main" id="{36639C5B-F82D-498E-94AF-43408011E756}"/>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 name="Google Shape;161;p1">
            <a:extLst>
              <a:ext uri="{FF2B5EF4-FFF2-40B4-BE49-F238E27FC236}">
                <a16:creationId xmlns:a16="http://schemas.microsoft.com/office/drawing/2014/main" id="{9910C123-E84F-472B-8DA0-D9292E852AAB}"/>
              </a:ext>
            </a:extLst>
          </p:cNvPr>
          <p:cNvPicPr preferRelativeResize="0"/>
          <p:nvPr/>
        </p:nvPicPr>
        <p:blipFill rotWithShape="1">
          <a:blip r:embed="rId2">
            <a:alphaModFix/>
          </a:blip>
          <a:srcRect/>
          <a:stretch/>
        </p:blipFill>
        <p:spPr>
          <a:xfrm>
            <a:off x="10348684" y="5777852"/>
            <a:ext cx="1567543" cy="369332"/>
          </a:xfrm>
          <a:prstGeom prst="rect">
            <a:avLst/>
          </a:prstGeom>
          <a:noFill/>
          <a:ln>
            <a:noFill/>
          </a:ln>
        </p:spPr>
      </p:pic>
      <p:pic>
        <p:nvPicPr>
          <p:cNvPr id="17" name="Picture 16">
            <a:extLst>
              <a:ext uri="{FF2B5EF4-FFF2-40B4-BE49-F238E27FC236}">
                <a16:creationId xmlns:a16="http://schemas.microsoft.com/office/drawing/2014/main" id="{9E2FF785-4370-47C8-9DC6-2F4A306F8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80" y="3158837"/>
            <a:ext cx="4783138" cy="3329831"/>
          </a:xfrm>
          <a:prstGeom prst="rect">
            <a:avLst/>
          </a:prstGeom>
        </p:spPr>
      </p:pic>
      <p:sp>
        <p:nvSpPr>
          <p:cNvPr id="18" name="TextBox 17">
            <a:extLst>
              <a:ext uri="{FF2B5EF4-FFF2-40B4-BE49-F238E27FC236}">
                <a16:creationId xmlns:a16="http://schemas.microsoft.com/office/drawing/2014/main" id="{37A9A84C-B798-460C-BFCB-92D51680AC69}"/>
              </a:ext>
            </a:extLst>
          </p:cNvPr>
          <p:cNvSpPr txBox="1"/>
          <p:nvPr/>
        </p:nvSpPr>
        <p:spPr>
          <a:xfrm>
            <a:off x="5871028" y="3142378"/>
            <a:ext cx="44994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by</a:t>
            </a:r>
            <a:endParaRPr lang="en-ID"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9A50D285-1B93-484E-AAE9-F92DAFF7B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267" y="606169"/>
            <a:ext cx="2178960" cy="2806236"/>
          </a:xfrm>
          <a:prstGeom prst="rect">
            <a:avLst/>
          </a:prstGeom>
        </p:spPr>
      </p:pic>
    </p:spTree>
    <p:extLst>
      <p:ext uri="{BB962C8B-B14F-4D97-AF65-F5344CB8AC3E}">
        <p14:creationId xmlns:p14="http://schemas.microsoft.com/office/powerpoint/2010/main" val="345342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53D4F91E-554F-452A-8436-2DEA8548E3F0}"/>
              </a:ext>
            </a:extLst>
          </p:cNvPr>
          <p:cNvSpPr txBox="1"/>
          <p:nvPr/>
        </p:nvSpPr>
        <p:spPr>
          <a:xfrm>
            <a:off x="188685" y="282468"/>
            <a:ext cx="12533085" cy="461665"/>
          </a:xfrm>
          <a:prstGeom prst="rect">
            <a:avLst/>
          </a:prstGeom>
          <a:noFill/>
          <a:ln>
            <a:solidFill>
              <a:schemeClr val="bg2"/>
            </a:solidFill>
          </a:ln>
        </p:spPr>
        <p:txBody>
          <a:bodyPr wrap="square" rtlCol="0">
            <a:spAutoFit/>
          </a:bodyPr>
          <a:lstStyle/>
          <a:p>
            <a:r>
              <a:rPr lang="en-US" sz="2400" dirty="0">
                <a:latin typeface="Adobe Garamond Pro Bold" panose="02020702060506020403" pitchFamily="18" charset="0"/>
              </a:rPr>
              <a:t>DOCUMENTATION</a:t>
            </a:r>
            <a:endParaRPr lang="en-ID" sz="2400" dirty="0">
              <a:latin typeface="Adobe Garamond Pro Bold" panose="02020702060506020403" pitchFamily="18" charset="0"/>
            </a:endParaRPr>
          </a:p>
        </p:txBody>
      </p:sp>
      <p:sp>
        <p:nvSpPr>
          <p:cNvPr id="47" name="Rectangle 46">
            <a:extLst>
              <a:ext uri="{FF2B5EF4-FFF2-40B4-BE49-F238E27FC236}">
                <a16:creationId xmlns:a16="http://schemas.microsoft.com/office/drawing/2014/main" id="{142DE1DB-9A75-4558-B1F3-43C6A34E4BD0}"/>
              </a:ext>
            </a:extLst>
          </p:cNvPr>
          <p:cNvSpPr/>
          <p:nvPr/>
        </p:nvSpPr>
        <p:spPr>
          <a:xfrm>
            <a:off x="-362865" y="170660"/>
            <a:ext cx="11814630" cy="49131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Rectangle 47">
            <a:extLst>
              <a:ext uri="{FF2B5EF4-FFF2-40B4-BE49-F238E27FC236}">
                <a16:creationId xmlns:a16="http://schemas.microsoft.com/office/drawing/2014/main" id="{2451085E-1226-4143-99E5-9EA53FC15914}"/>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9" name="Google Shape;161;p1">
            <a:extLst>
              <a:ext uri="{FF2B5EF4-FFF2-40B4-BE49-F238E27FC236}">
                <a16:creationId xmlns:a16="http://schemas.microsoft.com/office/drawing/2014/main" id="{F47B65F9-3E80-46E4-BAC5-90BDF93E5A3E}"/>
              </a:ext>
            </a:extLst>
          </p:cNvPr>
          <p:cNvPicPr preferRelativeResize="0"/>
          <p:nvPr/>
        </p:nvPicPr>
        <p:blipFill rotWithShape="1">
          <a:blip r:embed="rId2">
            <a:alphaModFix/>
          </a:blip>
          <a:srcRect/>
          <a:stretch/>
        </p:blipFill>
        <p:spPr>
          <a:xfrm>
            <a:off x="10448903" y="6037176"/>
            <a:ext cx="1567543" cy="369332"/>
          </a:xfrm>
          <a:prstGeom prst="rect">
            <a:avLst/>
          </a:prstGeom>
          <a:noFill/>
          <a:ln>
            <a:noFill/>
          </a:ln>
        </p:spPr>
      </p:pic>
      <p:sp>
        <p:nvSpPr>
          <p:cNvPr id="2" name="TextBox 1">
            <a:extLst>
              <a:ext uri="{FF2B5EF4-FFF2-40B4-BE49-F238E27FC236}">
                <a16:creationId xmlns:a16="http://schemas.microsoft.com/office/drawing/2014/main" id="{632ABD11-A099-4D2F-B41C-B2E24E44FF63}"/>
              </a:ext>
            </a:extLst>
          </p:cNvPr>
          <p:cNvSpPr txBox="1"/>
          <p:nvPr/>
        </p:nvSpPr>
        <p:spPr>
          <a:xfrm>
            <a:off x="1698164" y="2133600"/>
            <a:ext cx="9202057"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Here are the links used in this presentation.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GitHub Repository:</a:t>
            </a:r>
          </a:p>
          <a:p>
            <a:r>
              <a:rPr lang="en-US" sz="2000" dirty="0">
                <a:latin typeface="Times New Roman" panose="02020603050405020304" pitchFamily="18" charset="0"/>
                <a:cs typeface="Times New Roman" panose="02020603050405020304" pitchFamily="18" charset="0"/>
                <a:hlinkClick r:id="rId3"/>
              </a:rPr>
              <a:t>https://github.com/danskun/Capstone.git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006CE6F2-D17A-4BE6-B5D9-D7589E80F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7779" y="1243574"/>
            <a:ext cx="4294895" cy="3719044"/>
          </a:xfrm>
          <a:prstGeom prst="rect">
            <a:avLst/>
          </a:prstGeom>
        </p:spPr>
      </p:pic>
    </p:spTree>
    <p:extLst>
      <p:ext uri="{BB962C8B-B14F-4D97-AF65-F5344CB8AC3E}">
        <p14:creationId xmlns:p14="http://schemas.microsoft.com/office/powerpoint/2010/main" val="98177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53D4F91E-554F-452A-8436-2DEA8548E3F0}"/>
              </a:ext>
            </a:extLst>
          </p:cNvPr>
          <p:cNvSpPr txBox="1"/>
          <p:nvPr/>
        </p:nvSpPr>
        <p:spPr>
          <a:xfrm>
            <a:off x="188685" y="282468"/>
            <a:ext cx="12533085" cy="461665"/>
          </a:xfrm>
          <a:prstGeom prst="rect">
            <a:avLst/>
          </a:prstGeom>
          <a:noFill/>
          <a:ln>
            <a:solidFill>
              <a:schemeClr val="bg2"/>
            </a:solidFill>
          </a:ln>
        </p:spPr>
        <p:txBody>
          <a:bodyPr wrap="square" rtlCol="0">
            <a:spAutoFit/>
          </a:bodyPr>
          <a:lstStyle/>
          <a:p>
            <a:r>
              <a:rPr lang="en-US" sz="2400" dirty="0">
                <a:latin typeface="Adobe Garamond Pro Bold" panose="02020702060506020403" pitchFamily="18" charset="0"/>
              </a:rPr>
              <a:t>GO-TO MARKET PLAN</a:t>
            </a:r>
            <a:endParaRPr lang="en-ID" sz="2400" dirty="0">
              <a:latin typeface="Adobe Garamond Pro Bold" panose="02020702060506020403" pitchFamily="18" charset="0"/>
            </a:endParaRPr>
          </a:p>
        </p:txBody>
      </p:sp>
      <p:sp>
        <p:nvSpPr>
          <p:cNvPr id="47" name="Rectangle 46">
            <a:extLst>
              <a:ext uri="{FF2B5EF4-FFF2-40B4-BE49-F238E27FC236}">
                <a16:creationId xmlns:a16="http://schemas.microsoft.com/office/drawing/2014/main" id="{142DE1DB-9A75-4558-B1F3-43C6A34E4BD0}"/>
              </a:ext>
            </a:extLst>
          </p:cNvPr>
          <p:cNvSpPr/>
          <p:nvPr/>
        </p:nvSpPr>
        <p:spPr>
          <a:xfrm>
            <a:off x="-362865" y="170660"/>
            <a:ext cx="11814630" cy="49131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Rectangle 47">
            <a:extLst>
              <a:ext uri="{FF2B5EF4-FFF2-40B4-BE49-F238E27FC236}">
                <a16:creationId xmlns:a16="http://schemas.microsoft.com/office/drawing/2014/main" id="{2451085E-1226-4143-99E5-9EA53FC15914}"/>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9" name="Google Shape;161;p1">
            <a:extLst>
              <a:ext uri="{FF2B5EF4-FFF2-40B4-BE49-F238E27FC236}">
                <a16:creationId xmlns:a16="http://schemas.microsoft.com/office/drawing/2014/main" id="{F47B65F9-3E80-46E4-BAC5-90BDF93E5A3E}"/>
              </a:ext>
            </a:extLst>
          </p:cNvPr>
          <p:cNvPicPr preferRelativeResize="0"/>
          <p:nvPr/>
        </p:nvPicPr>
        <p:blipFill rotWithShape="1">
          <a:blip r:embed="rId2">
            <a:alphaModFix/>
          </a:blip>
          <a:srcRect/>
          <a:stretch/>
        </p:blipFill>
        <p:spPr>
          <a:xfrm>
            <a:off x="10448903" y="6037176"/>
            <a:ext cx="1567543" cy="369332"/>
          </a:xfrm>
          <a:prstGeom prst="rect">
            <a:avLst/>
          </a:prstGeom>
          <a:noFill/>
          <a:ln>
            <a:noFill/>
          </a:ln>
        </p:spPr>
      </p:pic>
      <p:sp>
        <p:nvSpPr>
          <p:cNvPr id="2" name="TextBox 1">
            <a:extLst>
              <a:ext uri="{FF2B5EF4-FFF2-40B4-BE49-F238E27FC236}">
                <a16:creationId xmlns:a16="http://schemas.microsoft.com/office/drawing/2014/main" id="{632ABD11-A099-4D2F-B41C-B2E24E44FF63}"/>
              </a:ext>
            </a:extLst>
          </p:cNvPr>
          <p:cNvSpPr txBox="1"/>
          <p:nvPr/>
        </p:nvSpPr>
        <p:spPr>
          <a:xfrm>
            <a:off x="1494971" y="1770743"/>
            <a:ext cx="92020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You can see the Go-To Market Plan in this link: </a:t>
            </a:r>
            <a:r>
              <a:rPr lang="en-US" dirty="0">
                <a:latin typeface="Times New Roman" panose="02020603050405020304" pitchFamily="18" charset="0"/>
                <a:cs typeface="Times New Roman" panose="02020603050405020304" pitchFamily="18" charset="0"/>
                <a:hlinkClick r:id="rId3"/>
              </a:rPr>
              <a:t>Go-To Market Plan C22-PS071</a:t>
            </a:r>
            <a:endParaRPr lang="en-US" dirty="0">
              <a:latin typeface="Times New Roman" panose="02020603050405020304" pitchFamily="18" charset="0"/>
              <a:cs typeface="Times New Roman" panose="02020603050405020304" pitchFamily="18" charset="0"/>
            </a:endParaRPr>
          </a:p>
        </p:txBody>
      </p:sp>
      <p:pic>
        <p:nvPicPr>
          <p:cNvPr id="1028" name="Picture 4" descr="Feminism Girl Power International Womens Day Stock Vector (Royalty Free)  1311734000 | Shutterstock">
            <a:extLst>
              <a:ext uri="{FF2B5EF4-FFF2-40B4-BE49-F238E27FC236}">
                <a16:creationId xmlns:a16="http://schemas.microsoft.com/office/drawing/2014/main" id="{0A83E44D-1275-4474-A146-7CA3590550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320"/>
          <a:stretch/>
        </p:blipFill>
        <p:spPr bwMode="auto">
          <a:xfrm>
            <a:off x="4033836" y="3105150"/>
            <a:ext cx="4124325" cy="241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93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1" y="708662"/>
            <a:ext cx="3680460" cy="656082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3" name="Rectangle 12"/>
          <p:cNvSpPr/>
          <p:nvPr/>
        </p:nvSpPr>
        <p:spPr>
          <a:xfrm>
            <a:off x="4869181" y="-297179"/>
            <a:ext cx="3410289" cy="637794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7" name="Rectangle 6">
            <a:extLst>
              <a:ext uri="{FF2B5EF4-FFF2-40B4-BE49-F238E27FC236}">
                <a16:creationId xmlns:a16="http://schemas.microsoft.com/office/drawing/2014/main" id="{086A7230-34D5-447F-9660-9693F983A389}"/>
              </a:ext>
            </a:extLst>
          </p:cNvPr>
          <p:cNvSpPr/>
          <p:nvPr/>
        </p:nvSpPr>
        <p:spPr>
          <a:xfrm>
            <a:off x="0" y="4060686"/>
            <a:ext cx="12192000" cy="110799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1219170" rtl="0" eaLnBrk="1" fontAlgn="auto" latinLnBrk="1"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prstClr val="white"/>
                </a:solidFill>
                <a:effectLst/>
                <a:uLnTx/>
                <a:uFillTx/>
                <a:latin typeface="Bauhaus 93" panose="04030905020B02020C02" pitchFamily="82" charset="0"/>
                <a:cs typeface="+mn-cs"/>
              </a:rPr>
              <a:t>Thank You</a:t>
            </a:r>
            <a:r>
              <a:rPr kumimoji="0" lang="en-US" sz="6600" b="0" i="0" u="none" strike="noStrike" kern="1200" cap="none" spc="0" normalizeH="0" baseline="0" noProof="0" dirty="0">
                <a:ln>
                  <a:noFill/>
                </a:ln>
                <a:solidFill>
                  <a:schemeClr val="bg2">
                    <a:lumMod val="25000"/>
                  </a:schemeClr>
                </a:solidFill>
                <a:effectLst/>
                <a:uLnTx/>
                <a:uFillTx/>
                <a:latin typeface="Bauhaus 93" panose="04030905020B02020C02" pitchFamily="82" charset="0"/>
                <a:cs typeface="+mn-cs"/>
              </a:rPr>
              <a:t>……</a:t>
            </a:r>
          </a:p>
        </p:txBody>
      </p:sp>
    </p:spTree>
    <p:extLst>
      <p:ext uri="{BB962C8B-B14F-4D97-AF65-F5344CB8AC3E}">
        <p14:creationId xmlns:p14="http://schemas.microsoft.com/office/powerpoint/2010/main" val="79223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B02950-052B-4DB7-9F3B-0ADB6792DCE9}"/>
              </a:ext>
            </a:extLst>
          </p:cNvPr>
          <p:cNvSpPr txBox="1"/>
          <p:nvPr/>
        </p:nvSpPr>
        <p:spPr>
          <a:xfrm>
            <a:off x="4695273" y="422107"/>
            <a:ext cx="2801454" cy="461665"/>
          </a:xfrm>
          <a:prstGeom prst="rect">
            <a:avLst/>
          </a:prstGeom>
          <a:noFill/>
        </p:spPr>
        <p:txBody>
          <a:bodyPr wrap="square" rtlCol="0">
            <a:spAutoFit/>
          </a:bodyPr>
          <a:lstStyle/>
          <a:p>
            <a:r>
              <a:rPr lang="en-US" sz="2400" dirty="0">
                <a:latin typeface="Adobe Garamond Pro Bold" panose="02020702060506020403" pitchFamily="18" charset="0"/>
              </a:rPr>
              <a:t>TEAM MEMBER</a:t>
            </a:r>
          </a:p>
        </p:txBody>
      </p:sp>
      <p:sp>
        <p:nvSpPr>
          <p:cNvPr id="5" name="TextBox 4">
            <a:extLst>
              <a:ext uri="{FF2B5EF4-FFF2-40B4-BE49-F238E27FC236}">
                <a16:creationId xmlns:a16="http://schemas.microsoft.com/office/drawing/2014/main" id="{DE5F7CBD-265A-4DED-BD58-EF17237C1D42}"/>
              </a:ext>
            </a:extLst>
          </p:cNvPr>
          <p:cNvSpPr txBox="1"/>
          <p:nvPr/>
        </p:nvSpPr>
        <p:spPr>
          <a:xfrm>
            <a:off x="834571" y="1538178"/>
            <a:ext cx="5261429" cy="1659557"/>
          </a:xfrm>
          <a:prstGeom prst="rect">
            <a:avLst/>
          </a:prstGeom>
          <a:noFill/>
        </p:spPr>
        <p:txBody>
          <a:bodyPr wrap="square" rtlCol="0">
            <a:spAutoFit/>
          </a:bodyPr>
          <a:lstStyle/>
          <a:p>
            <a:pPr marL="285750" lvl="0" indent="-285750">
              <a:lnSpc>
                <a:spcPct val="115000"/>
              </a:lnSpc>
              <a:buFont typeface="Arial" panose="020B0604020202020204" pitchFamily="34" charset="0"/>
              <a:buChar char="•"/>
              <a:tabLst>
                <a:tab pos="971550" algn="l"/>
              </a:tabLst>
            </a:pPr>
            <a:endPar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nSpc>
                <a:spcPct val="115000"/>
              </a:lnSpc>
              <a:buFont typeface="Arial" panose="020B0604020202020204" pitchFamily="34" charset="0"/>
              <a:buChar char="•"/>
              <a:tabLst>
                <a:tab pos="971550" algn="l"/>
              </a:tabLst>
            </a:pP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M2179G1734 -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Nissa</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Syifa</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Yuni</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Sagita</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p>
          <a:p>
            <a:pPr lvl="0">
              <a:lnSpc>
                <a:spcPct val="115000"/>
              </a:lnSpc>
              <a:tabLst>
                <a:tab pos="971550" algn="l"/>
              </a:tabLst>
            </a:pP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(Universitas Ahmad Dahlan)</a:t>
            </a:r>
          </a:p>
          <a:p>
            <a:pPr marL="285750" lvl="0" indent="-285750">
              <a:lnSpc>
                <a:spcPct val="115000"/>
              </a:lnSpc>
              <a:buFont typeface="Arial" panose="020B0604020202020204" pitchFamily="34" charset="0"/>
              <a:buChar char="•"/>
              <a:tabLst>
                <a:tab pos="971550" algn="l"/>
              </a:tabLst>
            </a:pP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M2426F3002 -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Rosydatul</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Muawanah</a:t>
            </a:r>
            <a:endParaRPr lang="en-ID" dirty="0">
              <a:latin typeface="Times New Roman" panose="02020603050405020304" pitchFamily="18" charset="0"/>
              <a:ea typeface="Arial" panose="020B0604020202020204" pitchFamily="34" charset="0"/>
              <a:cs typeface="Times New Roman" panose="02020603050405020304" pitchFamily="18" charset="0"/>
            </a:endParaRPr>
          </a:p>
          <a:p>
            <a:pPr lvl="0">
              <a:lnSpc>
                <a:spcPct val="115000"/>
              </a:lnSpc>
              <a:tabLst>
                <a:tab pos="971550" algn="l"/>
              </a:tabLst>
            </a:pP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(Universitas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Billfath</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4981581E-A784-4838-AA46-947D7CF43508}"/>
              </a:ext>
            </a:extLst>
          </p:cNvPr>
          <p:cNvSpPr txBox="1"/>
          <p:nvPr/>
        </p:nvSpPr>
        <p:spPr>
          <a:xfrm>
            <a:off x="3652157" y="4352943"/>
            <a:ext cx="4887686" cy="1664558"/>
          </a:xfrm>
          <a:prstGeom prst="rect">
            <a:avLst/>
          </a:prstGeom>
          <a:noFill/>
        </p:spPr>
        <p:txBody>
          <a:bodyPr wrap="square" rtlCol="0">
            <a:spAutoFit/>
          </a:bodyPr>
          <a:lstStyle/>
          <a:p>
            <a:pPr marL="285750" indent="-285750" algn="just" rtl="0" eaLnBrk="1" latinLnBrk="0" hangingPunct="1">
              <a:lnSpc>
                <a:spcPct val="115000"/>
              </a:lnSpc>
              <a:spcBef>
                <a:spcPts val="0"/>
              </a:spcBef>
              <a:spcAft>
                <a:spcPts val="0"/>
              </a:spcAft>
              <a:buFont typeface="Arial" panose="020B0604020202020204" pitchFamily="34" charset="0"/>
              <a:buChar char="•"/>
              <a:tabLst>
                <a:tab pos="971550" algn="l"/>
              </a:tabLst>
            </a:pPr>
            <a:endPar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rtl="0" eaLnBrk="1" latinLnBrk="0" hangingPunct="1">
              <a:lnSpc>
                <a:spcPct val="115000"/>
              </a:lnSpc>
              <a:spcBef>
                <a:spcPts val="0"/>
              </a:spcBef>
              <a:spcAft>
                <a:spcPts val="0"/>
              </a:spcAft>
              <a:buFont typeface="Arial" panose="020B0604020202020204" pitchFamily="34" charset="0"/>
              <a:buChar char="•"/>
              <a:tabLst>
                <a:tab pos="971550" algn="l"/>
              </a:tabLst>
            </a:pPr>
            <a:r>
              <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C2262F2281 - Muhammad Iqbal Tri </a:t>
            </a:r>
            <a:r>
              <a:rPr lang="en-ID" sz="1800" kern="12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Atmojo</a:t>
            </a:r>
            <a:r>
              <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L="0" algn="just" rtl="0" eaLnBrk="1" latinLnBrk="0" hangingPunct="1">
              <a:lnSpc>
                <a:spcPct val="115000"/>
              </a:lnSpc>
              <a:spcBef>
                <a:spcPts val="0"/>
              </a:spcBef>
              <a:spcAft>
                <a:spcPts val="0"/>
              </a:spcAft>
              <a:tabLst>
                <a:tab pos="971550" algn="l"/>
              </a:tabLst>
            </a:pPr>
            <a:r>
              <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(Universitas Muhammadiyah Prof Dr </a:t>
            </a:r>
            <a:r>
              <a:rPr lang="en-ID" sz="1800" kern="12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Hamka</a:t>
            </a:r>
            <a:r>
              <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D" dirty="0">
              <a:latin typeface="Times New Roman" panose="02020603050405020304" pitchFamily="18" charset="0"/>
              <a:cs typeface="Times New Roman" panose="02020603050405020304" pitchFamily="18" charset="0"/>
            </a:endParaRPr>
          </a:p>
          <a:p>
            <a:pPr marL="285750" indent="-285750" algn="just" rtl="0" eaLnBrk="1" latinLnBrk="0" hangingPunct="1">
              <a:lnSpc>
                <a:spcPct val="115000"/>
              </a:lnSpc>
              <a:spcBef>
                <a:spcPts val="0"/>
              </a:spcBef>
              <a:spcAft>
                <a:spcPts val="0"/>
              </a:spcAft>
              <a:buFont typeface="Arial" panose="020B0604020202020204" pitchFamily="34" charset="0"/>
              <a:buChar char="•"/>
              <a:tabLst>
                <a:tab pos="971550" algn="l"/>
              </a:tabLst>
            </a:pPr>
            <a:r>
              <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C7262F2276 - Faisal </a:t>
            </a:r>
            <a:r>
              <a:rPr lang="en-ID" sz="1800" kern="12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Parsakh</a:t>
            </a:r>
            <a:r>
              <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D" sz="1800" kern="12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Nursyamsyi</a:t>
            </a:r>
            <a:r>
              <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L="0" algn="just" rtl="0" eaLnBrk="1" latinLnBrk="0" hangingPunct="1">
              <a:lnSpc>
                <a:spcPct val="115000"/>
              </a:lnSpc>
              <a:spcBef>
                <a:spcPts val="0"/>
              </a:spcBef>
              <a:spcAft>
                <a:spcPts val="0"/>
              </a:spcAft>
              <a:tabLst>
                <a:tab pos="971550" algn="l"/>
              </a:tabLst>
            </a:pPr>
            <a:r>
              <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(Universitas Muhammadiyah Prof Dr </a:t>
            </a:r>
            <a:r>
              <a:rPr lang="en-ID" sz="1800" kern="12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Hamka</a:t>
            </a:r>
            <a:r>
              <a:rPr lang="en-ID" sz="1800" kern="1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D"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B15CD33-E265-4506-BD94-D2650FA01C83}"/>
              </a:ext>
            </a:extLst>
          </p:cNvPr>
          <p:cNvSpPr txBox="1"/>
          <p:nvPr/>
        </p:nvSpPr>
        <p:spPr>
          <a:xfrm>
            <a:off x="4575628" y="3456882"/>
            <a:ext cx="3040744" cy="461665"/>
          </a:xfrm>
          <a:prstGeom prst="rect">
            <a:avLst/>
          </a:prstGeom>
          <a:noFill/>
        </p:spPr>
        <p:txBody>
          <a:bodyPr wrap="square" rtlCol="0">
            <a:spAutoFit/>
          </a:bodyPr>
          <a:lstStyle/>
          <a:p>
            <a:r>
              <a:rPr lang="en-US" sz="2400" dirty="0">
                <a:latin typeface="Adobe Garamond Pro Bold" panose="02020702060506020403" pitchFamily="18" charset="0"/>
              </a:rPr>
              <a:t>INACTIVE MEMBER</a:t>
            </a:r>
          </a:p>
        </p:txBody>
      </p:sp>
      <p:pic>
        <p:nvPicPr>
          <p:cNvPr id="9" name="Picture 8">
            <a:extLst>
              <a:ext uri="{FF2B5EF4-FFF2-40B4-BE49-F238E27FC236}">
                <a16:creationId xmlns:a16="http://schemas.microsoft.com/office/drawing/2014/main" id="{E3232C87-297D-4CC7-9D06-1940246D8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8095" y="5613590"/>
            <a:ext cx="929305" cy="929305"/>
          </a:xfrm>
          <a:prstGeom prst="rect">
            <a:avLst/>
          </a:prstGeom>
        </p:spPr>
      </p:pic>
      <p:sp>
        <p:nvSpPr>
          <p:cNvPr id="10" name="Rectangle 9">
            <a:extLst>
              <a:ext uri="{FF2B5EF4-FFF2-40B4-BE49-F238E27FC236}">
                <a16:creationId xmlns:a16="http://schemas.microsoft.com/office/drawing/2014/main" id="{149E89CF-05F6-4E7C-B898-21B155F5CE93}"/>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TextBox 10">
            <a:extLst>
              <a:ext uri="{FF2B5EF4-FFF2-40B4-BE49-F238E27FC236}">
                <a16:creationId xmlns:a16="http://schemas.microsoft.com/office/drawing/2014/main" id="{953FAEED-8FAF-4D70-942A-FD1CECF02308}"/>
              </a:ext>
            </a:extLst>
          </p:cNvPr>
          <p:cNvSpPr txBox="1"/>
          <p:nvPr/>
        </p:nvSpPr>
        <p:spPr>
          <a:xfrm>
            <a:off x="6096000" y="1538177"/>
            <a:ext cx="5261429" cy="1658018"/>
          </a:xfrm>
          <a:prstGeom prst="rect">
            <a:avLst/>
          </a:prstGeom>
          <a:noFill/>
        </p:spPr>
        <p:txBody>
          <a:bodyPr wrap="square" rtlCol="0">
            <a:spAutoFit/>
          </a:bodyPr>
          <a:lstStyle/>
          <a:p>
            <a:pPr marL="285750" lvl="0" indent="-285750">
              <a:lnSpc>
                <a:spcPct val="115000"/>
              </a:lnSpc>
              <a:buFont typeface="Arial" panose="020B0604020202020204" pitchFamily="34" charset="0"/>
              <a:buChar char="•"/>
              <a:tabLst>
                <a:tab pos="971550" algn="l"/>
              </a:tabLst>
            </a:pPr>
            <a:endPar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nSpc>
                <a:spcPct val="115000"/>
              </a:lnSpc>
              <a:buFont typeface="Arial" panose="020B0604020202020204" pitchFamily="34" charset="0"/>
              <a:buChar char="•"/>
              <a:tabLst>
                <a:tab pos="971550" algn="l"/>
              </a:tabLst>
            </a:pP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A2262F2273 - Mohammad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Akhdaan</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Juliandra</a:t>
            </a:r>
            <a:endPar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lvl="0">
              <a:lnSpc>
                <a:spcPct val="115000"/>
              </a:lnSpc>
              <a:tabLst>
                <a:tab pos="971550" algn="l"/>
              </a:tabLst>
            </a:pPr>
            <a:r>
              <a:rPr lang="en-ID" u="none" strike="noStrike" dirty="0">
                <a:effectLst/>
                <a:latin typeface="Times New Roman" panose="02020603050405020304" pitchFamily="18" charset="0"/>
                <a:ea typeface="Arial" panose="020B0604020202020204" pitchFamily="34" charset="0"/>
                <a:cs typeface="Times New Roman" panose="02020603050405020304" pitchFamily="18" charset="0"/>
              </a:rPr>
              <a:t>(Universitas Muhammadiyah Prof Dr </a:t>
            </a:r>
            <a:r>
              <a:rPr lang="en-ID" u="none" strike="noStrike" dirty="0" err="1">
                <a:effectLst/>
                <a:latin typeface="Times New Roman" panose="02020603050405020304" pitchFamily="18" charset="0"/>
                <a:ea typeface="Arial" panose="020B0604020202020204" pitchFamily="34" charset="0"/>
                <a:cs typeface="Times New Roman" panose="02020603050405020304" pitchFamily="18" charset="0"/>
              </a:rPr>
              <a:t>Hamka</a:t>
            </a:r>
            <a:r>
              <a:rPr lang="en-ID" u="none" strike="noStrike" dirty="0">
                <a:effectLst/>
                <a:latin typeface="Times New Roman" panose="02020603050405020304" pitchFamily="18" charset="0"/>
                <a:ea typeface="Arial" panose="020B0604020202020204" pitchFamily="34" charset="0"/>
                <a:cs typeface="Times New Roman" panose="02020603050405020304" pitchFamily="18" charset="0"/>
              </a:rPr>
              <a:t>)</a:t>
            </a:r>
          </a:p>
          <a:p>
            <a:pPr marL="285750" lvl="0" indent="-285750">
              <a:lnSpc>
                <a:spcPct val="115000"/>
              </a:lnSpc>
              <a:buFont typeface="Arial" panose="020B0604020202020204" pitchFamily="34" charset="0"/>
              <a:buChar char="•"/>
              <a:tabLst>
                <a:tab pos="971550" algn="l"/>
              </a:tabLst>
            </a:pP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A7203F1900 -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Irfanka</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Ichtisan</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Shoeh</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Abdillah</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p>
          <a:p>
            <a:pPr lvl="0">
              <a:lnSpc>
                <a:spcPct val="115000"/>
              </a:lnSpc>
              <a:tabLst>
                <a:tab pos="971550" algn="l"/>
              </a:tabLst>
            </a:pP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(Universitas Duta </a:t>
            </a:r>
            <a:r>
              <a:rPr lang="en-ID"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Bangsa</a:t>
            </a:r>
            <a:r>
              <a:rPr lang="en-ID"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Surakarta)</a:t>
            </a:r>
          </a:p>
        </p:txBody>
      </p:sp>
      <p:sp>
        <p:nvSpPr>
          <p:cNvPr id="12" name="TextBox 11">
            <a:extLst>
              <a:ext uri="{FF2B5EF4-FFF2-40B4-BE49-F238E27FC236}">
                <a16:creationId xmlns:a16="http://schemas.microsoft.com/office/drawing/2014/main" id="{8F3C2EC7-0AF6-4D6E-B375-DF41791040D6}"/>
              </a:ext>
            </a:extLst>
          </p:cNvPr>
          <p:cNvSpPr txBox="1"/>
          <p:nvPr/>
        </p:nvSpPr>
        <p:spPr>
          <a:xfrm>
            <a:off x="667460" y="1313469"/>
            <a:ext cx="2133797" cy="515023"/>
          </a:xfrm>
          <a:prstGeom prst="roundRect">
            <a:avLst>
              <a:gd name="adj" fmla="val 50000"/>
            </a:avLst>
          </a:prstGeom>
          <a:solidFill>
            <a:schemeClr val="bg2">
              <a:lumMod val="50000"/>
            </a:schemeClr>
          </a:solidFill>
        </p:spPr>
        <p:txBody>
          <a:bodyPr wrap="square" lIns="274320" rtlCol="0" anchor="ctr">
            <a:spAutoFit/>
          </a:bodyPr>
          <a:lstStyle/>
          <a:p>
            <a:pPr lvl="0">
              <a:lnSpc>
                <a:spcPct val="115000"/>
              </a:lnSpc>
              <a:tabLst>
                <a:tab pos="971550" algn="l"/>
              </a:tabLst>
            </a:pPr>
            <a:r>
              <a:rPr lang="en-ID" sz="1600" i="1" u="none" strike="noStrike" dirty="0">
                <a:solidFill>
                  <a:schemeClr val="bg1"/>
                </a:solidFill>
                <a:effectLst/>
                <a:latin typeface="Adobe Garamond Pro Bold" panose="02020702060506020403" pitchFamily="18" charset="0"/>
                <a:ea typeface="Arial" panose="020B0604020202020204" pitchFamily="34" charset="0"/>
              </a:rPr>
              <a:t>Machine Learning</a:t>
            </a:r>
          </a:p>
        </p:txBody>
      </p:sp>
      <p:sp>
        <p:nvSpPr>
          <p:cNvPr id="13" name="TextBox 12">
            <a:extLst>
              <a:ext uri="{FF2B5EF4-FFF2-40B4-BE49-F238E27FC236}">
                <a16:creationId xmlns:a16="http://schemas.microsoft.com/office/drawing/2014/main" id="{EAB045B6-2200-460B-A9BA-85BD61FD944C}"/>
              </a:ext>
            </a:extLst>
          </p:cNvPr>
          <p:cNvSpPr txBox="1"/>
          <p:nvPr/>
        </p:nvSpPr>
        <p:spPr>
          <a:xfrm>
            <a:off x="5021647" y="4055071"/>
            <a:ext cx="2133797" cy="515023"/>
          </a:xfrm>
          <a:prstGeom prst="roundRect">
            <a:avLst>
              <a:gd name="adj" fmla="val 50000"/>
            </a:avLst>
          </a:prstGeom>
          <a:solidFill>
            <a:schemeClr val="bg2">
              <a:lumMod val="50000"/>
            </a:schemeClr>
          </a:solidFill>
        </p:spPr>
        <p:txBody>
          <a:bodyPr wrap="square" lIns="274320" rtlCol="0" anchor="ctr">
            <a:spAutoFit/>
          </a:bodyPr>
          <a:lstStyle/>
          <a:p>
            <a:pPr lvl="0">
              <a:lnSpc>
                <a:spcPct val="115000"/>
              </a:lnSpc>
              <a:tabLst>
                <a:tab pos="971550" algn="l"/>
              </a:tabLst>
            </a:pPr>
            <a:r>
              <a:rPr lang="en-ID" sz="1600" i="1" u="none" strike="noStrike" dirty="0">
                <a:solidFill>
                  <a:schemeClr val="bg1"/>
                </a:solidFill>
                <a:effectLst/>
                <a:latin typeface="Adobe Garamond Pro Bold" panose="02020702060506020403" pitchFamily="18" charset="0"/>
                <a:ea typeface="Arial" panose="020B0604020202020204" pitchFamily="34" charset="0"/>
              </a:rPr>
              <a:t>Cloud Computing</a:t>
            </a:r>
          </a:p>
        </p:txBody>
      </p:sp>
      <p:sp>
        <p:nvSpPr>
          <p:cNvPr id="14" name="TextBox 13">
            <a:extLst>
              <a:ext uri="{FF2B5EF4-FFF2-40B4-BE49-F238E27FC236}">
                <a16:creationId xmlns:a16="http://schemas.microsoft.com/office/drawing/2014/main" id="{8C9463A6-1366-4C22-BF67-381404AEB1FE}"/>
              </a:ext>
            </a:extLst>
          </p:cNvPr>
          <p:cNvSpPr txBox="1"/>
          <p:nvPr/>
        </p:nvSpPr>
        <p:spPr>
          <a:xfrm>
            <a:off x="5972431" y="1313469"/>
            <a:ext cx="2366026" cy="515023"/>
          </a:xfrm>
          <a:prstGeom prst="roundRect">
            <a:avLst>
              <a:gd name="adj" fmla="val 50000"/>
            </a:avLst>
          </a:prstGeom>
          <a:solidFill>
            <a:schemeClr val="bg2">
              <a:lumMod val="50000"/>
            </a:schemeClr>
          </a:solidFill>
        </p:spPr>
        <p:txBody>
          <a:bodyPr wrap="square" lIns="274320" rtlCol="0" anchor="ctr">
            <a:spAutoFit/>
          </a:bodyPr>
          <a:lstStyle/>
          <a:p>
            <a:pPr lvl="0">
              <a:lnSpc>
                <a:spcPct val="115000"/>
              </a:lnSpc>
              <a:tabLst>
                <a:tab pos="971550" algn="l"/>
              </a:tabLst>
            </a:pPr>
            <a:r>
              <a:rPr lang="en-ID" sz="1600" i="1" u="none" strike="noStrike" dirty="0">
                <a:solidFill>
                  <a:schemeClr val="bg1"/>
                </a:solidFill>
                <a:effectLst/>
                <a:latin typeface="Adobe Garamond Pro Bold" panose="02020702060506020403" pitchFamily="18" charset="0"/>
                <a:ea typeface="Arial" panose="020B0604020202020204" pitchFamily="34" charset="0"/>
              </a:rPr>
              <a:t>Mobile Development</a:t>
            </a:r>
          </a:p>
        </p:txBody>
      </p:sp>
      <p:sp>
        <p:nvSpPr>
          <p:cNvPr id="15" name="Rectangle 14">
            <a:extLst>
              <a:ext uri="{FF2B5EF4-FFF2-40B4-BE49-F238E27FC236}">
                <a16:creationId xmlns:a16="http://schemas.microsoft.com/office/drawing/2014/main" id="{B63F3597-6E6C-4D23-9A93-E247BD5C6235}"/>
              </a:ext>
            </a:extLst>
          </p:cNvPr>
          <p:cNvSpPr/>
          <p:nvPr/>
        </p:nvSpPr>
        <p:spPr>
          <a:xfrm>
            <a:off x="508000" y="1114969"/>
            <a:ext cx="4737100" cy="2081226"/>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BF53B641-F355-4273-9D03-D21645A26335}"/>
              </a:ext>
            </a:extLst>
          </p:cNvPr>
          <p:cNvSpPr/>
          <p:nvPr/>
        </p:nvSpPr>
        <p:spPr>
          <a:xfrm>
            <a:off x="3601357" y="3936275"/>
            <a:ext cx="4887686" cy="2081226"/>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B1EF66E5-6A47-4021-96F1-6F7FEBC083C5}"/>
              </a:ext>
            </a:extLst>
          </p:cNvPr>
          <p:cNvSpPr/>
          <p:nvPr/>
        </p:nvSpPr>
        <p:spPr>
          <a:xfrm>
            <a:off x="5783943" y="1114969"/>
            <a:ext cx="5573486" cy="2081226"/>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B9775CF7-EB64-406D-BE77-1115611A4F4B}"/>
              </a:ext>
            </a:extLst>
          </p:cNvPr>
          <p:cNvSpPr/>
          <p:nvPr/>
        </p:nvSpPr>
        <p:spPr>
          <a:xfrm>
            <a:off x="375371" y="1114969"/>
            <a:ext cx="74569" cy="2081226"/>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Rectangle 19">
            <a:extLst>
              <a:ext uri="{FF2B5EF4-FFF2-40B4-BE49-F238E27FC236}">
                <a16:creationId xmlns:a16="http://schemas.microsoft.com/office/drawing/2014/main" id="{450CCBE2-84B6-4DA7-A502-E1664FFDD97A}"/>
              </a:ext>
            </a:extLst>
          </p:cNvPr>
          <p:cNvSpPr/>
          <p:nvPr/>
        </p:nvSpPr>
        <p:spPr>
          <a:xfrm rot="5400000">
            <a:off x="6009216" y="3687498"/>
            <a:ext cx="74568" cy="48560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20">
            <a:extLst>
              <a:ext uri="{FF2B5EF4-FFF2-40B4-BE49-F238E27FC236}">
                <a16:creationId xmlns:a16="http://schemas.microsoft.com/office/drawing/2014/main" id="{9D5814E4-7EE6-49D9-86A3-C4B5006A68E0}"/>
              </a:ext>
            </a:extLst>
          </p:cNvPr>
          <p:cNvSpPr/>
          <p:nvPr/>
        </p:nvSpPr>
        <p:spPr>
          <a:xfrm>
            <a:off x="5659672" y="1114969"/>
            <a:ext cx="74569" cy="2081226"/>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2" name="Google Shape;161;p1">
            <a:extLst>
              <a:ext uri="{FF2B5EF4-FFF2-40B4-BE49-F238E27FC236}">
                <a16:creationId xmlns:a16="http://schemas.microsoft.com/office/drawing/2014/main" id="{B0B1BFF2-4B0F-41CE-9AAA-38071FA6F215}"/>
              </a:ext>
            </a:extLst>
          </p:cNvPr>
          <p:cNvPicPr preferRelativeResize="0"/>
          <p:nvPr/>
        </p:nvPicPr>
        <p:blipFill rotWithShape="1">
          <a:blip r:embed="rId3">
            <a:alphaModFix/>
          </a:blip>
          <a:srcRect/>
          <a:stretch/>
        </p:blipFill>
        <p:spPr>
          <a:xfrm>
            <a:off x="254389" y="237441"/>
            <a:ext cx="1567543" cy="369332"/>
          </a:xfrm>
          <a:prstGeom prst="rect">
            <a:avLst/>
          </a:prstGeom>
          <a:noFill/>
          <a:ln>
            <a:noFill/>
          </a:ln>
        </p:spPr>
      </p:pic>
    </p:spTree>
    <p:extLst>
      <p:ext uri="{BB962C8B-B14F-4D97-AF65-F5344CB8AC3E}">
        <p14:creationId xmlns:p14="http://schemas.microsoft.com/office/powerpoint/2010/main" val="405351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0E1AB-B5D1-42F7-85DC-64D14B951619}"/>
              </a:ext>
            </a:extLst>
          </p:cNvPr>
          <p:cNvSpPr txBox="1"/>
          <p:nvPr/>
        </p:nvSpPr>
        <p:spPr>
          <a:xfrm>
            <a:off x="188685" y="209898"/>
            <a:ext cx="12533085" cy="461665"/>
          </a:xfrm>
          <a:prstGeom prst="rect">
            <a:avLst/>
          </a:prstGeom>
          <a:noFill/>
          <a:ln>
            <a:solidFill>
              <a:schemeClr val="bg2"/>
            </a:solidFill>
          </a:ln>
        </p:spPr>
        <p:txBody>
          <a:bodyPr wrap="square" rtlCol="0">
            <a:spAutoFit/>
          </a:bodyPr>
          <a:lstStyle/>
          <a:p>
            <a:r>
              <a:rPr lang="en-US" sz="2400" dirty="0">
                <a:latin typeface="Adobe Garamond Pro Bold" panose="02020702060506020403" pitchFamily="18" charset="0"/>
              </a:rPr>
              <a:t>BACKGROUND</a:t>
            </a:r>
            <a:endParaRPr lang="en-ID" sz="2400" dirty="0">
              <a:latin typeface="Adobe Garamond Pro Bold" panose="02020702060506020403" pitchFamily="18" charset="0"/>
            </a:endParaRPr>
          </a:p>
        </p:txBody>
      </p:sp>
      <p:pic>
        <p:nvPicPr>
          <p:cNvPr id="8" name="Picture 7">
            <a:extLst>
              <a:ext uri="{FF2B5EF4-FFF2-40B4-BE49-F238E27FC236}">
                <a16:creationId xmlns:a16="http://schemas.microsoft.com/office/drawing/2014/main" id="{2E3B4445-FBAF-4BA7-8B6C-339A0BB741A4}"/>
              </a:ext>
            </a:extLst>
          </p:cNvPr>
          <p:cNvPicPr>
            <a:picLocks noChangeAspect="1"/>
          </p:cNvPicPr>
          <p:nvPr/>
        </p:nvPicPr>
        <p:blipFill>
          <a:blip r:embed="rId2"/>
          <a:stretch>
            <a:fillRect/>
          </a:stretch>
        </p:blipFill>
        <p:spPr>
          <a:xfrm>
            <a:off x="493485" y="812398"/>
            <a:ext cx="6359260" cy="2685144"/>
          </a:xfrm>
          <a:prstGeom prst="rect">
            <a:avLst/>
          </a:prstGeom>
        </p:spPr>
      </p:pic>
      <p:pic>
        <p:nvPicPr>
          <p:cNvPr id="10" name="Picture 9">
            <a:extLst>
              <a:ext uri="{FF2B5EF4-FFF2-40B4-BE49-F238E27FC236}">
                <a16:creationId xmlns:a16="http://schemas.microsoft.com/office/drawing/2014/main" id="{73B69501-5649-427B-B6F6-C568229B08D3}"/>
              </a:ext>
            </a:extLst>
          </p:cNvPr>
          <p:cNvPicPr>
            <a:picLocks noChangeAspect="1"/>
          </p:cNvPicPr>
          <p:nvPr/>
        </p:nvPicPr>
        <p:blipFill>
          <a:blip r:embed="rId3"/>
          <a:stretch>
            <a:fillRect/>
          </a:stretch>
        </p:blipFill>
        <p:spPr>
          <a:xfrm>
            <a:off x="5239656" y="3618577"/>
            <a:ext cx="6541048" cy="2772774"/>
          </a:xfrm>
          <a:prstGeom prst="rect">
            <a:avLst/>
          </a:prstGeom>
        </p:spPr>
      </p:pic>
      <p:sp>
        <p:nvSpPr>
          <p:cNvPr id="11" name="TextBox 10">
            <a:extLst>
              <a:ext uri="{FF2B5EF4-FFF2-40B4-BE49-F238E27FC236}">
                <a16:creationId xmlns:a16="http://schemas.microsoft.com/office/drawing/2014/main" id="{2CF6DB1B-A838-47DB-A297-D5DE65A01258}"/>
              </a:ext>
            </a:extLst>
          </p:cNvPr>
          <p:cNvSpPr txBox="1"/>
          <p:nvPr/>
        </p:nvSpPr>
        <p:spPr>
          <a:xfrm>
            <a:off x="7426505" y="1290990"/>
            <a:ext cx="3962400" cy="1477328"/>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The results of a study from the research company Value Champion, Singapore in 2019 which stated that Indonesia was ranked </a:t>
            </a:r>
            <a:r>
              <a:rPr lang="en-US" sz="1800" b="1" dirty="0">
                <a:effectLst/>
                <a:latin typeface="Times New Roman" panose="02020603050405020304" pitchFamily="18" charset="0"/>
                <a:ea typeface="Times New Roman" panose="02020603050405020304" pitchFamily="18" charset="0"/>
              </a:rPr>
              <a:t>second in the Asia Pacific</a:t>
            </a:r>
            <a:r>
              <a:rPr lang="en-US" sz="1800" dirty="0">
                <a:effectLst/>
                <a:latin typeface="Times New Roman" panose="02020603050405020304" pitchFamily="18" charset="0"/>
                <a:ea typeface="Times New Roman" panose="02020603050405020304" pitchFamily="18" charset="0"/>
              </a:rPr>
              <a:t>, as a </a:t>
            </a:r>
            <a:r>
              <a:rPr lang="en-US" sz="1800" b="1" dirty="0">
                <a:effectLst/>
                <a:latin typeface="Times New Roman" panose="02020603050405020304" pitchFamily="18" charset="0"/>
                <a:ea typeface="Times New Roman" panose="02020603050405020304" pitchFamily="18" charset="0"/>
              </a:rPr>
              <a:t>dangerous country for women</a:t>
            </a:r>
            <a:r>
              <a:rPr lang="en-US" sz="1800" dirty="0">
                <a:effectLst/>
                <a:latin typeface="Times New Roman" panose="02020603050405020304" pitchFamily="18" charset="0"/>
                <a:ea typeface="Times New Roman" panose="02020603050405020304" pitchFamily="18" charset="0"/>
              </a:rPr>
              <a:t>.</a:t>
            </a:r>
            <a:endParaRPr lang="en-ID" sz="1800" dirty="0">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4D6ED169-CE2D-4224-BF16-8DE62CD8B0C3}"/>
              </a:ext>
            </a:extLst>
          </p:cNvPr>
          <p:cNvSpPr txBox="1"/>
          <p:nvPr/>
        </p:nvSpPr>
        <p:spPr>
          <a:xfrm>
            <a:off x="558798" y="3712302"/>
            <a:ext cx="4598395" cy="2308324"/>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Based on data from the </a:t>
            </a:r>
            <a:r>
              <a:rPr lang="id-ID" sz="1800" dirty="0">
                <a:effectLst/>
                <a:latin typeface="Times New Roman" panose="02020603050405020304" pitchFamily="18" charset="0"/>
                <a:ea typeface="Times New Roman" panose="02020603050405020304" pitchFamily="18" charset="0"/>
              </a:rPr>
              <a:t>Sistem Informasi Online Perlindungan Perempuan dan Anak (SIMFONI PPA) Kementerian Pemberdayaan Perempuan dan Perlindungan Anak</a:t>
            </a:r>
            <a:r>
              <a:rPr lang="en-US" sz="1800" dirty="0">
                <a:effectLst/>
                <a:latin typeface="Times New Roman" panose="02020603050405020304" pitchFamily="18" charset="0"/>
                <a:ea typeface="Times New Roman" panose="02020603050405020304" pitchFamily="18" charset="0"/>
              </a:rPr>
              <a:t> of the Republic of Indonesia, on the data entered on January 1, 2022, there are currently around </a:t>
            </a:r>
            <a:r>
              <a:rPr lang="en-US" sz="1800" b="1" dirty="0">
                <a:effectLst/>
                <a:latin typeface="Times New Roman" panose="02020603050405020304" pitchFamily="18" charset="0"/>
                <a:ea typeface="Times New Roman" panose="02020603050405020304" pitchFamily="18" charset="0"/>
              </a:rPr>
              <a:t>9,764 cases </a:t>
            </a:r>
            <a:r>
              <a:rPr lang="en-US" sz="1800" dirty="0">
                <a:effectLst/>
                <a:latin typeface="Times New Roman" panose="02020603050405020304" pitchFamily="18" charset="0"/>
                <a:ea typeface="Times New Roman" panose="02020603050405020304" pitchFamily="18" charset="0"/>
              </a:rPr>
              <a:t>including 1,533 for male victims and 9,052 for victims. woman.</a:t>
            </a:r>
            <a:endParaRPr lang="en-ID" sz="1800" dirty="0">
              <a:effectLst/>
              <a:latin typeface="Arial" panose="020B0604020202020204" pitchFamily="34" charset="0"/>
              <a:ea typeface="Arial" panose="020B0604020202020204" pitchFamily="34" charset="0"/>
            </a:endParaRPr>
          </a:p>
        </p:txBody>
      </p:sp>
      <p:sp>
        <p:nvSpPr>
          <p:cNvPr id="13" name="Rectangle 12">
            <a:extLst>
              <a:ext uri="{FF2B5EF4-FFF2-40B4-BE49-F238E27FC236}">
                <a16:creationId xmlns:a16="http://schemas.microsoft.com/office/drawing/2014/main" id="{420D528E-AFB4-4DCF-B157-6AD5950F2D37}"/>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id="{72B3D49C-C984-4E63-9F4F-C06D011C15DE}"/>
              </a:ext>
            </a:extLst>
          </p:cNvPr>
          <p:cNvSpPr/>
          <p:nvPr/>
        </p:nvSpPr>
        <p:spPr>
          <a:xfrm>
            <a:off x="-362865" y="98090"/>
            <a:ext cx="11814630" cy="49131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4B34D367-D1C0-49E8-B5C9-78AC1471ADFD}"/>
              </a:ext>
            </a:extLst>
          </p:cNvPr>
          <p:cNvSpPr/>
          <p:nvPr/>
        </p:nvSpPr>
        <p:spPr>
          <a:xfrm>
            <a:off x="7043604" y="1022297"/>
            <a:ext cx="4737100" cy="2081226"/>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E29F4542-72E3-439C-8332-2783569FB779}"/>
              </a:ext>
            </a:extLst>
          </p:cNvPr>
          <p:cNvSpPr/>
          <p:nvPr/>
        </p:nvSpPr>
        <p:spPr>
          <a:xfrm>
            <a:off x="11838938" y="1022297"/>
            <a:ext cx="74569" cy="2081226"/>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42841DE4-F9A8-43D0-AB44-039A6FBA9C5C}"/>
              </a:ext>
            </a:extLst>
          </p:cNvPr>
          <p:cNvSpPr/>
          <p:nvPr/>
        </p:nvSpPr>
        <p:spPr>
          <a:xfrm>
            <a:off x="436429" y="3662688"/>
            <a:ext cx="4737100" cy="2382913"/>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E66667BA-4EF1-4D8F-B65D-E03A4724DFA4}"/>
              </a:ext>
            </a:extLst>
          </p:cNvPr>
          <p:cNvSpPr/>
          <p:nvPr/>
        </p:nvSpPr>
        <p:spPr>
          <a:xfrm>
            <a:off x="300675" y="3662688"/>
            <a:ext cx="69627" cy="235793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9" name="Google Shape;161;p1">
            <a:extLst>
              <a:ext uri="{FF2B5EF4-FFF2-40B4-BE49-F238E27FC236}">
                <a16:creationId xmlns:a16="http://schemas.microsoft.com/office/drawing/2014/main" id="{C133B112-5780-46E3-9A41-4D7125FE3660}"/>
              </a:ext>
            </a:extLst>
          </p:cNvPr>
          <p:cNvPicPr preferRelativeResize="0"/>
          <p:nvPr/>
        </p:nvPicPr>
        <p:blipFill rotWithShape="1">
          <a:blip r:embed="rId4">
            <a:alphaModFix/>
          </a:blip>
          <a:srcRect/>
          <a:stretch/>
        </p:blipFill>
        <p:spPr>
          <a:xfrm>
            <a:off x="10551884" y="260553"/>
            <a:ext cx="1567543" cy="369332"/>
          </a:xfrm>
          <a:prstGeom prst="rect">
            <a:avLst/>
          </a:prstGeom>
          <a:noFill/>
          <a:ln>
            <a:noFill/>
          </a:ln>
        </p:spPr>
      </p:pic>
    </p:spTree>
    <p:extLst>
      <p:ext uri="{BB962C8B-B14F-4D97-AF65-F5344CB8AC3E}">
        <p14:creationId xmlns:p14="http://schemas.microsoft.com/office/powerpoint/2010/main" val="292195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B618F7-E885-46BD-9B13-F479D4357625}"/>
              </a:ext>
            </a:extLst>
          </p:cNvPr>
          <p:cNvPicPr>
            <a:picLocks noChangeAspect="1"/>
          </p:cNvPicPr>
          <p:nvPr/>
        </p:nvPicPr>
        <p:blipFill>
          <a:blip r:embed="rId2"/>
          <a:stretch>
            <a:fillRect/>
          </a:stretch>
        </p:blipFill>
        <p:spPr>
          <a:xfrm>
            <a:off x="1371906" y="1218014"/>
            <a:ext cx="4402574" cy="3211604"/>
          </a:xfrm>
          <a:prstGeom prst="rect">
            <a:avLst/>
          </a:prstGeom>
        </p:spPr>
      </p:pic>
      <p:sp>
        <p:nvSpPr>
          <p:cNvPr id="6" name="TextBox 5">
            <a:extLst>
              <a:ext uri="{FF2B5EF4-FFF2-40B4-BE49-F238E27FC236}">
                <a16:creationId xmlns:a16="http://schemas.microsoft.com/office/drawing/2014/main" id="{8BEF08AF-B1E5-4801-9159-01367324C6E4}"/>
              </a:ext>
            </a:extLst>
          </p:cNvPr>
          <p:cNvSpPr txBox="1"/>
          <p:nvPr/>
        </p:nvSpPr>
        <p:spPr>
          <a:xfrm>
            <a:off x="155078" y="4545640"/>
            <a:ext cx="6836229" cy="369332"/>
          </a:xfrm>
          <a:prstGeom prst="rect">
            <a:avLst/>
          </a:prstGeom>
          <a:noFill/>
        </p:spPr>
        <p:txBody>
          <a:bodyPr wrap="square" rtlCol="0">
            <a:spAutoFit/>
          </a:bodyPr>
          <a:lstStyle/>
          <a:p>
            <a:r>
              <a:rPr lang="en-ID" dirty="0"/>
              <a:t>Source: https://kekerasan.kemenpppa.go.id/ringkasan</a:t>
            </a:r>
          </a:p>
        </p:txBody>
      </p:sp>
      <p:sp>
        <p:nvSpPr>
          <p:cNvPr id="7" name="TextBox 6">
            <a:extLst>
              <a:ext uri="{FF2B5EF4-FFF2-40B4-BE49-F238E27FC236}">
                <a16:creationId xmlns:a16="http://schemas.microsoft.com/office/drawing/2014/main" id="{791F55B0-2622-4E3B-9C62-D24AFE52933F}"/>
              </a:ext>
            </a:extLst>
          </p:cNvPr>
          <p:cNvSpPr txBox="1"/>
          <p:nvPr/>
        </p:nvSpPr>
        <p:spPr>
          <a:xfrm>
            <a:off x="6399417" y="1961633"/>
            <a:ext cx="4876800" cy="1659237"/>
          </a:xfrm>
          <a:prstGeom prst="rect">
            <a:avLst/>
          </a:prstGeom>
          <a:noFill/>
        </p:spPr>
        <p:txBody>
          <a:bodyPr wrap="square" rtlCol="0">
            <a:spAutoFit/>
          </a:bodyPr>
          <a:lstStyle/>
          <a:p>
            <a:pPr algn="just">
              <a:lnSpc>
                <a:spcPct val="115000"/>
              </a:lnSpc>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Based on information from </a:t>
            </a: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Kementerian Pemberdayaan Perempuan dan Perlindungan Anak (Kemen PPPA)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victims of violence can report through the </a:t>
            </a:r>
            <a:r>
              <a:rPr lang="id-ID" sz="1800" b="1" dirty="0">
                <a:effectLst/>
                <a:latin typeface="Times New Roman" panose="02020603050405020304" pitchFamily="18" charset="0"/>
                <a:ea typeface="Times New Roman" panose="02020603050405020304" pitchFamily="18" charset="0"/>
                <a:cs typeface="Times New Roman" panose="02020603050405020304" pitchFamily="18" charset="0"/>
              </a:rPr>
              <a:t>Sahabat Perempuan dan Anak (SAPA) 129</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call center service. </a:t>
            </a:r>
            <a:endParaRPr lang="en-ID"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22" name="Rectangle 321">
            <a:extLst>
              <a:ext uri="{FF2B5EF4-FFF2-40B4-BE49-F238E27FC236}">
                <a16:creationId xmlns:a16="http://schemas.microsoft.com/office/drawing/2014/main" id="{A0E96BD8-806D-473E-9D0F-0D2BAD1C0F1D}"/>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23" name="Google Shape;161;p1">
            <a:extLst>
              <a:ext uri="{FF2B5EF4-FFF2-40B4-BE49-F238E27FC236}">
                <a16:creationId xmlns:a16="http://schemas.microsoft.com/office/drawing/2014/main" id="{E231ACB1-DEFF-4C10-840A-7CDA07FB1DB4}"/>
              </a:ext>
            </a:extLst>
          </p:cNvPr>
          <p:cNvPicPr preferRelativeResize="0"/>
          <p:nvPr/>
        </p:nvPicPr>
        <p:blipFill rotWithShape="1">
          <a:blip r:embed="rId3">
            <a:alphaModFix/>
          </a:blip>
          <a:srcRect/>
          <a:stretch/>
        </p:blipFill>
        <p:spPr>
          <a:xfrm>
            <a:off x="10492446" y="224647"/>
            <a:ext cx="1567543" cy="369332"/>
          </a:xfrm>
          <a:prstGeom prst="rect">
            <a:avLst/>
          </a:prstGeom>
          <a:noFill/>
          <a:ln>
            <a:noFill/>
          </a:ln>
        </p:spPr>
      </p:pic>
      <p:sp>
        <p:nvSpPr>
          <p:cNvPr id="324" name="Rectangle 323">
            <a:extLst>
              <a:ext uri="{FF2B5EF4-FFF2-40B4-BE49-F238E27FC236}">
                <a16:creationId xmlns:a16="http://schemas.microsoft.com/office/drawing/2014/main" id="{930B8671-A25A-4836-A404-EB11E8AA5B96}"/>
              </a:ext>
            </a:extLst>
          </p:cNvPr>
          <p:cNvSpPr/>
          <p:nvPr/>
        </p:nvSpPr>
        <p:spPr>
          <a:xfrm>
            <a:off x="6417521" y="1780488"/>
            <a:ext cx="4858695" cy="2007742"/>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5" name="Rectangle 324">
            <a:extLst>
              <a:ext uri="{FF2B5EF4-FFF2-40B4-BE49-F238E27FC236}">
                <a16:creationId xmlns:a16="http://schemas.microsoft.com/office/drawing/2014/main" id="{F8B121F2-7BF9-4BFE-AF8B-769905AC2D5E}"/>
              </a:ext>
            </a:extLst>
          </p:cNvPr>
          <p:cNvSpPr/>
          <p:nvPr/>
        </p:nvSpPr>
        <p:spPr>
          <a:xfrm>
            <a:off x="11332740" y="1776434"/>
            <a:ext cx="60975" cy="200774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27301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C031FC-FAF5-44FF-A29B-B9D0BA7B6375}"/>
              </a:ext>
            </a:extLst>
          </p:cNvPr>
          <p:cNvSpPr txBox="1"/>
          <p:nvPr/>
        </p:nvSpPr>
        <p:spPr>
          <a:xfrm>
            <a:off x="642255" y="1121604"/>
            <a:ext cx="10867573" cy="4207947"/>
          </a:xfrm>
          <a:prstGeom prst="rect">
            <a:avLst/>
          </a:prstGeom>
          <a:noFill/>
        </p:spPr>
        <p:txBody>
          <a:bodyPr wrap="square" rtlCol="0">
            <a:spAutoFit/>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Overall, many people are not aware of the services provided by the government for complaints like this. The less than optimal socialization provided by the government resulted in a lack of enthusiasm from the community to use these services.</a:t>
            </a:r>
          </a:p>
          <a:p>
            <a:pPr algn="just">
              <a:lnSpc>
                <a:spcPct val="115000"/>
              </a:lnSpc>
            </a:pPr>
            <a:endParaRPr lang="en-US" sz="18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Times New Roman" panose="02020603050405020304" pitchFamily="18" charset="0"/>
                <a:ea typeface="Times New Roman" panose="02020603050405020304" pitchFamily="18" charset="0"/>
              </a:rPr>
              <a:t>With the rapid development of technology in this era as well as the widespread problems of violence against women and children, our team focuses on creating a complaint service that is easily accessible by anyone at any time with attractive features and is also simple to use. Making the application has features such as forums to share experiences or events that have occurred to themselves or those closest to them in cases related to anonymous identity. In addition, there is also a feature to consult directly with the admin, if the case at hand is in an emergency stage, it will be forwarded to the authorities.</a:t>
            </a:r>
          </a:p>
          <a:p>
            <a:pPr algn="just">
              <a:lnSpc>
                <a:spcPct val="115000"/>
              </a:lnSpc>
            </a:pPr>
            <a:endParaRPr lang="en-US" sz="18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Times New Roman" panose="02020603050405020304" pitchFamily="18" charset="0"/>
                <a:ea typeface="Times New Roman" panose="02020603050405020304" pitchFamily="18" charset="0"/>
              </a:rPr>
              <a:t>Making this application is expected to help the community in handling and resolving cases of violence and other cases.</a:t>
            </a:r>
          </a:p>
        </p:txBody>
      </p:sp>
      <p:sp>
        <p:nvSpPr>
          <p:cNvPr id="6" name="Rectangle 5">
            <a:extLst>
              <a:ext uri="{FF2B5EF4-FFF2-40B4-BE49-F238E27FC236}">
                <a16:creationId xmlns:a16="http://schemas.microsoft.com/office/drawing/2014/main" id="{8EC9A820-229F-490C-B724-B8474B9EBD3C}"/>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2296DDFA-90E1-40A7-B317-57135095ECAB}"/>
              </a:ext>
            </a:extLst>
          </p:cNvPr>
          <p:cNvSpPr txBox="1"/>
          <p:nvPr/>
        </p:nvSpPr>
        <p:spPr>
          <a:xfrm>
            <a:off x="188685" y="282468"/>
            <a:ext cx="12533085" cy="461665"/>
          </a:xfrm>
          <a:prstGeom prst="rect">
            <a:avLst/>
          </a:prstGeom>
          <a:noFill/>
          <a:ln>
            <a:solidFill>
              <a:schemeClr val="bg2"/>
            </a:solidFill>
          </a:ln>
        </p:spPr>
        <p:txBody>
          <a:bodyPr wrap="square" rtlCol="0">
            <a:spAutoFit/>
          </a:bodyPr>
          <a:lstStyle/>
          <a:p>
            <a:r>
              <a:rPr lang="en-US" sz="2400" dirty="0">
                <a:latin typeface="Adobe Garamond Pro Bold" panose="02020702060506020403" pitchFamily="18" charset="0"/>
              </a:rPr>
              <a:t>REASON</a:t>
            </a:r>
            <a:endParaRPr lang="en-ID" sz="2400" dirty="0">
              <a:latin typeface="Adobe Garamond Pro Bold" panose="02020702060506020403" pitchFamily="18" charset="0"/>
            </a:endParaRPr>
          </a:p>
        </p:txBody>
      </p:sp>
      <p:sp>
        <p:nvSpPr>
          <p:cNvPr id="8" name="Rectangle 7">
            <a:extLst>
              <a:ext uri="{FF2B5EF4-FFF2-40B4-BE49-F238E27FC236}">
                <a16:creationId xmlns:a16="http://schemas.microsoft.com/office/drawing/2014/main" id="{2B38862A-72D4-4E7C-93EF-91A4D3219BAE}"/>
              </a:ext>
            </a:extLst>
          </p:cNvPr>
          <p:cNvSpPr/>
          <p:nvPr/>
        </p:nvSpPr>
        <p:spPr>
          <a:xfrm>
            <a:off x="-362865" y="170660"/>
            <a:ext cx="11814630" cy="49131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Google Shape;161;p1">
            <a:extLst>
              <a:ext uri="{FF2B5EF4-FFF2-40B4-BE49-F238E27FC236}">
                <a16:creationId xmlns:a16="http://schemas.microsoft.com/office/drawing/2014/main" id="{011A426F-85DE-4A93-9316-6A5BC7077E0F}"/>
              </a:ext>
            </a:extLst>
          </p:cNvPr>
          <p:cNvPicPr preferRelativeResize="0"/>
          <p:nvPr/>
        </p:nvPicPr>
        <p:blipFill rotWithShape="1">
          <a:blip r:embed="rId2">
            <a:alphaModFix/>
          </a:blip>
          <a:srcRect/>
          <a:stretch/>
        </p:blipFill>
        <p:spPr>
          <a:xfrm>
            <a:off x="10448903" y="6037176"/>
            <a:ext cx="1567543" cy="369332"/>
          </a:xfrm>
          <a:prstGeom prst="rect">
            <a:avLst/>
          </a:prstGeom>
          <a:noFill/>
          <a:ln>
            <a:noFill/>
          </a:ln>
        </p:spPr>
      </p:pic>
      <p:sp>
        <p:nvSpPr>
          <p:cNvPr id="10" name="Rectangle 9">
            <a:extLst>
              <a:ext uri="{FF2B5EF4-FFF2-40B4-BE49-F238E27FC236}">
                <a16:creationId xmlns:a16="http://schemas.microsoft.com/office/drawing/2014/main" id="{A05F2368-3E71-40A1-949C-3367C6C604C2}"/>
              </a:ext>
            </a:extLst>
          </p:cNvPr>
          <p:cNvSpPr/>
          <p:nvPr/>
        </p:nvSpPr>
        <p:spPr>
          <a:xfrm>
            <a:off x="530596" y="1121604"/>
            <a:ext cx="11019149" cy="4207946"/>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F25598EE-4422-403C-A647-495AA8D55C75}"/>
              </a:ext>
            </a:extLst>
          </p:cNvPr>
          <p:cNvSpPr/>
          <p:nvPr/>
        </p:nvSpPr>
        <p:spPr>
          <a:xfrm>
            <a:off x="11621487" y="1121603"/>
            <a:ext cx="45719" cy="420794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id="{AE0485C7-9176-4B9F-8955-69BDFEB844A2}"/>
              </a:ext>
            </a:extLst>
          </p:cNvPr>
          <p:cNvSpPr/>
          <p:nvPr/>
        </p:nvSpPr>
        <p:spPr>
          <a:xfrm rot="16200000">
            <a:off x="9412024" y="3311558"/>
            <a:ext cx="45719" cy="420794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7089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EC9A820-229F-490C-B724-B8474B9EBD3C}"/>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2296DDFA-90E1-40A7-B317-57135095ECAB}"/>
              </a:ext>
            </a:extLst>
          </p:cNvPr>
          <p:cNvSpPr txBox="1"/>
          <p:nvPr/>
        </p:nvSpPr>
        <p:spPr>
          <a:xfrm>
            <a:off x="188685" y="282468"/>
            <a:ext cx="12533085" cy="461665"/>
          </a:xfrm>
          <a:prstGeom prst="rect">
            <a:avLst/>
          </a:prstGeom>
          <a:noFill/>
          <a:ln>
            <a:solidFill>
              <a:schemeClr val="bg2"/>
            </a:solidFill>
          </a:ln>
        </p:spPr>
        <p:txBody>
          <a:bodyPr wrap="square" rtlCol="0">
            <a:spAutoFit/>
          </a:bodyPr>
          <a:lstStyle/>
          <a:p>
            <a:r>
              <a:rPr lang="en-US" sz="2400" dirty="0">
                <a:latin typeface="Adobe Garamond Pro Bold" panose="02020702060506020403" pitchFamily="18" charset="0"/>
              </a:rPr>
              <a:t>EXISTING REASULT</a:t>
            </a:r>
            <a:endParaRPr lang="en-ID" sz="2400" dirty="0">
              <a:latin typeface="Adobe Garamond Pro Bold" panose="02020702060506020403" pitchFamily="18" charset="0"/>
            </a:endParaRPr>
          </a:p>
        </p:txBody>
      </p:sp>
      <p:sp>
        <p:nvSpPr>
          <p:cNvPr id="8" name="Rectangle 7">
            <a:extLst>
              <a:ext uri="{FF2B5EF4-FFF2-40B4-BE49-F238E27FC236}">
                <a16:creationId xmlns:a16="http://schemas.microsoft.com/office/drawing/2014/main" id="{2B38862A-72D4-4E7C-93EF-91A4D3219BAE}"/>
              </a:ext>
            </a:extLst>
          </p:cNvPr>
          <p:cNvSpPr/>
          <p:nvPr/>
        </p:nvSpPr>
        <p:spPr>
          <a:xfrm>
            <a:off x="-362865" y="170660"/>
            <a:ext cx="11814630" cy="49131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Google Shape;161;p1">
            <a:extLst>
              <a:ext uri="{FF2B5EF4-FFF2-40B4-BE49-F238E27FC236}">
                <a16:creationId xmlns:a16="http://schemas.microsoft.com/office/drawing/2014/main" id="{011A426F-85DE-4A93-9316-6A5BC7077E0F}"/>
              </a:ext>
            </a:extLst>
          </p:cNvPr>
          <p:cNvPicPr preferRelativeResize="0"/>
          <p:nvPr/>
        </p:nvPicPr>
        <p:blipFill rotWithShape="1">
          <a:blip r:embed="rId2">
            <a:alphaModFix/>
          </a:blip>
          <a:srcRect/>
          <a:stretch/>
        </p:blipFill>
        <p:spPr>
          <a:xfrm>
            <a:off x="10448903" y="6037176"/>
            <a:ext cx="1567543" cy="369332"/>
          </a:xfrm>
          <a:prstGeom prst="rect">
            <a:avLst/>
          </a:prstGeom>
          <a:noFill/>
          <a:ln>
            <a:noFill/>
          </a:ln>
        </p:spPr>
      </p:pic>
      <p:sp>
        <p:nvSpPr>
          <p:cNvPr id="11" name="Rectangle 10">
            <a:extLst>
              <a:ext uri="{FF2B5EF4-FFF2-40B4-BE49-F238E27FC236}">
                <a16:creationId xmlns:a16="http://schemas.microsoft.com/office/drawing/2014/main" id="{F25598EE-4422-403C-A647-495AA8D55C75}"/>
              </a:ext>
            </a:extLst>
          </p:cNvPr>
          <p:cNvSpPr/>
          <p:nvPr/>
        </p:nvSpPr>
        <p:spPr>
          <a:xfrm>
            <a:off x="11621487" y="1121603"/>
            <a:ext cx="45719" cy="420794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5" name="Google Shape;125;p23">
            <a:extLst>
              <a:ext uri="{FF2B5EF4-FFF2-40B4-BE49-F238E27FC236}">
                <a16:creationId xmlns:a16="http://schemas.microsoft.com/office/drawing/2014/main" id="{6A88676D-818C-4A28-890C-1E0F65A085A1}"/>
              </a:ext>
            </a:extLst>
          </p:cNvPr>
          <p:cNvCxnSpPr>
            <a:cxnSpLocks/>
          </p:cNvCxnSpPr>
          <p:nvPr/>
        </p:nvCxnSpPr>
        <p:spPr>
          <a:xfrm>
            <a:off x="4788040" y="2698789"/>
            <a:ext cx="3986" cy="1357558"/>
          </a:xfrm>
          <a:prstGeom prst="straightConnector1">
            <a:avLst/>
          </a:prstGeom>
          <a:noFill/>
          <a:ln w="19050" cap="flat" cmpd="sng">
            <a:solidFill>
              <a:srgbClr val="D9D9D9"/>
            </a:solidFill>
            <a:prstDash val="solid"/>
            <a:round/>
            <a:headEnd type="none" w="med" len="med"/>
            <a:tailEnd type="none" w="med" len="med"/>
          </a:ln>
        </p:spPr>
      </p:cxnSp>
      <p:sp>
        <p:nvSpPr>
          <p:cNvPr id="16" name="Google Shape;126;p23">
            <a:extLst>
              <a:ext uri="{FF2B5EF4-FFF2-40B4-BE49-F238E27FC236}">
                <a16:creationId xmlns:a16="http://schemas.microsoft.com/office/drawing/2014/main" id="{47CFB434-CE03-4014-8001-148B6DEBAFBE}"/>
              </a:ext>
            </a:extLst>
          </p:cNvPr>
          <p:cNvSpPr txBox="1">
            <a:spLocks/>
          </p:cNvSpPr>
          <p:nvPr/>
        </p:nvSpPr>
        <p:spPr>
          <a:xfrm>
            <a:off x="2691040" y="2408442"/>
            <a:ext cx="1596300" cy="3221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1pPr>
            <a:lvl2pPr marR="0" lvl="1"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2pPr>
            <a:lvl3pPr marR="0" lvl="2"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3pPr>
            <a:lvl4pPr marR="0" lvl="3"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4pPr>
            <a:lvl5pPr marR="0" lvl="4"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5pPr>
            <a:lvl6pPr marR="0" lvl="5"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6pPr>
            <a:lvl7pPr marR="0" lvl="6"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7pPr>
            <a:lvl8pPr marR="0" lvl="7"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8pPr>
            <a:lvl9pPr marR="0" lvl="8"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9pPr>
          </a:lstStyle>
          <a:p>
            <a:pPr marL="0" marR="0" lvl="0" indent="0" algn="ctr" defTabSz="914400" rtl="0" eaLnBrk="1" fontAlgn="auto" latinLnBrk="0" hangingPunct="1">
              <a:lnSpc>
                <a:spcPct val="100000"/>
              </a:lnSpc>
              <a:spcBef>
                <a:spcPts val="0"/>
              </a:spcBef>
              <a:spcAft>
                <a:spcPts val="0"/>
              </a:spcAft>
              <a:buClr>
                <a:srgbClr val="191919"/>
              </a:buClr>
              <a:buSzPts val="1100"/>
              <a:buFont typeface="Nunito Sans"/>
              <a:buNone/>
              <a:tabLst/>
              <a:defRPr/>
            </a:pPr>
            <a:r>
              <a:rPr kumimoji="0" lang="en-ID" sz="1400" b="1" i="0" u="none" strike="noStrike" kern="0" cap="none" spc="0" normalizeH="0" baseline="0" noProof="0" dirty="0">
                <a:ln>
                  <a:noFill/>
                </a:ln>
                <a:solidFill>
                  <a:srgbClr val="191919"/>
                </a:solidFill>
                <a:effectLst/>
                <a:uLnTx/>
                <a:uFillTx/>
                <a:latin typeface="Adobe Garamond Pro Bold" panose="02020702060506020403" pitchFamily="18" charset="0"/>
                <a:sym typeface="Nunito Sans"/>
              </a:rPr>
              <a:t>SAPA 129</a:t>
            </a:r>
          </a:p>
        </p:txBody>
      </p:sp>
      <p:sp>
        <p:nvSpPr>
          <p:cNvPr id="17" name="Google Shape;127;p23">
            <a:extLst>
              <a:ext uri="{FF2B5EF4-FFF2-40B4-BE49-F238E27FC236}">
                <a16:creationId xmlns:a16="http://schemas.microsoft.com/office/drawing/2014/main" id="{E7ACAB00-7F40-40D6-8C32-60A7F1113B3F}"/>
              </a:ext>
            </a:extLst>
          </p:cNvPr>
          <p:cNvSpPr txBox="1">
            <a:spLocks/>
          </p:cNvSpPr>
          <p:nvPr/>
        </p:nvSpPr>
        <p:spPr>
          <a:xfrm>
            <a:off x="5294103" y="2295717"/>
            <a:ext cx="15963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1pPr>
            <a:lvl2pPr marR="0" lvl="1"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2pPr>
            <a:lvl3pPr marR="0" lvl="2"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3pPr>
            <a:lvl4pPr marR="0" lvl="3"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4pPr>
            <a:lvl5pPr marR="0" lvl="4"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5pPr>
            <a:lvl6pPr marR="0" lvl="5"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6pPr>
            <a:lvl7pPr marR="0" lvl="6"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7pPr>
            <a:lvl8pPr marR="0" lvl="7"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8pPr>
            <a:lvl9pPr marR="0" lvl="8"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9pPr>
          </a:lstStyle>
          <a:p>
            <a:pPr lvl="0">
              <a:lnSpc>
                <a:spcPct val="115000"/>
              </a:lnSpc>
            </a:pPr>
            <a:r>
              <a:rPr lang="en-US" sz="1400" u="none" strike="noStrike" dirty="0">
                <a:effectLst/>
                <a:latin typeface="Adobe Garamond Pro Bold" panose="02020702060506020403" pitchFamily="18" charset="0"/>
                <a:ea typeface="Times New Roman" panose="02020603050405020304" pitchFamily="18" charset="0"/>
              </a:rPr>
              <a:t>QUORA</a:t>
            </a:r>
          </a:p>
        </p:txBody>
      </p:sp>
      <p:sp>
        <p:nvSpPr>
          <p:cNvPr id="18" name="Google Shape;128;p23">
            <a:extLst>
              <a:ext uri="{FF2B5EF4-FFF2-40B4-BE49-F238E27FC236}">
                <a16:creationId xmlns:a16="http://schemas.microsoft.com/office/drawing/2014/main" id="{3F5A468C-25E7-45F6-AE8D-7352B6A890F0}"/>
              </a:ext>
            </a:extLst>
          </p:cNvPr>
          <p:cNvSpPr txBox="1">
            <a:spLocks/>
          </p:cNvSpPr>
          <p:nvPr/>
        </p:nvSpPr>
        <p:spPr>
          <a:xfrm>
            <a:off x="7926810" y="2309677"/>
            <a:ext cx="15963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1pPr>
            <a:lvl2pPr marR="0" lvl="1"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2pPr>
            <a:lvl3pPr marR="0" lvl="2"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3pPr>
            <a:lvl4pPr marR="0" lvl="3"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4pPr>
            <a:lvl5pPr marR="0" lvl="4"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5pPr>
            <a:lvl6pPr marR="0" lvl="5"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6pPr>
            <a:lvl7pPr marR="0" lvl="6"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7pPr>
            <a:lvl8pPr marR="0" lvl="7"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8pPr>
            <a:lvl9pPr marR="0" lvl="8" algn="ctr" rtl="0">
              <a:lnSpc>
                <a:spcPct val="100000"/>
              </a:lnSpc>
              <a:spcBef>
                <a:spcPts val="0"/>
              </a:spcBef>
              <a:spcAft>
                <a:spcPts val="0"/>
              </a:spcAft>
              <a:buClr>
                <a:schemeClr val="dk1"/>
              </a:buClr>
              <a:buSzPts val="1100"/>
              <a:buFont typeface="Nunito Sans"/>
              <a:buNone/>
              <a:defRPr sz="1100" b="1" i="0" u="none" strike="noStrike" cap="none">
                <a:solidFill>
                  <a:schemeClr val="dk1"/>
                </a:solidFill>
                <a:latin typeface="Nunito Sans"/>
                <a:ea typeface="Nunito Sans"/>
                <a:cs typeface="Nunito Sans"/>
                <a:sym typeface="Nunito Sans"/>
              </a:defRPr>
            </a:lvl9pPr>
          </a:lstStyle>
          <a:p>
            <a:pPr lvl="0">
              <a:lnSpc>
                <a:spcPct val="115000"/>
              </a:lnSpc>
            </a:pPr>
            <a:r>
              <a:rPr lang="en-US" sz="1400" u="none" strike="noStrike" dirty="0">
                <a:effectLst/>
                <a:latin typeface="Times New Roman" panose="02020603050405020304" pitchFamily="18" charset="0"/>
                <a:ea typeface="Times New Roman" panose="02020603050405020304" pitchFamily="18" charset="0"/>
              </a:rPr>
              <a:t>W3C</a:t>
            </a:r>
          </a:p>
        </p:txBody>
      </p:sp>
      <p:sp>
        <p:nvSpPr>
          <p:cNvPr id="34" name="Oval 33">
            <a:extLst>
              <a:ext uri="{FF2B5EF4-FFF2-40B4-BE49-F238E27FC236}">
                <a16:creationId xmlns:a16="http://schemas.microsoft.com/office/drawing/2014/main" id="{698E2BE7-31CF-41CD-B0B1-26F121558533}"/>
              </a:ext>
            </a:extLst>
          </p:cNvPr>
          <p:cNvSpPr/>
          <p:nvPr/>
        </p:nvSpPr>
        <p:spPr>
          <a:xfrm>
            <a:off x="5633724" y="1426798"/>
            <a:ext cx="924552" cy="92455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1" hangingPunct="1">
              <a:lnSpc>
                <a:spcPct val="100000"/>
              </a:lnSpc>
              <a:spcBef>
                <a:spcPts val="0"/>
              </a:spcBef>
              <a:spcAft>
                <a:spcPts val="0"/>
              </a:spcAft>
              <a:buClrTx/>
              <a:buSzTx/>
              <a:buFontTx/>
              <a:buNone/>
              <a:tabLst/>
              <a:defRPr/>
            </a:pPr>
            <a:endParaRPr kumimoji="0" lang="ko-KR" altLang="en-US" sz="2400" b="0" i="0" u="none" strike="noStrike" kern="1200" cap="none" spc="0" normalizeH="0" baseline="0" noProof="0">
              <a:ln>
                <a:noFill/>
              </a:ln>
              <a:solidFill>
                <a:prstClr val="white"/>
              </a:solidFill>
              <a:effectLst/>
              <a:uLnTx/>
              <a:uFillTx/>
              <a:latin typeface="Arial"/>
              <a:cs typeface="+mn-cs"/>
            </a:endParaRPr>
          </a:p>
        </p:txBody>
      </p:sp>
      <p:sp>
        <p:nvSpPr>
          <p:cNvPr id="35" name="Oval 34">
            <a:extLst>
              <a:ext uri="{FF2B5EF4-FFF2-40B4-BE49-F238E27FC236}">
                <a16:creationId xmlns:a16="http://schemas.microsoft.com/office/drawing/2014/main" id="{FD27B9FF-5B74-4F10-A541-B97951E59C5D}"/>
              </a:ext>
            </a:extLst>
          </p:cNvPr>
          <p:cNvSpPr/>
          <p:nvPr/>
        </p:nvSpPr>
        <p:spPr>
          <a:xfrm>
            <a:off x="3096573" y="1421343"/>
            <a:ext cx="924552" cy="92455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1" hangingPunct="1">
              <a:lnSpc>
                <a:spcPct val="100000"/>
              </a:lnSpc>
              <a:spcBef>
                <a:spcPts val="0"/>
              </a:spcBef>
              <a:spcAft>
                <a:spcPts val="0"/>
              </a:spcAft>
              <a:buClrTx/>
              <a:buSzTx/>
              <a:buFontTx/>
              <a:buNone/>
              <a:tabLst/>
              <a:defRPr/>
            </a:pPr>
            <a:endParaRPr kumimoji="0" lang="ko-KR" altLang="en-US" sz="2400" b="0" i="0" u="none" strike="noStrike" kern="1200" cap="none" spc="0" normalizeH="0" baseline="0" noProof="0">
              <a:ln>
                <a:noFill/>
              </a:ln>
              <a:solidFill>
                <a:prstClr val="white"/>
              </a:solidFill>
              <a:effectLst/>
              <a:uLnTx/>
              <a:uFillTx/>
              <a:latin typeface="Arial"/>
              <a:cs typeface="+mn-cs"/>
            </a:endParaRPr>
          </a:p>
        </p:txBody>
      </p:sp>
      <p:sp>
        <p:nvSpPr>
          <p:cNvPr id="36" name="Oval 35">
            <a:extLst>
              <a:ext uri="{FF2B5EF4-FFF2-40B4-BE49-F238E27FC236}">
                <a16:creationId xmlns:a16="http://schemas.microsoft.com/office/drawing/2014/main" id="{46BAF728-E1B1-4136-9F24-552B7DE5D062}"/>
              </a:ext>
            </a:extLst>
          </p:cNvPr>
          <p:cNvSpPr/>
          <p:nvPr/>
        </p:nvSpPr>
        <p:spPr>
          <a:xfrm>
            <a:off x="8294309" y="1428668"/>
            <a:ext cx="924552" cy="92455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1" hangingPunct="1">
              <a:lnSpc>
                <a:spcPct val="100000"/>
              </a:lnSpc>
              <a:spcBef>
                <a:spcPts val="0"/>
              </a:spcBef>
              <a:spcAft>
                <a:spcPts val="0"/>
              </a:spcAft>
              <a:buClrTx/>
              <a:buSzTx/>
              <a:buFontTx/>
              <a:buNone/>
              <a:tabLst/>
              <a:defRPr/>
            </a:pPr>
            <a:endParaRPr kumimoji="0" lang="ko-KR" altLang="en-US" sz="2400" b="0" i="0" u="none" strike="noStrike" kern="1200" cap="none" spc="0" normalizeH="0" baseline="0" noProof="0">
              <a:ln>
                <a:noFill/>
              </a:ln>
              <a:solidFill>
                <a:prstClr val="white"/>
              </a:solidFill>
              <a:effectLst/>
              <a:uLnTx/>
              <a:uFillTx/>
              <a:latin typeface="Arial"/>
              <a:cs typeface="+mn-cs"/>
            </a:endParaRPr>
          </a:p>
        </p:txBody>
      </p:sp>
      <p:sp>
        <p:nvSpPr>
          <p:cNvPr id="37" name="Google Shape;130;p23">
            <a:extLst>
              <a:ext uri="{FF2B5EF4-FFF2-40B4-BE49-F238E27FC236}">
                <a16:creationId xmlns:a16="http://schemas.microsoft.com/office/drawing/2014/main" id="{02449558-4801-4EB6-A502-9D12729D0FA4}"/>
              </a:ext>
            </a:extLst>
          </p:cNvPr>
          <p:cNvSpPr txBox="1">
            <a:spLocks/>
          </p:cNvSpPr>
          <p:nvPr/>
        </p:nvSpPr>
        <p:spPr>
          <a:xfrm>
            <a:off x="3162048" y="1732119"/>
            <a:ext cx="748800" cy="30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Nunito Sans"/>
              <a:buNone/>
              <a:defRPr sz="1400" b="1" i="0" u="none" strike="noStrike" cap="none">
                <a:solidFill>
                  <a:schemeClr val="lt1"/>
                </a:solidFill>
                <a:latin typeface="Nunito Sans"/>
                <a:ea typeface="Nunito Sans"/>
                <a:cs typeface="Nunito Sans"/>
                <a:sym typeface="Nunito Sans"/>
              </a:defRPr>
            </a:lvl1pPr>
            <a:lvl2pPr marR="0" lvl="1"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9pPr>
          </a:lstStyle>
          <a:p>
            <a:pPr marL="0" marR="0" lvl="0" indent="0" algn="ctr" defTabSz="914400" rtl="0" eaLnBrk="1" fontAlgn="auto" latinLnBrk="0" hangingPunct="1">
              <a:lnSpc>
                <a:spcPct val="100000"/>
              </a:lnSpc>
              <a:spcBef>
                <a:spcPts val="0"/>
              </a:spcBef>
              <a:spcAft>
                <a:spcPts val="0"/>
              </a:spcAft>
              <a:buClr>
                <a:srgbClr val="F3F3F3"/>
              </a:buClr>
              <a:buSzPts val="1400"/>
              <a:buFont typeface="Nunito Sans"/>
              <a:buNone/>
              <a:tabLst/>
              <a:defRPr/>
            </a:pPr>
            <a:r>
              <a:rPr kumimoji="0" lang="en" sz="1400" b="1" i="0" u="none" strike="noStrike" kern="0" cap="none" spc="0" normalizeH="0" baseline="0" noProof="0" dirty="0">
                <a:ln>
                  <a:noFill/>
                </a:ln>
                <a:solidFill>
                  <a:srgbClr val="F3F3F3"/>
                </a:solidFill>
                <a:effectLst/>
                <a:uLnTx/>
                <a:uFillTx/>
                <a:latin typeface="Nunito Sans"/>
                <a:sym typeface="Nunito Sans"/>
              </a:rPr>
              <a:t>01</a:t>
            </a:r>
          </a:p>
        </p:txBody>
      </p:sp>
      <p:sp>
        <p:nvSpPr>
          <p:cNvPr id="38" name="Google Shape;130;p23">
            <a:extLst>
              <a:ext uri="{FF2B5EF4-FFF2-40B4-BE49-F238E27FC236}">
                <a16:creationId xmlns:a16="http://schemas.microsoft.com/office/drawing/2014/main" id="{01C30A27-2BC6-454D-8FA3-6BD05E54131F}"/>
              </a:ext>
            </a:extLst>
          </p:cNvPr>
          <p:cNvSpPr txBox="1">
            <a:spLocks/>
          </p:cNvSpPr>
          <p:nvPr/>
        </p:nvSpPr>
        <p:spPr>
          <a:xfrm>
            <a:off x="5717853" y="1751213"/>
            <a:ext cx="748800" cy="30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Nunito Sans"/>
              <a:buNone/>
              <a:defRPr sz="1400" b="1" i="0" u="none" strike="noStrike" cap="none">
                <a:solidFill>
                  <a:schemeClr val="lt1"/>
                </a:solidFill>
                <a:latin typeface="Nunito Sans"/>
                <a:ea typeface="Nunito Sans"/>
                <a:cs typeface="Nunito Sans"/>
                <a:sym typeface="Nunito Sans"/>
              </a:defRPr>
            </a:lvl1pPr>
            <a:lvl2pPr marR="0" lvl="1"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9pPr>
          </a:lstStyle>
          <a:p>
            <a:pPr marL="0" marR="0" lvl="0" indent="0" algn="ctr" defTabSz="914400" rtl="0" eaLnBrk="1" fontAlgn="auto" latinLnBrk="0" hangingPunct="1">
              <a:lnSpc>
                <a:spcPct val="100000"/>
              </a:lnSpc>
              <a:spcBef>
                <a:spcPts val="0"/>
              </a:spcBef>
              <a:spcAft>
                <a:spcPts val="0"/>
              </a:spcAft>
              <a:buClr>
                <a:srgbClr val="F3F3F3"/>
              </a:buClr>
              <a:buSzPts val="1400"/>
              <a:buFont typeface="Nunito Sans"/>
              <a:buNone/>
              <a:tabLst/>
              <a:defRPr/>
            </a:pPr>
            <a:r>
              <a:rPr kumimoji="0" lang="en" sz="1400" b="1" i="0" u="none" strike="noStrike" kern="0" cap="none" spc="0" normalizeH="0" baseline="0" noProof="0" dirty="0">
                <a:ln>
                  <a:noFill/>
                </a:ln>
                <a:solidFill>
                  <a:srgbClr val="F3F3F3"/>
                </a:solidFill>
                <a:effectLst/>
                <a:uLnTx/>
                <a:uFillTx/>
                <a:latin typeface="Nunito Sans"/>
                <a:sym typeface="Nunito Sans"/>
              </a:rPr>
              <a:t>02</a:t>
            </a:r>
          </a:p>
        </p:txBody>
      </p:sp>
      <p:sp>
        <p:nvSpPr>
          <p:cNvPr id="39" name="Google Shape;130;p23">
            <a:extLst>
              <a:ext uri="{FF2B5EF4-FFF2-40B4-BE49-F238E27FC236}">
                <a16:creationId xmlns:a16="http://schemas.microsoft.com/office/drawing/2014/main" id="{B512081D-3AB5-4A50-A0B8-D60D8307B58D}"/>
              </a:ext>
            </a:extLst>
          </p:cNvPr>
          <p:cNvSpPr txBox="1">
            <a:spLocks/>
          </p:cNvSpPr>
          <p:nvPr/>
        </p:nvSpPr>
        <p:spPr>
          <a:xfrm>
            <a:off x="8382185" y="1751729"/>
            <a:ext cx="748800" cy="30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Nunito Sans"/>
              <a:buNone/>
              <a:defRPr sz="1400" b="1" i="0" u="none" strike="noStrike" cap="none">
                <a:solidFill>
                  <a:schemeClr val="lt1"/>
                </a:solidFill>
                <a:latin typeface="Nunito Sans"/>
                <a:ea typeface="Nunito Sans"/>
                <a:cs typeface="Nunito Sans"/>
                <a:sym typeface="Nunito Sans"/>
              </a:defRPr>
            </a:lvl1pPr>
            <a:lvl2pPr marR="0" lvl="1"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lt1"/>
              </a:buClr>
              <a:buSzPts val="1400"/>
              <a:buFont typeface="Fira Sans Extra Condensed Medium"/>
              <a:buNone/>
              <a:defRPr sz="1400" b="1" i="0" u="none" strike="noStrike" cap="none">
                <a:solidFill>
                  <a:schemeClr val="lt1"/>
                </a:solidFill>
                <a:latin typeface="Fira Sans Extra Condensed Medium"/>
                <a:ea typeface="Fira Sans Extra Condensed Medium"/>
                <a:cs typeface="Fira Sans Extra Condensed Medium"/>
                <a:sym typeface="Fira Sans Extra Condensed Medium"/>
              </a:defRPr>
            </a:lvl9pPr>
          </a:lstStyle>
          <a:p>
            <a:pPr marL="0" marR="0" lvl="0" indent="0" algn="ctr" defTabSz="914400" rtl="0" eaLnBrk="1" fontAlgn="auto" latinLnBrk="0" hangingPunct="1">
              <a:lnSpc>
                <a:spcPct val="100000"/>
              </a:lnSpc>
              <a:spcBef>
                <a:spcPts val="0"/>
              </a:spcBef>
              <a:spcAft>
                <a:spcPts val="0"/>
              </a:spcAft>
              <a:buClr>
                <a:srgbClr val="F3F3F3"/>
              </a:buClr>
              <a:buSzPts val="1400"/>
              <a:buFont typeface="Nunito Sans"/>
              <a:buNone/>
              <a:tabLst/>
              <a:defRPr/>
            </a:pPr>
            <a:r>
              <a:rPr kumimoji="0" lang="en" sz="1400" b="1" i="0" u="none" strike="noStrike" kern="0" cap="none" spc="0" normalizeH="0" baseline="0" noProof="0" dirty="0">
                <a:ln>
                  <a:noFill/>
                </a:ln>
                <a:solidFill>
                  <a:srgbClr val="F3F3F3"/>
                </a:solidFill>
                <a:effectLst/>
                <a:uLnTx/>
                <a:uFillTx/>
                <a:latin typeface="Nunito Sans"/>
                <a:sym typeface="Nunito Sans"/>
              </a:rPr>
              <a:t>03</a:t>
            </a:r>
          </a:p>
        </p:txBody>
      </p:sp>
      <p:sp>
        <p:nvSpPr>
          <p:cNvPr id="3" name="TextBox 2">
            <a:extLst>
              <a:ext uri="{FF2B5EF4-FFF2-40B4-BE49-F238E27FC236}">
                <a16:creationId xmlns:a16="http://schemas.microsoft.com/office/drawing/2014/main" id="{2328A31D-C405-465D-81D2-310FF3E26D7B}"/>
              </a:ext>
            </a:extLst>
          </p:cNvPr>
          <p:cNvSpPr txBox="1"/>
          <p:nvPr/>
        </p:nvSpPr>
        <p:spPr>
          <a:xfrm>
            <a:off x="2749795" y="2812707"/>
            <a:ext cx="1512167" cy="1938992"/>
          </a:xfrm>
          <a:prstGeom prst="rect">
            <a:avLst/>
          </a:prstGeom>
          <a:noFill/>
        </p:spPr>
        <p:txBody>
          <a:bodyPr wrap="square" rtlCol="0">
            <a:spAutoFit/>
          </a:bodyPr>
          <a:lstStyle/>
          <a:p>
            <a:pPr algn="ctr"/>
            <a:r>
              <a:rPr lang="en-US" sz="1200" u="none" strike="noStrike" dirty="0">
                <a:effectLst/>
                <a:latin typeface="Times New Roman" panose="02020603050405020304" pitchFamily="18" charset="0"/>
                <a:ea typeface="Times New Roman" panose="02020603050405020304" pitchFamily="18" charset="0"/>
              </a:rPr>
              <a:t>This service has the same purpose, such as a complaint service for cases of violence against women and children. This service is only direct by being connected to the officer via telephone.</a:t>
            </a:r>
          </a:p>
        </p:txBody>
      </p:sp>
      <p:sp>
        <p:nvSpPr>
          <p:cNvPr id="40" name="TextBox 39">
            <a:extLst>
              <a:ext uri="{FF2B5EF4-FFF2-40B4-BE49-F238E27FC236}">
                <a16:creationId xmlns:a16="http://schemas.microsoft.com/office/drawing/2014/main" id="{4A5D1870-E248-4E19-A861-3E68113176E9}"/>
              </a:ext>
            </a:extLst>
          </p:cNvPr>
          <p:cNvSpPr txBox="1"/>
          <p:nvPr/>
        </p:nvSpPr>
        <p:spPr>
          <a:xfrm>
            <a:off x="5435454" y="2803986"/>
            <a:ext cx="1512167" cy="1986569"/>
          </a:xfrm>
          <a:prstGeom prst="rect">
            <a:avLst/>
          </a:prstGeom>
          <a:noFill/>
        </p:spPr>
        <p:txBody>
          <a:bodyPr wrap="square" rtlCol="0">
            <a:spAutoFit/>
          </a:bodyPr>
          <a:lstStyle/>
          <a:p>
            <a:pPr lvl="0" algn="ctr">
              <a:lnSpc>
                <a:spcPct val="115000"/>
              </a:lnSpc>
            </a:pPr>
            <a:r>
              <a:rPr lang="en-US" sz="1200" u="none" strike="noStrike" dirty="0">
                <a:effectLst/>
                <a:latin typeface="Times New Roman" panose="02020603050405020304" pitchFamily="18" charset="0"/>
                <a:ea typeface="Times New Roman" panose="02020603050405020304" pitchFamily="18" charset="0"/>
              </a:rPr>
              <a:t>This application has the same features as the forum feature for questions and answers with free and unlimited cases. Users of this application can state their identity.</a:t>
            </a:r>
          </a:p>
        </p:txBody>
      </p:sp>
      <p:sp>
        <p:nvSpPr>
          <p:cNvPr id="41" name="TextBox 40">
            <a:extLst>
              <a:ext uri="{FF2B5EF4-FFF2-40B4-BE49-F238E27FC236}">
                <a16:creationId xmlns:a16="http://schemas.microsoft.com/office/drawing/2014/main" id="{EE9AD8C9-4CFC-45EE-8F6C-FEDDCB8BF698}"/>
              </a:ext>
            </a:extLst>
          </p:cNvPr>
          <p:cNvSpPr txBox="1"/>
          <p:nvPr/>
        </p:nvSpPr>
        <p:spPr>
          <a:xfrm>
            <a:off x="8010943" y="2803845"/>
            <a:ext cx="1512167" cy="2414956"/>
          </a:xfrm>
          <a:prstGeom prst="rect">
            <a:avLst/>
          </a:prstGeom>
          <a:noFill/>
        </p:spPr>
        <p:txBody>
          <a:bodyPr wrap="square" rtlCol="0">
            <a:spAutoFit/>
          </a:bodyPr>
          <a:lstStyle/>
          <a:p>
            <a:pPr lvl="0" algn="ctr">
              <a:lnSpc>
                <a:spcPct val="115000"/>
              </a:lnSpc>
            </a:pPr>
            <a:r>
              <a:rPr lang="en-US" sz="1200" u="none" strike="noStrike" dirty="0">
                <a:effectLst/>
                <a:latin typeface="Times New Roman" panose="02020603050405020304" pitchFamily="18" charset="0"/>
                <a:ea typeface="Times New Roman" panose="02020603050405020304" pitchFamily="18" charset="0"/>
              </a:rPr>
              <a:t>This application has a question and answer feature with a limited theme regarding the experience of violence or harassment. And in this application the user's identity is disguised.</a:t>
            </a:r>
            <a:endParaRPr lang="en-ID" sz="1200" dirty="0"/>
          </a:p>
        </p:txBody>
      </p:sp>
      <p:cxnSp>
        <p:nvCxnSpPr>
          <p:cNvPr id="43" name="Google Shape;125;p23">
            <a:extLst>
              <a:ext uri="{FF2B5EF4-FFF2-40B4-BE49-F238E27FC236}">
                <a16:creationId xmlns:a16="http://schemas.microsoft.com/office/drawing/2014/main" id="{FB8000E5-5243-49AE-95AC-3D8168F94B5D}"/>
              </a:ext>
            </a:extLst>
          </p:cNvPr>
          <p:cNvCxnSpPr>
            <a:cxnSpLocks/>
          </p:cNvCxnSpPr>
          <p:nvPr/>
        </p:nvCxnSpPr>
        <p:spPr>
          <a:xfrm>
            <a:off x="7392480" y="2629715"/>
            <a:ext cx="3986" cy="1357558"/>
          </a:xfrm>
          <a:prstGeom prst="straightConnector1">
            <a:avLst/>
          </a:prstGeom>
          <a:noFill/>
          <a:ln w="19050" cap="flat" cmpd="sng">
            <a:solidFill>
              <a:srgbClr val="D9D9D9"/>
            </a:solidFill>
            <a:prstDash val="solid"/>
            <a:round/>
            <a:headEnd type="none" w="med" len="med"/>
            <a:tailEnd type="none" w="med" len="med"/>
          </a:ln>
        </p:spPr>
      </p:cxnSp>
      <p:sp>
        <p:nvSpPr>
          <p:cNvPr id="44" name="Rectangle 43">
            <a:extLst>
              <a:ext uri="{FF2B5EF4-FFF2-40B4-BE49-F238E27FC236}">
                <a16:creationId xmlns:a16="http://schemas.microsoft.com/office/drawing/2014/main" id="{DDA88A03-5699-4139-98AA-39FBF2B1896D}"/>
              </a:ext>
            </a:extLst>
          </p:cNvPr>
          <p:cNvSpPr/>
          <p:nvPr/>
        </p:nvSpPr>
        <p:spPr>
          <a:xfrm>
            <a:off x="11730345" y="1274003"/>
            <a:ext cx="45719" cy="420794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31388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6DF8E29-AA7F-476B-8F0E-70DBD2002005}"/>
              </a:ext>
            </a:extLst>
          </p:cNvPr>
          <p:cNvPicPr>
            <a:picLocks noChangeAspect="1"/>
          </p:cNvPicPr>
          <p:nvPr/>
        </p:nvPicPr>
        <p:blipFill>
          <a:blip r:embed="rId2"/>
          <a:stretch>
            <a:fillRect/>
          </a:stretch>
        </p:blipFill>
        <p:spPr>
          <a:xfrm>
            <a:off x="1341390" y="1723860"/>
            <a:ext cx="5113837" cy="3119994"/>
          </a:xfrm>
          <a:prstGeom prst="rect">
            <a:avLst/>
          </a:prstGeom>
        </p:spPr>
      </p:pic>
      <p:sp>
        <p:nvSpPr>
          <p:cNvPr id="15" name="TextBox 14">
            <a:extLst>
              <a:ext uri="{FF2B5EF4-FFF2-40B4-BE49-F238E27FC236}">
                <a16:creationId xmlns:a16="http://schemas.microsoft.com/office/drawing/2014/main" id="{9DAD4E1F-7207-4E3B-BE19-86C04DC5E9EC}"/>
              </a:ext>
            </a:extLst>
          </p:cNvPr>
          <p:cNvSpPr txBox="1"/>
          <p:nvPr/>
        </p:nvSpPr>
        <p:spPr>
          <a:xfrm>
            <a:off x="188685" y="282468"/>
            <a:ext cx="12533085" cy="461665"/>
          </a:xfrm>
          <a:prstGeom prst="rect">
            <a:avLst/>
          </a:prstGeom>
          <a:noFill/>
          <a:ln>
            <a:solidFill>
              <a:schemeClr val="bg2"/>
            </a:solidFill>
          </a:ln>
        </p:spPr>
        <p:txBody>
          <a:bodyPr wrap="square" rtlCol="0">
            <a:spAutoFit/>
          </a:bodyPr>
          <a:lstStyle/>
          <a:p>
            <a:r>
              <a:rPr lang="en-US" sz="2400" dirty="0">
                <a:latin typeface="Adobe Garamond Pro Bold" panose="02020702060506020403" pitchFamily="18" charset="0"/>
              </a:rPr>
              <a:t>IMPLEMENTING</a:t>
            </a:r>
            <a:endParaRPr lang="en-ID" sz="2400" dirty="0">
              <a:latin typeface="Adobe Garamond Pro Bold" panose="02020702060506020403" pitchFamily="18" charset="0"/>
            </a:endParaRPr>
          </a:p>
        </p:txBody>
      </p:sp>
      <p:sp>
        <p:nvSpPr>
          <p:cNvPr id="16" name="Rectangle 15">
            <a:extLst>
              <a:ext uri="{FF2B5EF4-FFF2-40B4-BE49-F238E27FC236}">
                <a16:creationId xmlns:a16="http://schemas.microsoft.com/office/drawing/2014/main" id="{B517002B-541F-4276-9DFA-92DEC843A1D9}"/>
              </a:ext>
            </a:extLst>
          </p:cNvPr>
          <p:cNvSpPr/>
          <p:nvPr/>
        </p:nvSpPr>
        <p:spPr>
          <a:xfrm>
            <a:off x="-362865" y="170660"/>
            <a:ext cx="11814630" cy="49131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562834E2-60B3-4511-B07A-5182C61673B9}"/>
              </a:ext>
            </a:extLst>
          </p:cNvPr>
          <p:cNvSpPr txBox="1"/>
          <p:nvPr/>
        </p:nvSpPr>
        <p:spPr>
          <a:xfrm>
            <a:off x="6776022" y="2501688"/>
            <a:ext cx="4876800" cy="1341008"/>
          </a:xfrm>
          <a:prstGeom prst="rect">
            <a:avLst/>
          </a:prstGeom>
          <a:noFill/>
        </p:spPr>
        <p:txBody>
          <a:bodyPr wrap="square" rtlCol="0">
            <a:spAutoFit/>
          </a:bodyPr>
          <a:lstStyle/>
          <a:p>
            <a:pPr algn="just">
              <a:lnSpc>
                <a:spcPct val="115000"/>
              </a:lnSpc>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The dataset used is a twitter dataset taken from kaggle.com. The label used is abusive sentence. Sentences are divided into two classifications, namely positive sentences and negative sentences.</a:t>
            </a:r>
            <a:endParaRPr lang="en-ID"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4A1726D5-0559-4DCF-987F-53B5210C48F4}"/>
              </a:ext>
            </a:extLst>
          </p:cNvPr>
          <p:cNvSpPr/>
          <p:nvPr/>
        </p:nvSpPr>
        <p:spPr>
          <a:xfrm>
            <a:off x="6765865" y="2172375"/>
            <a:ext cx="4858695" cy="2007742"/>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C3497400-32DA-43C1-BA69-4DB40C8B279C}"/>
              </a:ext>
            </a:extLst>
          </p:cNvPr>
          <p:cNvSpPr/>
          <p:nvPr/>
        </p:nvSpPr>
        <p:spPr>
          <a:xfrm>
            <a:off x="11681084" y="2168321"/>
            <a:ext cx="60975" cy="200774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Rectangle 19">
            <a:extLst>
              <a:ext uri="{FF2B5EF4-FFF2-40B4-BE49-F238E27FC236}">
                <a16:creationId xmlns:a16="http://schemas.microsoft.com/office/drawing/2014/main" id="{198D6EC8-975F-46E1-8FBD-A20658A7A4B4}"/>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1" name="Google Shape;161;p1">
            <a:extLst>
              <a:ext uri="{FF2B5EF4-FFF2-40B4-BE49-F238E27FC236}">
                <a16:creationId xmlns:a16="http://schemas.microsoft.com/office/drawing/2014/main" id="{39B96AFA-313E-40D9-88C8-29E89694053F}"/>
              </a:ext>
            </a:extLst>
          </p:cNvPr>
          <p:cNvPicPr preferRelativeResize="0"/>
          <p:nvPr/>
        </p:nvPicPr>
        <p:blipFill rotWithShape="1">
          <a:blip r:embed="rId3">
            <a:alphaModFix/>
          </a:blip>
          <a:srcRect/>
          <a:stretch/>
        </p:blipFill>
        <p:spPr>
          <a:xfrm>
            <a:off x="10448903" y="6037176"/>
            <a:ext cx="1567543" cy="369332"/>
          </a:xfrm>
          <a:prstGeom prst="rect">
            <a:avLst/>
          </a:prstGeom>
          <a:noFill/>
          <a:ln>
            <a:noFill/>
          </a:ln>
        </p:spPr>
      </p:pic>
    </p:spTree>
    <p:extLst>
      <p:ext uri="{BB962C8B-B14F-4D97-AF65-F5344CB8AC3E}">
        <p14:creationId xmlns:p14="http://schemas.microsoft.com/office/powerpoint/2010/main" val="188100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50676B-9C5D-49A4-B2BB-4A6896E2AF5B}"/>
              </a:ext>
            </a:extLst>
          </p:cNvPr>
          <p:cNvPicPr>
            <a:picLocks noChangeAspect="1"/>
          </p:cNvPicPr>
          <p:nvPr/>
        </p:nvPicPr>
        <p:blipFill>
          <a:blip r:embed="rId2"/>
          <a:stretch>
            <a:fillRect/>
          </a:stretch>
        </p:blipFill>
        <p:spPr>
          <a:xfrm>
            <a:off x="1691087" y="687032"/>
            <a:ext cx="4020111" cy="5077534"/>
          </a:xfrm>
          <a:prstGeom prst="rect">
            <a:avLst/>
          </a:prstGeom>
        </p:spPr>
      </p:pic>
      <p:sp>
        <p:nvSpPr>
          <p:cNvPr id="8" name="Rectangle 7">
            <a:extLst>
              <a:ext uri="{FF2B5EF4-FFF2-40B4-BE49-F238E27FC236}">
                <a16:creationId xmlns:a16="http://schemas.microsoft.com/office/drawing/2014/main" id="{8A4A06A1-1DFE-4A59-B881-C70D2EB311B4}"/>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Google Shape;161;p1">
            <a:extLst>
              <a:ext uri="{FF2B5EF4-FFF2-40B4-BE49-F238E27FC236}">
                <a16:creationId xmlns:a16="http://schemas.microsoft.com/office/drawing/2014/main" id="{357AB3D0-8379-46A6-909A-B7738D34D852}"/>
              </a:ext>
            </a:extLst>
          </p:cNvPr>
          <p:cNvPicPr preferRelativeResize="0"/>
          <p:nvPr/>
        </p:nvPicPr>
        <p:blipFill rotWithShape="1">
          <a:blip r:embed="rId3">
            <a:alphaModFix/>
          </a:blip>
          <a:srcRect/>
          <a:stretch/>
        </p:blipFill>
        <p:spPr>
          <a:xfrm>
            <a:off x="10448903" y="6037176"/>
            <a:ext cx="1567543" cy="369332"/>
          </a:xfrm>
          <a:prstGeom prst="rect">
            <a:avLst/>
          </a:prstGeom>
          <a:noFill/>
          <a:ln>
            <a:noFill/>
          </a:ln>
        </p:spPr>
      </p:pic>
      <p:sp>
        <p:nvSpPr>
          <p:cNvPr id="10" name="TextBox 9">
            <a:extLst>
              <a:ext uri="{FF2B5EF4-FFF2-40B4-BE49-F238E27FC236}">
                <a16:creationId xmlns:a16="http://schemas.microsoft.com/office/drawing/2014/main" id="{122918AB-3521-460C-96D8-79447ED9C1D8}"/>
              </a:ext>
            </a:extLst>
          </p:cNvPr>
          <p:cNvSpPr txBox="1"/>
          <p:nvPr/>
        </p:nvSpPr>
        <p:spPr>
          <a:xfrm>
            <a:off x="6021280" y="2240432"/>
            <a:ext cx="4876800" cy="1659557"/>
          </a:xfrm>
          <a:prstGeom prst="rect">
            <a:avLst/>
          </a:prstGeom>
          <a:noFill/>
        </p:spPr>
        <p:txBody>
          <a:bodyPr wrap="square" rtlCol="0">
            <a:spAutoFit/>
          </a:bodyPr>
          <a:lstStyle/>
          <a:p>
            <a:pPr algn="just">
              <a:lnSpc>
                <a:spcPct val="115000"/>
              </a:lnSpc>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The accuracy of this model is 0.8712984323501587 or about 87%, while the loss is 0.34686481952667236 or 35%.</a:t>
            </a:r>
          </a:p>
          <a:p>
            <a:pPr algn="just">
              <a:lnSpc>
                <a:spcPct val="115000"/>
              </a:lnSpc>
            </a:pP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US" dirty="0">
                <a:latin typeface="Times New Roman" panose="02020603050405020304" pitchFamily="18" charset="0"/>
                <a:ea typeface="Arial" panose="020B0604020202020204" pitchFamily="34" charset="0"/>
                <a:cs typeface="Times New Roman" panose="02020603050405020304" pitchFamily="18" charset="0"/>
              </a:rPr>
              <a:t>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he average time step is </a:t>
            </a:r>
            <a:r>
              <a:rPr lang="en-ID" b="0" i="0" dirty="0">
                <a:solidFill>
                  <a:srgbClr val="212121"/>
                </a:solidFill>
                <a:effectLst/>
                <a:latin typeface="Times New Roman" panose="02020603050405020304" pitchFamily="18" charset="0"/>
                <a:cs typeface="Times New Roman" panose="02020603050405020304" pitchFamily="18" charset="0"/>
              </a:rPr>
              <a:t>1s/step.</a:t>
            </a:r>
            <a:endParaRPr lang="en-ID"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5703D0B9-08FD-441A-BBD0-7EF27EA0D28C}"/>
              </a:ext>
            </a:extLst>
          </p:cNvPr>
          <p:cNvSpPr/>
          <p:nvPr/>
        </p:nvSpPr>
        <p:spPr>
          <a:xfrm>
            <a:off x="6011123" y="2012717"/>
            <a:ext cx="4858695" cy="2007742"/>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C5C50807-A292-45C2-A966-2CBD20D4ECF9}"/>
              </a:ext>
            </a:extLst>
          </p:cNvPr>
          <p:cNvSpPr/>
          <p:nvPr/>
        </p:nvSpPr>
        <p:spPr>
          <a:xfrm>
            <a:off x="10926342" y="2008663"/>
            <a:ext cx="60975" cy="200774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52533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Google Shape;326;p4">
            <a:extLst>
              <a:ext uri="{FF2B5EF4-FFF2-40B4-BE49-F238E27FC236}">
                <a16:creationId xmlns:a16="http://schemas.microsoft.com/office/drawing/2014/main" id="{72A69DD8-F5B8-4CFF-A11E-EE1CC56183C3}"/>
              </a:ext>
            </a:extLst>
          </p:cNvPr>
          <p:cNvSpPr/>
          <p:nvPr/>
        </p:nvSpPr>
        <p:spPr>
          <a:xfrm>
            <a:off x="1923160" y="1650091"/>
            <a:ext cx="2142900" cy="4035425"/>
          </a:xfrm>
          <a:custGeom>
            <a:avLst/>
            <a:gdLst/>
            <a:ahLst/>
            <a:cxnLst/>
            <a:rect l="l" t="t" r="r" b="b"/>
            <a:pathLst>
              <a:path w="1393" h="2739" extrusionOk="0">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28;p4">
            <a:extLst>
              <a:ext uri="{FF2B5EF4-FFF2-40B4-BE49-F238E27FC236}">
                <a16:creationId xmlns:a16="http://schemas.microsoft.com/office/drawing/2014/main" id="{921CD629-1734-4F42-A69C-94FE09257E0A}"/>
              </a:ext>
            </a:extLst>
          </p:cNvPr>
          <p:cNvSpPr/>
          <p:nvPr/>
        </p:nvSpPr>
        <p:spPr>
          <a:xfrm>
            <a:off x="2868485" y="5249760"/>
            <a:ext cx="312128" cy="33105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332;p4">
            <a:extLst>
              <a:ext uri="{FF2B5EF4-FFF2-40B4-BE49-F238E27FC236}">
                <a16:creationId xmlns:a16="http://schemas.microsoft.com/office/drawing/2014/main" id="{A4A97D94-936C-4D57-813A-8E88E6EB0CD7}"/>
              </a:ext>
            </a:extLst>
          </p:cNvPr>
          <p:cNvSpPr/>
          <p:nvPr/>
        </p:nvSpPr>
        <p:spPr>
          <a:xfrm>
            <a:off x="2766562" y="1799316"/>
            <a:ext cx="76361" cy="80991"/>
          </a:xfrm>
          <a:custGeom>
            <a:avLst/>
            <a:gdLst/>
            <a:ahLst/>
            <a:cxnLst/>
            <a:rect l="l" t="t" r="r" b="b"/>
            <a:pathLst>
              <a:path w="50" h="50" extrusionOk="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333;p4">
            <a:extLst>
              <a:ext uri="{FF2B5EF4-FFF2-40B4-BE49-F238E27FC236}">
                <a16:creationId xmlns:a16="http://schemas.microsoft.com/office/drawing/2014/main" id="{41BF119B-81B5-419E-9DCE-1982D80F87EB}"/>
              </a:ext>
            </a:extLst>
          </p:cNvPr>
          <p:cNvSpPr/>
          <p:nvPr/>
        </p:nvSpPr>
        <p:spPr>
          <a:xfrm>
            <a:off x="2945362" y="1829578"/>
            <a:ext cx="385146" cy="45938"/>
          </a:xfrm>
          <a:custGeom>
            <a:avLst/>
            <a:gdLst/>
            <a:ahLst/>
            <a:cxnLst/>
            <a:rect l="l" t="t" r="r" b="b"/>
            <a:pathLst>
              <a:path w="221" h="23" extrusionOk="0">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26;p4">
            <a:extLst>
              <a:ext uri="{FF2B5EF4-FFF2-40B4-BE49-F238E27FC236}">
                <a16:creationId xmlns:a16="http://schemas.microsoft.com/office/drawing/2014/main" id="{49839546-866B-4031-8B6D-B8EACB52F7CC}"/>
              </a:ext>
            </a:extLst>
          </p:cNvPr>
          <p:cNvSpPr/>
          <p:nvPr/>
        </p:nvSpPr>
        <p:spPr>
          <a:xfrm>
            <a:off x="4041559" y="1650091"/>
            <a:ext cx="2142900" cy="4035425"/>
          </a:xfrm>
          <a:custGeom>
            <a:avLst/>
            <a:gdLst/>
            <a:ahLst/>
            <a:cxnLst/>
            <a:rect l="l" t="t" r="r" b="b"/>
            <a:pathLst>
              <a:path w="1393" h="2739" extrusionOk="0">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328;p4">
            <a:extLst>
              <a:ext uri="{FF2B5EF4-FFF2-40B4-BE49-F238E27FC236}">
                <a16:creationId xmlns:a16="http://schemas.microsoft.com/office/drawing/2014/main" id="{B659489F-4564-4546-9885-08E10B6980B9}"/>
              </a:ext>
            </a:extLst>
          </p:cNvPr>
          <p:cNvSpPr/>
          <p:nvPr/>
        </p:nvSpPr>
        <p:spPr>
          <a:xfrm>
            <a:off x="4986884" y="5249760"/>
            <a:ext cx="312128" cy="33105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332;p4">
            <a:extLst>
              <a:ext uri="{FF2B5EF4-FFF2-40B4-BE49-F238E27FC236}">
                <a16:creationId xmlns:a16="http://schemas.microsoft.com/office/drawing/2014/main" id="{3C437157-420E-4855-9969-C9EA2C4A0A25}"/>
              </a:ext>
            </a:extLst>
          </p:cNvPr>
          <p:cNvSpPr/>
          <p:nvPr/>
        </p:nvSpPr>
        <p:spPr>
          <a:xfrm>
            <a:off x="4884961" y="1799316"/>
            <a:ext cx="76361" cy="80991"/>
          </a:xfrm>
          <a:custGeom>
            <a:avLst/>
            <a:gdLst/>
            <a:ahLst/>
            <a:cxnLst/>
            <a:rect l="l" t="t" r="r" b="b"/>
            <a:pathLst>
              <a:path w="50" h="50" extrusionOk="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333;p4">
            <a:extLst>
              <a:ext uri="{FF2B5EF4-FFF2-40B4-BE49-F238E27FC236}">
                <a16:creationId xmlns:a16="http://schemas.microsoft.com/office/drawing/2014/main" id="{FE951138-88B3-4C6A-87FF-57344FF3DE4E}"/>
              </a:ext>
            </a:extLst>
          </p:cNvPr>
          <p:cNvSpPr/>
          <p:nvPr/>
        </p:nvSpPr>
        <p:spPr>
          <a:xfrm>
            <a:off x="5063761" y="1829578"/>
            <a:ext cx="385146" cy="45938"/>
          </a:xfrm>
          <a:custGeom>
            <a:avLst/>
            <a:gdLst/>
            <a:ahLst/>
            <a:cxnLst/>
            <a:rect l="l" t="t" r="r" b="b"/>
            <a:pathLst>
              <a:path w="221" h="23" extrusionOk="0">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326;p4">
            <a:extLst>
              <a:ext uri="{FF2B5EF4-FFF2-40B4-BE49-F238E27FC236}">
                <a16:creationId xmlns:a16="http://schemas.microsoft.com/office/drawing/2014/main" id="{849C9139-6F4F-4253-B220-8A5742B97D91}"/>
              </a:ext>
            </a:extLst>
          </p:cNvPr>
          <p:cNvSpPr/>
          <p:nvPr/>
        </p:nvSpPr>
        <p:spPr>
          <a:xfrm>
            <a:off x="6159958" y="1650091"/>
            <a:ext cx="2142900" cy="4035425"/>
          </a:xfrm>
          <a:custGeom>
            <a:avLst/>
            <a:gdLst/>
            <a:ahLst/>
            <a:cxnLst/>
            <a:rect l="l" t="t" r="r" b="b"/>
            <a:pathLst>
              <a:path w="1393" h="2739" extrusionOk="0">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328;p4">
            <a:extLst>
              <a:ext uri="{FF2B5EF4-FFF2-40B4-BE49-F238E27FC236}">
                <a16:creationId xmlns:a16="http://schemas.microsoft.com/office/drawing/2014/main" id="{5CD144DD-9035-4957-B94C-585B893B0FDC}"/>
              </a:ext>
            </a:extLst>
          </p:cNvPr>
          <p:cNvSpPr/>
          <p:nvPr/>
        </p:nvSpPr>
        <p:spPr>
          <a:xfrm>
            <a:off x="7105283" y="5249760"/>
            <a:ext cx="312128" cy="33105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332;p4">
            <a:extLst>
              <a:ext uri="{FF2B5EF4-FFF2-40B4-BE49-F238E27FC236}">
                <a16:creationId xmlns:a16="http://schemas.microsoft.com/office/drawing/2014/main" id="{61F3ED15-35DC-4639-AE84-2F70AAEAB70C}"/>
              </a:ext>
            </a:extLst>
          </p:cNvPr>
          <p:cNvSpPr/>
          <p:nvPr/>
        </p:nvSpPr>
        <p:spPr>
          <a:xfrm>
            <a:off x="7003360" y="1799316"/>
            <a:ext cx="76361" cy="80991"/>
          </a:xfrm>
          <a:custGeom>
            <a:avLst/>
            <a:gdLst/>
            <a:ahLst/>
            <a:cxnLst/>
            <a:rect l="l" t="t" r="r" b="b"/>
            <a:pathLst>
              <a:path w="50" h="50" extrusionOk="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333;p4">
            <a:extLst>
              <a:ext uri="{FF2B5EF4-FFF2-40B4-BE49-F238E27FC236}">
                <a16:creationId xmlns:a16="http://schemas.microsoft.com/office/drawing/2014/main" id="{6479F55E-F384-48BA-A24E-23AA893AC486}"/>
              </a:ext>
            </a:extLst>
          </p:cNvPr>
          <p:cNvSpPr/>
          <p:nvPr/>
        </p:nvSpPr>
        <p:spPr>
          <a:xfrm>
            <a:off x="7182160" y="1829578"/>
            <a:ext cx="385146" cy="45938"/>
          </a:xfrm>
          <a:custGeom>
            <a:avLst/>
            <a:gdLst/>
            <a:ahLst/>
            <a:cxnLst/>
            <a:rect l="l" t="t" r="r" b="b"/>
            <a:pathLst>
              <a:path w="221" h="23" extrusionOk="0">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326;p4">
            <a:extLst>
              <a:ext uri="{FF2B5EF4-FFF2-40B4-BE49-F238E27FC236}">
                <a16:creationId xmlns:a16="http://schemas.microsoft.com/office/drawing/2014/main" id="{188398F8-7357-404E-B888-688579E63E6B}"/>
              </a:ext>
            </a:extLst>
          </p:cNvPr>
          <p:cNvSpPr/>
          <p:nvPr/>
        </p:nvSpPr>
        <p:spPr>
          <a:xfrm>
            <a:off x="8278357" y="1650091"/>
            <a:ext cx="2142900" cy="4035425"/>
          </a:xfrm>
          <a:custGeom>
            <a:avLst/>
            <a:gdLst/>
            <a:ahLst/>
            <a:cxnLst/>
            <a:rect l="l" t="t" r="r" b="b"/>
            <a:pathLst>
              <a:path w="1393" h="2739" extrusionOk="0">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328;p4">
            <a:extLst>
              <a:ext uri="{FF2B5EF4-FFF2-40B4-BE49-F238E27FC236}">
                <a16:creationId xmlns:a16="http://schemas.microsoft.com/office/drawing/2014/main" id="{175AC186-1157-4F23-9E9C-4976EEBEA4A1}"/>
              </a:ext>
            </a:extLst>
          </p:cNvPr>
          <p:cNvSpPr/>
          <p:nvPr/>
        </p:nvSpPr>
        <p:spPr>
          <a:xfrm>
            <a:off x="9223682" y="5249760"/>
            <a:ext cx="312128" cy="33105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332;p4">
            <a:extLst>
              <a:ext uri="{FF2B5EF4-FFF2-40B4-BE49-F238E27FC236}">
                <a16:creationId xmlns:a16="http://schemas.microsoft.com/office/drawing/2014/main" id="{83CEA2AB-7DD8-49CD-8FDD-957644114C4A}"/>
              </a:ext>
            </a:extLst>
          </p:cNvPr>
          <p:cNvSpPr/>
          <p:nvPr/>
        </p:nvSpPr>
        <p:spPr>
          <a:xfrm>
            <a:off x="9121759" y="1799316"/>
            <a:ext cx="76361" cy="80991"/>
          </a:xfrm>
          <a:custGeom>
            <a:avLst/>
            <a:gdLst/>
            <a:ahLst/>
            <a:cxnLst/>
            <a:rect l="l" t="t" r="r" b="b"/>
            <a:pathLst>
              <a:path w="50" h="50" extrusionOk="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333;p4">
            <a:extLst>
              <a:ext uri="{FF2B5EF4-FFF2-40B4-BE49-F238E27FC236}">
                <a16:creationId xmlns:a16="http://schemas.microsoft.com/office/drawing/2014/main" id="{A2B89401-3153-443B-A053-5FB6214CC90C}"/>
              </a:ext>
            </a:extLst>
          </p:cNvPr>
          <p:cNvSpPr/>
          <p:nvPr/>
        </p:nvSpPr>
        <p:spPr>
          <a:xfrm>
            <a:off x="9300559" y="1829578"/>
            <a:ext cx="385146" cy="45938"/>
          </a:xfrm>
          <a:custGeom>
            <a:avLst/>
            <a:gdLst/>
            <a:ahLst/>
            <a:cxnLst/>
            <a:rect l="l" t="t" r="r" b="b"/>
            <a:pathLst>
              <a:path w="221" h="23" extrusionOk="0">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20" name="Picture 19">
            <a:extLst>
              <a:ext uri="{FF2B5EF4-FFF2-40B4-BE49-F238E27FC236}">
                <a16:creationId xmlns:a16="http://schemas.microsoft.com/office/drawing/2014/main" id="{823528F0-C0A9-41D2-BAD0-92ADA3FF5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047" y="2030650"/>
            <a:ext cx="1757610" cy="3124641"/>
          </a:xfrm>
          <a:prstGeom prst="rect">
            <a:avLst/>
          </a:prstGeom>
          <a:effectLst>
            <a:glow rad="101600">
              <a:schemeClr val="accent1">
                <a:satMod val="175000"/>
                <a:alpha val="40000"/>
              </a:schemeClr>
            </a:glow>
          </a:effectLst>
        </p:spPr>
      </p:pic>
      <p:pic>
        <p:nvPicPr>
          <p:cNvPr id="21" name="Picture 20">
            <a:extLst>
              <a:ext uri="{FF2B5EF4-FFF2-40B4-BE49-F238E27FC236}">
                <a16:creationId xmlns:a16="http://schemas.microsoft.com/office/drawing/2014/main" id="{BEB12295-560E-4823-BB86-74C53493E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295" y="2031091"/>
            <a:ext cx="1800225" cy="3124200"/>
          </a:xfrm>
          <a:prstGeom prst="rect">
            <a:avLst/>
          </a:prstGeom>
          <a:effectLst>
            <a:glow rad="101600">
              <a:schemeClr val="accent1">
                <a:satMod val="175000"/>
                <a:alpha val="40000"/>
              </a:schemeClr>
            </a:glow>
          </a:effectLst>
        </p:spPr>
      </p:pic>
      <p:pic>
        <p:nvPicPr>
          <p:cNvPr id="22" name="Picture 21">
            <a:extLst>
              <a:ext uri="{FF2B5EF4-FFF2-40B4-BE49-F238E27FC236}">
                <a16:creationId xmlns:a16="http://schemas.microsoft.com/office/drawing/2014/main" id="{EFC6CDB8-4559-4643-9483-8E6CF30EC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694" y="2065240"/>
            <a:ext cx="1800225" cy="3090051"/>
          </a:xfrm>
          <a:prstGeom prst="rect">
            <a:avLst/>
          </a:prstGeom>
          <a:effectLst>
            <a:glow rad="101600">
              <a:schemeClr val="accent1">
                <a:satMod val="175000"/>
                <a:alpha val="40000"/>
              </a:schemeClr>
            </a:glow>
          </a:effectLst>
        </p:spPr>
      </p:pic>
      <p:pic>
        <p:nvPicPr>
          <p:cNvPr id="23" name="Picture 22">
            <a:extLst>
              <a:ext uri="{FF2B5EF4-FFF2-40B4-BE49-F238E27FC236}">
                <a16:creationId xmlns:a16="http://schemas.microsoft.com/office/drawing/2014/main" id="{300DE2EB-513C-49B9-BFBD-37DCB01F7C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7400" y="2000318"/>
            <a:ext cx="1782111" cy="3124640"/>
          </a:xfrm>
          <a:prstGeom prst="rect">
            <a:avLst/>
          </a:prstGeom>
          <a:effectLst>
            <a:glow rad="101600">
              <a:schemeClr val="accent1">
                <a:satMod val="175000"/>
                <a:alpha val="40000"/>
              </a:schemeClr>
            </a:glow>
          </a:effectLst>
        </p:spPr>
      </p:pic>
      <p:sp>
        <p:nvSpPr>
          <p:cNvPr id="46" name="TextBox 45">
            <a:extLst>
              <a:ext uri="{FF2B5EF4-FFF2-40B4-BE49-F238E27FC236}">
                <a16:creationId xmlns:a16="http://schemas.microsoft.com/office/drawing/2014/main" id="{53D4F91E-554F-452A-8436-2DEA8548E3F0}"/>
              </a:ext>
            </a:extLst>
          </p:cNvPr>
          <p:cNvSpPr txBox="1"/>
          <p:nvPr/>
        </p:nvSpPr>
        <p:spPr>
          <a:xfrm>
            <a:off x="188685" y="282468"/>
            <a:ext cx="12533085" cy="461665"/>
          </a:xfrm>
          <a:prstGeom prst="rect">
            <a:avLst/>
          </a:prstGeom>
          <a:noFill/>
          <a:ln>
            <a:solidFill>
              <a:schemeClr val="bg2"/>
            </a:solidFill>
          </a:ln>
        </p:spPr>
        <p:txBody>
          <a:bodyPr wrap="square" rtlCol="0">
            <a:spAutoFit/>
          </a:bodyPr>
          <a:lstStyle/>
          <a:p>
            <a:r>
              <a:rPr lang="en-US" sz="2400" dirty="0">
                <a:latin typeface="Adobe Garamond Pro Bold" panose="02020702060506020403" pitchFamily="18" charset="0"/>
              </a:rPr>
              <a:t>RESULT</a:t>
            </a:r>
            <a:endParaRPr lang="en-ID" sz="2400" dirty="0">
              <a:latin typeface="Adobe Garamond Pro Bold" panose="02020702060506020403" pitchFamily="18" charset="0"/>
            </a:endParaRPr>
          </a:p>
        </p:txBody>
      </p:sp>
      <p:sp>
        <p:nvSpPr>
          <p:cNvPr id="47" name="Rectangle 46">
            <a:extLst>
              <a:ext uri="{FF2B5EF4-FFF2-40B4-BE49-F238E27FC236}">
                <a16:creationId xmlns:a16="http://schemas.microsoft.com/office/drawing/2014/main" id="{142DE1DB-9A75-4558-B1F3-43C6A34E4BD0}"/>
              </a:ext>
            </a:extLst>
          </p:cNvPr>
          <p:cNvSpPr/>
          <p:nvPr/>
        </p:nvSpPr>
        <p:spPr>
          <a:xfrm>
            <a:off x="-362865" y="170660"/>
            <a:ext cx="11814630" cy="49131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Rectangle 47">
            <a:extLst>
              <a:ext uri="{FF2B5EF4-FFF2-40B4-BE49-F238E27FC236}">
                <a16:creationId xmlns:a16="http://schemas.microsoft.com/office/drawing/2014/main" id="{2451085E-1226-4143-99E5-9EA53FC15914}"/>
              </a:ext>
            </a:extLst>
          </p:cNvPr>
          <p:cNvSpPr/>
          <p:nvPr/>
        </p:nvSpPr>
        <p:spPr>
          <a:xfrm>
            <a:off x="0" y="6488668"/>
            <a:ext cx="12192000" cy="36933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9" name="Google Shape;161;p1">
            <a:extLst>
              <a:ext uri="{FF2B5EF4-FFF2-40B4-BE49-F238E27FC236}">
                <a16:creationId xmlns:a16="http://schemas.microsoft.com/office/drawing/2014/main" id="{F47B65F9-3E80-46E4-BAC5-90BDF93E5A3E}"/>
              </a:ext>
            </a:extLst>
          </p:cNvPr>
          <p:cNvPicPr preferRelativeResize="0"/>
          <p:nvPr/>
        </p:nvPicPr>
        <p:blipFill rotWithShape="1">
          <a:blip r:embed="rId6">
            <a:alphaModFix/>
          </a:blip>
          <a:srcRect/>
          <a:stretch/>
        </p:blipFill>
        <p:spPr>
          <a:xfrm>
            <a:off x="10448903" y="6037176"/>
            <a:ext cx="1567543" cy="369332"/>
          </a:xfrm>
          <a:prstGeom prst="rect">
            <a:avLst/>
          </a:prstGeom>
          <a:noFill/>
          <a:ln>
            <a:noFill/>
          </a:ln>
        </p:spPr>
      </p:pic>
    </p:spTree>
    <p:extLst>
      <p:ext uri="{BB962C8B-B14F-4D97-AF65-F5344CB8AC3E}">
        <p14:creationId xmlns:p14="http://schemas.microsoft.com/office/powerpoint/2010/main" val="3928015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ntents Slide Master">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ontents Slide Master">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612</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12</vt:i4>
      </vt:variant>
    </vt:vector>
  </HeadingPairs>
  <TitlesOfParts>
    <vt:vector size="25" baseType="lpstr">
      <vt:lpstr>Adobe Caslon Pro</vt:lpstr>
      <vt:lpstr>Adobe Garamond Pro Bold</vt:lpstr>
      <vt:lpstr>Aharoni</vt:lpstr>
      <vt:lpstr>Arial</vt:lpstr>
      <vt:lpstr>Bauhaus 93</vt:lpstr>
      <vt:lpstr>Calibri</vt:lpstr>
      <vt:lpstr>Calibri Light</vt:lpstr>
      <vt:lpstr>Nunito Sans</vt:lpstr>
      <vt:lpstr>Times New Roman</vt:lpstr>
      <vt:lpstr>Office Theme</vt:lpstr>
      <vt:lpstr>Contents Slide Master</vt:lpstr>
      <vt:lpstr>1_Contents Slide Master</vt:lpstr>
      <vt:lpstr>2_Contents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cp:revision>
  <dcterms:created xsi:type="dcterms:W3CDTF">2022-06-12T14:03:14Z</dcterms:created>
  <dcterms:modified xsi:type="dcterms:W3CDTF">2022-06-13T01:36:48Z</dcterms:modified>
</cp:coreProperties>
</file>