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embeddedFontLst>
    <p:embeddedFont>
      <p:font typeface="Questrial" panose="020B0604020202020204" charset="0"/>
      <p:regular r:id="rId21"/>
    </p:embeddedFont>
    <p:embeddedFont>
      <p:font typeface="Century Gothic" panose="020B0502020202020204" pitchFamily="34" charset="0"/>
      <p:regular r:id="rId22"/>
      <p:bold r:id="rId23"/>
      <p:italic r:id="rId24"/>
      <p:boldItalic r:id="rId25"/>
    </p:embeddedFont>
    <p:embeddedFont>
      <p:font typeface="Arial Black" panose="020B0A04020102020204" pitchFamily="34" charset="0"/>
      <p:bold r:id="rId26"/>
    </p:embeddedFont>
    <p:embeddedFont>
      <p:font typeface="Palatino Linotype" panose="02040502050505030304" pitchFamily="18" charset="0"/>
      <p:regular r:id="rId27"/>
      <p:bold r:id="rId28"/>
      <p:italic r:id="rId29"/>
      <p:boldItalic r:id="rId30"/>
    </p:embeddedFont>
    <p:embeddedFont>
      <p:font typeface="Calibri" panose="020F0502020204030204"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02039C9-2634-4DD5-BA33-C0CFC2E6BB3C}">
  <a:tblStyle styleId="{002039C9-2634-4DD5-BA33-C0CFC2E6BB3C}" styleName="Table_0"/>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2" d="100"/>
          <a:sy n="82" d="100"/>
        </p:scale>
        <p:origin x="53"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whitehouse.gov/sites/default/files/docs/wh_now_is_the_time_full.pdf"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www.bjs.gov/index.cfm?ty=tp&amp;tid=31"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11" name="Shape 11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183" name="Shape 18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95" name="Shape 19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204" name="Shape 20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214" name="Shape 21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224" name="Shape 22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233" name="Shape 23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240" name="Shape 24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246" name="Shape 24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253" name="Shape 25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17" name="Shape 11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123" name="Shape 12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Youths are far more likely to be victims of crime than other age groups. </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Because far too many students experience or are exposed to violence, President Obama has proposed a comprehensive plan, </a:t>
            </a:r>
            <a:r>
              <a:rPr lang="en-US" sz="1200" b="0" i="1" u="sng" strike="noStrike" cap="none">
                <a:solidFill>
                  <a:schemeClr val="hlink"/>
                </a:solidFill>
                <a:latin typeface="Calibri"/>
                <a:ea typeface="Calibri"/>
                <a:cs typeface="Calibri"/>
                <a:sym typeface="Calibri"/>
                <a:hlinkClick r:id="rId3"/>
              </a:rPr>
              <a:t>Now is the Time</a:t>
            </a:r>
            <a:r>
              <a:rPr lang="en-US" sz="1200" b="0" i="0" u="none" strike="noStrike" cap="none">
                <a:solidFill>
                  <a:schemeClr val="dk1"/>
                </a:solidFill>
                <a:latin typeface="Calibri"/>
                <a:ea typeface="Calibri"/>
                <a:cs typeface="Calibri"/>
                <a:sym typeface="Calibri"/>
              </a:rPr>
              <a:t>, to protect schools and communities by reducing gun violence and providing resources to schools. </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According to a 2011 report from the National Center for Education Statistics and the Bureau of Justice Statistics, 74 percent of public schools recorded one or more violent incidents of crime in the 2009-2010 academic year, and 23 percent of schools reported bullying among students on a daily or weekly basis. </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The challenges that schools face in developing and maintaining safe, positive climates for learning are complex, but schools must remain safe havens in communities for students and their families.</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endParaRPr sz="1200" b="1" i="1"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1" i="1" u="none" strike="noStrike" cap="none">
                <a:solidFill>
                  <a:schemeClr val="dk1"/>
                </a:solidFill>
                <a:latin typeface="Calibri"/>
                <a:ea typeface="Calibri"/>
                <a:cs typeface="Calibri"/>
                <a:sym typeface="Calibri"/>
              </a:rPr>
              <a:t>SOURCE: </a:t>
            </a:r>
            <a:r>
              <a:rPr lang="en-US" sz="1200" b="0" i="1" u="none" strike="noStrike" cap="none">
                <a:solidFill>
                  <a:schemeClr val="dk1"/>
                </a:solidFill>
                <a:latin typeface="Calibri"/>
                <a:ea typeface="Calibri"/>
                <a:cs typeface="Calibri"/>
                <a:sym typeface="Calibri"/>
              </a:rPr>
              <a:t>Criminal Victimization, 2011; Bureau of Justice Statistics, </a:t>
            </a:r>
            <a:r>
              <a:rPr lang="en-US" sz="1200" b="0" i="1" u="sng" strike="noStrike" cap="none">
                <a:solidFill>
                  <a:schemeClr val="hlink"/>
                </a:solidFill>
                <a:latin typeface="Calibri"/>
                <a:ea typeface="Calibri"/>
                <a:cs typeface="Calibri"/>
                <a:sym typeface="Calibri"/>
                <a:hlinkClick r:id="rId4"/>
              </a:rPr>
              <a:t>http://www.bjs.gov/index.cfm?ty=tp&amp;tid=31</a:t>
            </a:r>
          </a:p>
          <a:p>
            <a:pPr marL="168851" marR="0" lvl="0" indent="-168851" algn="l" rtl="0">
              <a:spcBef>
                <a:spcPts val="0"/>
              </a:spcBef>
              <a:buClr>
                <a:schemeClr val="dk1"/>
              </a:buClr>
              <a:buSzPct val="100000"/>
              <a:buFont typeface="Noto Sans Symbols"/>
              <a:buNone/>
            </a:pPr>
            <a:endParaRPr sz="1200" b="0" i="0" u="none" strike="noStrike" cap="none">
              <a:solidFill>
                <a:schemeClr val="dk1"/>
              </a:solidFill>
              <a:latin typeface="Calibri"/>
              <a:ea typeface="Calibri"/>
              <a:cs typeface="Calibri"/>
              <a:sym typeface="Calibri"/>
            </a:endParaRPr>
          </a:p>
        </p:txBody>
      </p:sp>
      <p:sp>
        <p:nvSpPr>
          <p:cNvPr id="124" name="Shape 12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3</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31" name="Shape 13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42" name="Shape 14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48" name="Shape 14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57" name="Shape 15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71" name="Shape 17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177" name="Shape 17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lt1"/>
        </a:solidFill>
        <a:effectLst/>
      </p:bgPr>
    </p:bg>
    <p:spTree>
      <p:nvGrpSpPr>
        <p:cNvPr id="1" name="Shape 24"/>
        <p:cNvGrpSpPr/>
        <p:nvPr/>
      </p:nvGrpSpPr>
      <p:grpSpPr>
        <a:xfrm>
          <a:off x="0" y="0"/>
          <a:ext cx="0" cy="0"/>
          <a:chOff x="0" y="0"/>
          <a:chExt cx="0" cy="0"/>
        </a:xfrm>
      </p:grpSpPr>
      <p:sp>
        <p:nvSpPr>
          <p:cNvPr id="25" name="Shape 25"/>
          <p:cNvSpPr txBox="1">
            <a:spLocks noGrp="1"/>
          </p:cNvSpPr>
          <p:nvPr>
            <p:ph type="dt" idx="10"/>
          </p:nvPr>
        </p:nvSpPr>
        <p:spPr>
          <a:xfrm>
            <a:off x="609600" y="6356351"/>
            <a:ext cx="2844800" cy="365125"/>
          </a:xfrm>
          <a:prstGeom prst="rect">
            <a:avLst/>
          </a:prstGeom>
          <a:noFill/>
          <a:ln>
            <a:noFill/>
          </a:ln>
        </p:spPr>
        <p:txBody>
          <a:bodyPr lIns="91425" tIns="91425" rIns="91425" bIns="91425" anchor="b" anchorCtr="0"/>
          <a:lstStyle>
            <a:lvl1pPr marL="0" marR="0" lvl="0" indent="0" algn="l" rtl="0">
              <a:spcBef>
                <a:spcPts val="0"/>
              </a:spcBef>
              <a:buNone/>
              <a:defRPr sz="1200">
                <a:solidFill>
                  <a:schemeClr val="dk1"/>
                </a:solidFill>
                <a:latin typeface="Palatino Linotype"/>
                <a:ea typeface="Palatino Linotype"/>
                <a:cs typeface="Palatino Linotype"/>
                <a:sym typeface="Palatino Linotype"/>
              </a:defRPr>
            </a:lvl1pPr>
            <a:lvl2pPr marL="457200" marR="0" lvl="1"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2pPr>
            <a:lvl3pPr marL="914400" marR="0" lvl="2"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3pPr>
            <a:lvl4pPr marL="1371600" marR="0" lvl="3"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4pPr>
            <a:lvl5pPr marL="1828800" marR="0" lvl="4"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5pPr>
            <a:lvl6pPr marL="2286000" marR="0" lvl="5"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6pPr>
            <a:lvl7pPr marL="2743200" marR="0" lvl="6"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7pPr>
            <a:lvl8pPr marL="3200400" marR="0" lvl="7"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8pPr>
            <a:lvl9pPr marL="3657600" marR="0" lvl="8"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26" name="Shape 26"/>
          <p:cNvSpPr txBox="1">
            <a:spLocks noGrp="1"/>
          </p:cNvSpPr>
          <p:nvPr>
            <p:ph type="ftr" idx="11"/>
          </p:nvPr>
        </p:nvSpPr>
        <p:spPr>
          <a:xfrm>
            <a:off x="3556000" y="6356351"/>
            <a:ext cx="4470399" cy="365125"/>
          </a:xfrm>
          <a:prstGeom prst="rect">
            <a:avLst/>
          </a:prstGeom>
          <a:noFill/>
          <a:ln>
            <a:noFill/>
          </a:ln>
        </p:spPr>
        <p:txBody>
          <a:bodyPr lIns="91425" tIns="91425" rIns="91425" bIns="91425" anchor="b" anchorCtr="0"/>
          <a:lstStyle>
            <a:lvl1pPr marL="0" marR="0" lvl="0" indent="0" algn="l" rtl="0">
              <a:spcBef>
                <a:spcPts val="0"/>
              </a:spcBef>
              <a:buNone/>
              <a:defRPr sz="1200">
                <a:solidFill>
                  <a:schemeClr val="dk1"/>
                </a:solidFill>
                <a:latin typeface="Palatino Linotype"/>
                <a:ea typeface="Palatino Linotype"/>
                <a:cs typeface="Palatino Linotype"/>
                <a:sym typeface="Palatino Linotype"/>
              </a:defRPr>
            </a:lvl1pPr>
            <a:lvl2pPr marL="457200" marR="0" lvl="1"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2pPr>
            <a:lvl3pPr marL="914400" marR="0" lvl="2"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3pPr>
            <a:lvl4pPr marL="1371600" marR="0" lvl="3"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4pPr>
            <a:lvl5pPr marL="1828800" marR="0" lvl="4"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5pPr>
            <a:lvl6pPr marL="2286000" marR="0" lvl="5"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6pPr>
            <a:lvl7pPr marL="2743200" marR="0" lvl="6"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7pPr>
            <a:lvl8pPr marL="3200400" marR="0" lvl="7"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8pPr>
            <a:lvl9pPr marL="3657600" marR="0" lvl="8"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27" name="Shape 27"/>
          <p:cNvSpPr txBox="1">
            <a:spLocks noGrp="1"/>
          </p:cNvSpPr>
          <p:nvPr>
            <p:ph type="sldNum" idx="12"/>
          </p:nvPr>
        </p:nvSpPr>
        <p:spPr>
          <a:xfrm>
            <a:off x="10566400" y="6356351"/>
            <a:ext cx="1016000" cy="365125"/>
          </a:xfrm>
          <a:prstGeom prst="rect">
            <a:avLst/>
          </a:prstGeom>
          <a:noFill/>
          <a:ln>
            <a:noFill/>
          </a:ln>
        </p:spPr>
        <p:txBody>
          <a:bodyPr lIns="0" tIns="0" rIns="0" bIns="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Palatino Linotype"/>
                <a:ea typeface="Palatino Linotype"/>
                <a:cs typeface="Palatino Linotype"/>
                <a:sym typeface="Palatino Linotype"/>
              </a:rPr>
              <a:t>‹#›</a:t>
            </a:fld>
            <a:endParaRPr lang="en-US" sz="1200">
              <a:solidFill>
                <a:schemeClr val="dk1"/>
              </a:solidFill>
              <a:latin typeface="Palatino Linotype"/>
              <a:ea typeface="Palatino Linotype"/>
              <a:cs typeface="Palatino Linotype"/>
              <a:sym typeface="Palatino Linotype"/>
            </a:endParaRPr>
          </a:p>
        </p:txBody>
      </p:sp>
      <p:sp>
        <p:nvSpPr>
          <p:cNvPr id="28" name="Shape 28"/>
          <p:cNvSpPr txBox="1">
            <a:spLocks noGrp="1"/>
          </p:cNvSpPr>
          <p:nvPr>
            <p:ph type="subTitle" idx="1"/>
          </p:nvPr>
        </p:nvSpPr>
        <p:spPr>
          <a:xfrm>
            <a:off x="711200" y="3228535"/>
            <a:ext cx="10472928" cy="1752600"/>
          </a:xfrm>
          <a:prstGeom prst="rect">
            <a:avLst/>
          </a:prstGeom>
          <a:noFill/>
          <a:ln>
            <a:noFill/>
          </a:ln>
        </p:spPr>
        <p:txBody>
          <a:bodyPr lIns="91425" tIns="91425" rIns="91425" bIns="91425" anchor="t" anchorCtr="0"/>
          <a:lstStyle>
            <a:lvl1pPr marL="0" marR="45720" lvl="0" indent="0" algn="r" rtl="0">
              <a:spcBef>
                <a:spcPts val="520"/>
              </a:spcBef>
              <a:buClr>
                <a:schemeClr val="accent3"/>
              </a:buClr>
              <a:buFont typeface="Noto Sans Symbols"/>
              <a:buNone/>
              <a:defRPr sz="2600" b="0" i="0" u="none" strike="noStrike" cap="none">
                <a:solidFill>
                  <a:schemeClr val="dk1"/>
                </a:solidFill>
                <a:latin typeface="Palatino Linotype"/>
                <a:ea typeface="Palatino Linotype"/>
                <a:cs typeface="Palatino Linotype"/>
                <a:sym typeface="Palatino Linotype"/>
              </a:defRPr>
            </a:lvl1pPr>
            <a:lvl2pPr marL="457200" marR="0" lvl="1" indent="0" algn="ctr" rtl="0">
              <a:spcBef>
                <a:spcPts val="480"/>
              </a:spcBef>
              <a:buClr>
                <a:schemeClr val="accent1"/>
              </a:buClr>
              <a:buFont typeface="Noto Sans Symbols"/>
              <a:buNone/>
              <a:defRPr sz="2400" b="0" i="0" u="none" strike="noStrike" cap="none">
                <a:solidFill>
                  <a:schemeClr val="dk1"/>
                </a:solidFill>
                <a:latin typeface="Palatino Linotype"/>
                <a:ea typeface="Palatino Linotype"/>
                <a:cs typeface="Palatino Linotype"/>
                <a:sym typeface="Palatino Linotype"/>
              </a:defRPr>
            </a:lvl2pPr>
            <a:lvl3pPr marL="914400" marR="0" lvl="2" indent="0" algn="ctr" rtl="0">
              <a:spcBef>
                <a:spcPts val="420"/>
              </a:spcBef>
              <a:buClr>
                <a:schemeClr val="accent2"/>
              </a:buClr>
              <a:buFont typeface="Noto Sans Symbols"/>
              <a:buNone/>
              <a:defRPr sz="2100" b="0" i="0" u="none" strike="noStrike" cap="none">
                <a:solidFill>
                  <a:schemeClr val="dk1"/>
                </a:solidFill>
                <a:latin typeface="Palatino Linotype"/>
                <a:ea typeface="Palatino Linotype"/>
                <a:cs typeface="Palatino Linotype"/>
                <a:sym typeface="Palatino Linotype"/>
              </a:defRPr>
            </a:lvl3pPr>
            <a:lvl4pPr marL="1371600" marR="0" lvl="3" indent="0" algn="ctr" rtl="0">
              <a:spcBef>
                <a:spcPts val="400"/>
              </a:spcBef>
              <a:buClr>
                <a:schemeClr val="accent3"/>
              </a:buClr>
              <a:buFont typeface="Noto Sans Symbols"/>
              <a:buNone/>
              <a:defRPr sz="2000" b="0" i="0" u="none" strike="noStrike" cap="none">
                <a:solidFill>
                  <a:schemeClr val="dk1"/>
                </a:solidFill>
                <a:latin typeface="Palatino Linotype"/>
                <a:ea typeface="Palatino Linotype"/>
                <a:cs typeface="Palatino Linotype"/>
                <a:sym typeface="Palatino Linotype"/>
              </a:defRPr>
            </a:lvl4pPr>
            <a:lvl5pPr marL="1828800" marR="0" lvl="4" indent="0" algn="ctr" rtl="0">
              <a:spcBef>
                <a:spcPts val="400"/>
              </a:spcBef>
              <a:buClr>
                <a:schemeClr val="accent4"/>
              </a:buClr>
              <a:buFont typeface="Noto Sans Symbols"/>
              <a:buNone/>
              <a:defRPr sz="2000" b="0" i="0" u="none" strike="noStrike" cap="none">
                <a:solidFill>
                  <a:schemeClr val="dk1"/>
                </a:solidFill>
                <a:latin typeface="Palatino Linotype"/>
                <a:ea typeface="Palatino Linotype"/>
                <a:cs typeface="Palatino Linotype"/>
                <a:sym typeface="Palatino Linotype"/>
              </a:defRPr>
            </a:lvl5pPr>
            <a:lvl6pPr marL="2286000" marR="0" lvl="5" indent="0" algn="ctr" rtl="0">
              <a:spcBef>
                <a:spcPts val="360"/>
              </a:spcBef>
              <a:buClr>
                <a:schemeClr val="accent5"/>
              </a:buClr>
              <a:buFont typeface="Noto Sans Symbols"/>
              <a:buNone/>
              <a:defRPr sz="1800" b="0" i="0" u="none" strike="noStrike" cap="none">
                <a:solidFill>
                  <a:schemeClr val="dk1"/>
                </a:solidFill>
                <a:latin typeface="Palatino Linotype"/>
                <a:ea typeface="Palatino Linotype"/>
                <a:cs typeface="Palatino Linotype"/>
                <a:sym typeface="Palatino Linotype"/>
              </a:defRPr>
            </a:lvl6pPr>
            <a:lvl7pPr marL="2743200" marR="0" lvl="6" indent="0" algn="ctr" rtl="0">
              <a:spcBef>
                <a:spcPts val="320"/>
              </a:spcBef>
              <a:buClr>
                <a:schemeClr val="accent6"/>
              </a:buClr>
              <a:buFont typeface="Noto Sans Symbols"/>
              <a:buNone/>
              <a:defRPr sz="1600" b="0" i="0" u="none" strike="noStrike" cap="none">
                <a:solidFill>
                  <a:schemeClr val="dk1"/>
                </a:solidFill>
                <a:latin typeface="Palatino Linotype"/>
                <a:ea typeface="Palatino Linotype"/>
                <a:cs typeface="Palatino Linotype"/>
                <a:sym typeface="Palatino Linotype"/>
              </a:defRPr>
            </a:lvl7pPr>
            <a:lvl8pPr marL="3200400" marR="0" lvl="7" indent="0" algn="ctr" rtl="0">
              <a:spcBef>
                <a:spcPts val="320"/>
              </a:spcBef>
              <a:buClr>
                <a:schemeClr val="dk2"/>
              </a:buClr>
              <a:buFont typeface="Palatino Linotype"/>
              <a:buNone/>
              <a:defRPr sz="1600" b="0" i="0" u="none" strike="noStrike" cap="none">
                <a:solidFill>
                  <a:schemeClr val="dk1"/>
                </a:solidFill>
                <a:latin typeface="Palatino Linotype"/>
                <a:ea typeface="Palatino Linotype"/>
                <a:cs typeface="Palatino Linotype"/>
                <a:sym typeface="Palatino Linotype"/>
              </a:defRPr>
            </a:lvl8pPr>
            <a:lvl9pPr marL="3657600" marR="0" lvl="8" indent="0" algn="ctr" rtl="0">
              <a:spcBef>
                <a:spcPts val="280"/>
              </a:spcBef>
              <a:buClr>
                <a:schemeClr val="dk2"/>
              </a:buClr>
              <a:buFont typeface="Palatino Linotype"/>
              <a:buNone/>
              <a:defRPr sz="14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29" name="Shape 29"/>
          <p:cNvSpPr txBox="1">
            <a:spLocks noGrp="1"/>
          </p:cNvSpPr>
          <p:nvPr>
            <p:ph type="ctrTitle"/>
          </p:nvPr>
        </p:nvSpPr>
        <p:spPr>
          <a:xfrm>
            <a:off x="711200" y="1371600"/>
            <a:ext cx="10468864" cy="1828800"/>
          </a:xfrm>
          <a:prstGeom prst="rect">
            <a:avLst/>
          </a:prstGeom>
          <a:noFill/>
          <a:ln>
            <a:noFill/>
          </a:ln>
        </p:spPr>
        <p:txBody>
          <a:bodyPr lIns="91425" tIns="91425" rIns="91425" bIns="91425" anchor="b" anchorCtr="0"/>
          <a:lstStyle>
            <a:lvl1pPr marL="0" marR="0" lvl="0" indent="0" algn="r" rtl="0">
              <a:spcBef>
                <a:spcPts val="0"/>
              </a:spcBef>
              <a:buClr>
                <a:schemeClr val="dk2"/>
              </a:buClr>
              <a:buFont typeface="Century Gothic"/>
              <a:buNone/>
              <a:defRPr sz="5600" b="1" i="0" u="none" strike="noStrike" cap="none">
                <a:solidFill>
                  <a:schemeClr val="dk2"/>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cxnSp>
        <p:nvCxnSpPr>
          <p:cNvPr id="30" name="Shape 30"/>
          <p:cNvCxnSpPr/>
          <p:nvPr/>
        </p:nvCxnSpPr>
        <p:spPr>
          <a:xfrm rot="10800000" flipH="1">
            <a:off x="3047" y="5937956"/>
            <a:ext cx="8240" cy="5643"/>
          </a:xfrm>
          <a:prstGeom prst="straightConnector1">
            <a:avLst/>
          </a:prstGeom>
          <a:noFill/>
          <a:ln w="9525" cap="flat" cmpd="sng">
            <a:solidFill>
              <a:schemeClr val="accent1"/>
            </a:solidFill>
            <a:prstDash val="solid"/>
            <a:miter/>
            <a:headEnd type="none" w="med" len="med"/>
            <a:tailEnd type="none" w="med" len="med"/>
          </a:ln>
        </p:spPr>
      </p:cxnSp>
      <p:grpSp>
        <p:nvGrpSpPr>
          <p:cNvPr id="31" name="Shape 31"/>
          <p:cNvGrpSpPr/>
          <p:nvPr/>
        </p:nvGrpSpPr>
        <p:grpSpPr>
          <a:xfrm>
            <a:off x="0" y="6208894"/>
            <a:ext cx="12192000" cy="649106"/>
            <a:chOff x="0" y="6208894"/>
            <a:chExt cx="12192000" cy="649106"/>
          </a:xfrm>
        </p:grpSpPr>
        <p:sp>
          <p:nvSpPr>
            <p:cNvPr id="32" name="Shape 32"/>
            <p:cNvSpPr/>
            <p:nvPr/>
          </p:nvSpPr>
          <p:spPr>
            <a:xfrm>
              <a:off x="3047" y="6220178"/>
              <a:ext cx="12188951" cy="637822"/>
            </a:xfrm>
            <a:prstGeom prst="rect">
              <a:avLst/>
            </a:prstGeom>
            <a:gradFill>
              <a:gsLst>
                <a:gs pos="0">
                  <a:srgbClr val="DCE5A3"/>
                </a:gs>
                <a:gs pos="50000">
                  <a:srgbClr val="D6E095"/>
                </a:gs>
                <a:gs pos="100000">
                  <a:srgbClr val="D4DF81"/>
                </a:gs>
              </a:gsLst>
              <a:lin ang="5400000" scaled="0"/>
            </a:gradFill>
            <a:ln>
              <a:noFill/>
            </a:ln>
          </p:spPr>
          <p:txBody>
            <a:bodyPr lIns="91425" tIns="45700" rIns="91425" bIns="45700" anchor="ctr" anchorCtr="0">
              <a:noAutofit/>
            </a:bodyPr>
            <a:lstStyle/>
            <a:p>
              <a:pPr marL="0" marR="0" lvl="0" indent="0" algn="ctr" rtl="0">
                <a:spcBef>
                  <a:spcPts val="0"/>
                </a:spcBef>
                <a:buNone/>
              </a:pPr>
              <a:endParaRPr sz="1800">
                <a:solidFill>
                  <a:schemeClr val="dk1"/>
                </a:solidFill>
                <a:latin typeface="Palatino Linotype"/>
                <a:ea typeface="Palatino Linotype"/>
                <a:cs typeface="Palatino Linotype"/>
                <a:sym typeface="Palatino Linotype"/>
              </a:endParaRPr>
            </a:p>
          </p:txBody>
        </p:sp>
        <p:cxnSp>
          <p:nvCxnSpPr>
            <p:cNvPr id="33" name="Shape 33"/>
            <p:cNvCxnSpPr/>
            <p:nvPr/>
          </p:nvCxnSpPr>
          <p:spPr>
            <a:xfrm>
              <a:off x="0" y="6208894"/>
              <a:ext cx="12192000" cy="0"/>
            </a:xfrm>
            <a:prstGeom prst="straightConnector1">
              <a:avLst/>
            </a:prstGeom>
            <a:noFill/>
            <a:ln w="12700" cap="flat" cmpd="sng">
              <a:solidFill>
                <a:schemeClr val="dk2"/>
              </a:solidFill>
              <a:prstDash val="solid"/>
              <a:miter/>
              <a:headEnd type="none" w="med" len="med"/>
              <a:tailEnd type="none" w="med" len="med"/>
            </a:ln>
          </p:spPr>
        </p:cxnSp>
      </p:grpSp>
      <p:cxnSp>
        <p:nvCxnSpPr>
          <p:cNvPr id="34" name="Shape 34"/>
          <p:cNvCxnSpPr/>
          <p:nvPr/>
        </p:nvCxnSpPr>
        <p:spPr>
          <a:xfrm rot="10800000" flipH="1">
            <a:off x="3047" y="5937956"/>
            <a:ext cx="8240" cy="5643"/>
          </a:xfrm>
          <a:prstGeom prst="straightConnector1">
            <a:avLst/>
          </a:prstGeom>
          <a:noFill/>
          <a:ln w="9525" cap="flat" cmpd="sng">
            <a:solidFill>
              <a:schemeClr val="accent1"/>
            </a:solidFill>
            <a:prstDash val="solid"/>
            <a:miter/>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85"/>
        <p:cNvGrpSpPr/>
        <p:nvPr/>
      </p:nvGrpSpPr>
      <p:grpSpPr>
        <a:xfrm>
          <a:off x="0" y="0"/>
          <a:ext cx="0" cy="0"/>
          <a:chOff x="0" y="0"/>
          <a:chExt cx="0" cy="0"/>
        </a:xfrm>
      </p:grpSpPr>
      <p:sp>
        <p:nvSpPr>
          <p:cNvPr id="86" name="Shape 86"/>
          <p:cNvSpPr/>
          <p:nvPr/>
        </p:nvSpPr>
        <p:spPr>
          <a:xfrm rot="-10380000" flipH="1">
            <a:off x="4221004" y="1108076"/>
            <a:ext cx="7010400" cy="4114799"/>
          </a:xfrm>
          <a:prstGeom prst="snipRoundRect">
            <a:avLst>
              <a:gd name="adj1" fmla="val 0"/>
              <a:gd name="adj2" fmla="val 3646"/>
            </a:avLst>
          </a:prstGeom>
          <a:solidFill>
            <a:srgbClr val="FFFFFF"/>
          </a:solidFill>
          <a:ln w="9525" cap="rnd" cmpd="sng">
            <a:solidFill>
              <a:srgbClr val="C0C0C0"/>
            </a:solidFill>
            <a:prstDash val="solid"/>
            <a:miter/>
            <a:headEnd type="none" w="med" len="med"/>
            <a:tailEnd type="none" w="med" len="med"/>
          </a:ln>
          <a:effectLst>
            <a:outerShdw blurRad="63500" dist="38500" dir="7500000" sx="98500" sy="100080" kx="100000" ky="100000" algn="tl" rotWithShape="0">
              <a:srgbClr val="000000">
                <a:alpha val="24705"/>
              </a:srgbClr>
            </a:outerShdw>
          </a:effectLst>
        </p:spPr>
        <p:txBody>
          <a:bodyPr lIns="91425" tIns="45700" rIns="91425" bIns="45700" anchor="ctr" anchorCtr="0">
            <a:noAutofit/>
          </a:bodyPr>
          <a:lstStyle/>
          <a:p>
            <a:pPr marL="0" marR="0" lvl="0" indent="0" algn="ctr" rtl="0">
              <a:spcBef>
                <a:spcPts val="0"/>
              </a:spcBef>
              <a:buNone/>
            </a:pPr>
            <a:endParaRPr sz="1800">
              <a:solidFill>
                <a:schemeClr val="lt1"/>
              </a:solidFill>
              <a:latin typeface="Palatino Linotype"/>
              <a:ea typeface="Palatino Linotype"/>
              <a:cs typeface="Palatino Linotype"/>
              <a:sym typeface="Palatino Linotype"/>
            </a:endParaRPr>
          </a:p>
        </p:txBody>
      </p:sp>
      <p:sp>
        <p:nvSpPr>
          <p:cNvPr id="87" name="Shape 87"/>
          <p:cNvSpPr/>
          <p:nvPr/>
        </p:nvSpPr>
        <p:spPr>
          <a:xfrm rot="-10380000" flipH="1">
            <a:off x="10672178" y="5359769"/>
            <a:ext cx="207263" cy="155447"/>
          </a:xfrm>
          <a:prstGeom prst="rtTriangle">
            <a:avLst/>
          </a:prstGeom>
          <a:solidFill>
            <a:srgbClr val="FFFFFF"/>
          </a:solidFill>
          <a:ln w="12700" cap="flat" cmpd="sng">
            <a:solidFill>
              <a:srgbClr val="FFFFFF"/>
            </a:solidFill>
            <a:prstDash val="solid"/>
            <a:bevel/>
            <a:headEnd type="none" w="med" len="med"/>
            <a:tailEnd type="none" w="med" len="med"/>
          </a:ln>
          <a:effectLst>
            <a:outerShdw blurRad="19685" dist="6350" dir="12900000" algn="tl" rotWithShape="0">
              <a:srgbClr val="000000">
                <a:alpha val="46666"/>
              </a:srgbClr>
            </a:outerShdw>
          </a:effectLst>
        </p:spPr>
        <p:txBody>
          <a:bodyPr lIns="91425" tIns="45700" rIns="91425" bIns="45700" anchor="ctr" anchorCtr="0">
            <a:noAutofit/>
          </a:bodyPr>
          <a:lstStyle/>
          <a:p>
            <a:pPr marL="0" marR="0" lvl="0" indent="0" algn="ctr" rtl="0">
              <a:spcBef>
                <a:spcPts val="0"/>
              </a:spcBef>
              <a:buNone/>
            </a:pPr>
            <a:endParaRPr sz="1800">
              <a:solidFill>
                <a:schemeClr val="lt1"/>
              </a:solidFill>
              <a:latin typeface="Palatino Linotype"/>
              <a:ea typeface="Palatino Linotype"/>
              <a:cs typeface="Palatino Linotype"/>
              <a:sym typeface="Palatino Linotype"/>
            </a:endParaRPr>
          </a:p>
        </p:txBody>
      </p:sp>
      <p:sp>
        <p:nvSpPr>
          <p:cNvPr id="88" name="Shape 88"/>
          <p:cNvSpPr txBox="1">
            <a:spLocks noGrp="1"/>
          </p:cNvSpPr>
          <p:nvPr>
            <p:ph type="dt" idx="10"/>
          </p:nvPr>
        </p:nvSpPr>
        <p:spPr>
          <a:xfrm>
            <a:off x="609600" y="6356351"/>
            <a:ext cx="2844800" cy="365125"/>
          </a:xfrm>
          <a:prstGeom prst="rect">
            <a:avLst/>
          </a:prstGeom>
          <a:noFill/>
          <a:ln>
            <a:noFill/>
          </a:ln>
        </p:spPr>
        <p:txBody>
          <a:bodyPr lIns="91425" tIns="91425" rIns="91425" bIns="91425" anchor="b" anchorCtr="0"/>
          <a:lstStyle>
            <a:lvl1pPr marL="0" marR="0" lvl="0" indent="0" algn="l" rtl="0">
              <a:spcBef>
                <a:spcPts val="0"/>
              </a:spcBef>
              <a:buNone/>
              <a:defRPr sz="1200">
                <a:solidFill>
                  <a:schemeClr val="dk1"/>
                </a:solidFill>
                <a:latin typeface="Palatino Linotype"/>
                <a:ea typeface="Palatino Linotype"/>
                <a:cs typeface="Palatino Linotype"/>
                <a:sym typeface="Palatino Linotype"/>
              </a:defRPr>
            </a:lvl1pPr>
            <a:lvl2pPr marL="457200" marR="0" lvl="1"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2pPr>
            <a:lvl3pPr marL="914400" marR="0" lvl="2"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3pPr>
            <a:lvl4pPr marL="1371600" marR="0" lvl="3"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4pPr>
            <a:lvl5pPr marL="1828800" marR="0" lvl="4"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5pPr>
            <a:lvl6pPr marL="2286000" marR="0" lvl="5"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6pPr>
            <a:lvl7pPr marL="2743200" marR="0" lvl="6"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7pPr>
            <a:lvl8pPr marL="3200400" marR="0" lvl="7"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8pPr>
            <a:lvl9pPr marL="3657600" marR="0" lvl="8"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89" name="Shape 89"/>
          <p:cNvSpPr txBox="1">
            <a:spLocks noGrp="1"/>
          </p:cNvSpPr>
          <p:nvPr>
            <p:ph type="ftr" idx="11"/>
          </p:nvPr>
        </p:nvSpPr>
        <p:spPr>
          <a:xfrm>
            <a:off x="3556000" y="6356351"/>
            <a:ext cx="4470399" cy="365125"/>
          </a:xfrm>
          <a:prstGeom prst="rect">
            <a:avLst/>
          </a:prstGeom>
          <a:noFill/>
          <a:ln>
            <a:noFill/>
          </a:ln>
        </p:spPr>
        <p:txBody>
          <a:bodyPr lIns="91425" tIns="91425" rIns="91425" bIns="91425" anchor="b" anchorCtr="0"/>
          <a:lstStyle>
            <a:lvl1pPr marL="0" marR="0" lvl="0" indent="0" algn="l" rtl="0">
              <a:spcBef>
                <a:spcPts val="0"/>
              </a:spcBef>
              <a:buNone/>
              <a:defRPr sz="1200">
                <a:solidFill>
                  <a:schemeClr val="dk1"/>
                </a:solidFill>
                <a:latin typeface="Palatino Linotype"/>
                <a:ea typeface="Palatino Linotype"/>
                <a:cs typeface="Palatino Linotype"/>
                <a:sym typeface="Palatino Linotype"/>
              </a:defRPr>
            </a:lvl1pPr>
            <a:lvl2pPr marL="457200" marR="0" lvl="1"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2pPr>
            <a:lvl3pPr marL="914400" marR="0" lvl="2"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3pPr>
            <a:lvl4pPr marL="1371600" marR="0" lvl="3"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4pPr>
            <a:lvl5pPr marL="1828800" marR="0" lvl="4"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5pPr>
            <a:lvl6pPr marL="2286000" marR="0" lvl="5"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6pPr>
            <a:lvl7pPr marL="2743200" marR="0" lvl="6"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7pPr>
            <a:lvl8pPr marL="3200400" marR="0" lvl="7"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8pPr>
            <a:lvl9pPr marL="3657600" marR="0" lvl="8"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90" name="Shape 90"/>
          <p:cNvSpPr txBox="1">
            <a:spLocks noGrp="1"/>
          </p:cNvSpPr>
          <p:nvPr>
            <p:ph type="sldNum" idx="12"/>
          </p:nvPr>
        </p:nvSpPr>
        <p:spPr>
          <a:xfrm>
            <a:off x="10769600" y="6356351"/>
            <a:ext cx="812799" cy="365125"/>
          </a:xfrm>
          <a:prstGeom prst="rect">
            <a:avLst/>
          </a:prstGeom>
          <a:noFill/>
          <a:ln>
            <a:noFill/>
          </a:ln>
        </p:spPr>
        <p:txBody>
          <a:bodyPr lIns="0" tIns="0" rIns="0" bIns="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Palatino Linotype"/>
                <a:ea typeface="Palatino Linotype"/>
                <a:cs typeface="Palatino Linotype"/>
                <a:sym typeface="Palatino Linotype"/>
              </a:rPr>
              <a:t>‹#›</a:t>
            </a:fld>
            <a:endParaRPr lang="en-US" sz="1200">
              <a:solidFill>
                <a:schemeClr val="dk1"/>
              </a:solidFill>
              <a:latin typeface="Palatino Linotype"/>
              <a:ea typeface="Palatino Linotype"/>
              <a:cs typeface="Palatino Linotype"/>
              <a:sym typeface="Palatino Linotype"/>
            </a:endParaRPr>
          </a:p>
        </p:txBody>
      </p:sp>
      <p:sp>
        <p:nvSpPr>
          <p:cNvPr id="91" name="Shape 91"/>
          <p:cNvSpPr/>
          <p:nvPr/>
        </p:nvSpPr>
        <p:spPr>
          <a:xfrm rot="10800000" flipH="1">
            <a:off x="-12700" y="5816599"/>
            <a:ext cx="12217400" cy="1041400"/>
          </a:xfrm>
          <a:custGeom>
            <a:avLst/>
            <a:gdLst/>
            <a:ahLst/>
            <a:cxnLst/>
            <a:rect l="0" t="0" r="0" b="0"/>
            <a:pathLst>
              <a:path w="120000" h="120000" extrusionOk="0">
                <a:moveTo>
                  <a:pt x="124" y="365"/>
                </a:moveTo>
                <a:lnTo>
                  <a:pt x="52848" y="0"/>
                </a:lnTo>
                <a:cubicBezTo>
                  <a:pt x="57089" y="18475"/>
                  <a:pt x="79584" y="67134"/>
                  <a:pt x="90935" y="67134"/>
                </a:cubicBezTo>
                <a:cubicBezTo>
                  <a:pt x="102286" y="67134"/>
                  <a:pt x="114885" y="27804"/>
                  <a:pt x="119875" y="10060"/>
                </a:cubicBezTo>
                <a:lnTo>
                  <a:pt x="120000" y="38963"/>
                </a:lnTo>
                <a:cubicBezTo>
                  <a:pt x="117879" y="47012"/>
                  <a:pt x="104282" y="80670"/>
                  <a:pt x="89438" y="80304"/>
                </a:cubicBezTo>
                <a:cubicBezTo>
                  <a:pt x="74594" y="79939"/>
                  <a:pt x="45841" y="30182"/>
                  <a:pt x="30935" y="36768"/>
                </a:cubicBezTo>
                <a:cubicBezTo>
                  <a:pt x="15592" y="38231"/>
                  <a:pt x="5613" y="88170"/>
                  <a:pt x="0" y="120000"/>
                </a:cubicBezTo>
                <a:lnTo>
                  <a:pt x="124" y="365"/>
                </a:lnTo>
                <a:close/>
              </a:path>
            </a:pathLst>
          </a:custGeom>
          <a:gradFill>
            <a:gsLst>
              <a:gs pos="0">
                <a:srgbClr val="668F1B">
                  <a:alpha val="44705"/>
                </a:srgbClr>
              </a:gs>
              <a:gs pos="100000">
                <a:srgbClr val="CAE00E">
                  <a:alpha val="54901"/>
                </a:srgbClr>
              </a:gs>
            </a:gsLst>
            <a:lin ang="5400000" scaled="0"/>
          </a:gra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Palatino Linotype"/>
              <a:ea typeface="Palatino Linotype"/>
              <a:cs typeface="Palatino Linotype"/>
              <a:sym typeface="Palatino Linotype"/>
            </a:endParaRPr>
          </a:p>
        </p:txBody>
      </p:sp>
      <p:sp>
        <p:nvSpPr>
          <p:cNvPr id="92" name="Shape 92"/>
          <p:cNvSpPr/>
          <p:nvPr/>
        </p:nvSpPr>
        <p:spPr>
          <a:xfrm rot="10800000" flipH="1">
            <a:off x="5842000" y="6219825"/>
            <a:ext cx="6349999" cy="638174"/>
          </a:xfrm>
          <a:custGeom>
            <a:avLst/>
            <a:gdLst/>
            <a:ahLst/>
            <a:cxnLst/>
            <a:rect l="0" t="0" r="0" b="0"/>
            <a:pathLst>
              <a:path w="120000" h="120000" extrusionOk="0">
                <a:moveTo>
                  <a:pt x="0" y="0"/>
                </a:moveTo>
                <a:cubicBezTo>
                  <a:pt x="6960" y="20571"/>
                  <a:pt x="46720" y="107495"/>
                  <a:pt x="66720" y="113747"/>
                </a:cubicBezTo>
                <a:cubicBezTo>
                  <a:pt x="86720" y="120000"/>
                  <a:pt x="111120" y="56268"/>
                  <a:pt x="120000" y="37512"/>
                </a:cubicBezTo>
                <a:lnTo>
                  <a:pt x="120000" y="1210"/>
                </a:lnTo>
                <a:lnTo>
                  <a:pt x="0" y="0"/>
                </a:lnTo>
                <a:close/>
              </a:path>
            </a:pathLst>
          </a:custGeom>
          <a:gradFill>
            <a:gsLst>
              <a:gs pos="0">
                <a:srgbClr val="99A719">
                  <a:alpha val="29803"/>
                </a:srgbClr>
              </a:gs>
              <a:gs pos="80000">
                <a:srgbClr val="80B814">
                  <a:alpha val="44705"/>
                </a:srgbClr>
              </a:gs>
              <a:gs pos="100000">
                <a:srgbClr val="80B814">
                  <a:alpha val="44705"/>
                </a:srgbClr>
              </a:gs>
            </a:gsLst>
            <a:lin ang="5400000" scaled="0"/>
          </a:gra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Palatino Linotype"/>
              <a:ea typeface="Palatino Linotype"/>
              <a:cs typeface="Palatino Linotype"/>
              <a:sym typeface="Palatino Linotype"/>
            </a:endParaRPr>
          </a:p>
        </p:txBody>
      </p:sp>
      <p:sp>
        <p:nvSpPr>
          <p:cNvPr id="93" name="Shape 93"/>
          <p:cNvSpPr>
            <a:spLocks noGrp="1"/>
          </p:cNvSpPr>
          <p:nvPr>
            <p:ph type="pic" idx="2"/>
          </p:nvPr>
        </p:nvSpPr>
        <p:spPr>
          <a:xfrm rot="420000">
            <a:off x="4647724" y="1199516"/>
            <a:ext cx="6156960" cy="3931919"/>
          </a:xfrm>
          <a:prstGeom prst="rect">
            <a:avLst/>
          </a:prstGeom>
          <a:solidFill>
            <a:schemeClr val="lt2"/>
          </a:solidFill>
          <a:ln w="9525" cap="rnd" cmpd="sng">
            <a:solidFill>
              <a:srgbClr val="C0C0C0"/>
            </a:solidFill>
            <a:prstDash val="solid"/>
            <a:round/>
            <a:headEnd type="none" w="med" len="med"/>
            <a:tailEnd type="none" w="med" len="med"/>
          </a:ln>
        </p:spPr>
        <p:txBody>
          <a:bodyPr lIns="91425" tIns="91425" rIns="91425" bIns="91425" anchor="t" anchorCtr="0"/>
          <a:lstStyle>
            <a:lvl1pPr marL="0" marR="0" lvl="0" indent="0" algn="l" rtl="0">
              <a:spcBef>
                <a:spcPts val="640"/>
              </a:spcBef>
              <a:buClr>
                <a:schemeClr val="accent3"/>
              </a:buClr>
              <a:buFont typeface="Noto Sans Symbols"/>
              <a:buNone/>
              <a:defRPr sz="3200" b="0" i="0" u="none" strike="noStrike" cap="none">
                <a:solidFill>
                  <a:schemeClr val="dk1"/>
                </a:solidFill>
                <a:latin typeface="Palatino Linotype"/>
                <a:ea typeface="Palatino Linotype"/>
                <a:cs typeface="Palatino Linotype"/>
                <a:sym typeface="Palatino Linotype"/>
              </a:defRPr>
            </a:lvl1pPr>
            <a:lvl2pPr marL="640080" marR="0" lvl="1" indent="-129540" algn="l" rtl="0">
              <a:spcBef>
                <a:spcPts val="480"/>
              </a:spcBef>
              <a:buClr>
                <a:schemeClr val="accent1"/>
              </a:buClr>
              <a:buSzPct val="85000"/>
              <a:buFont typeface="Noto Sans Symbols"/>
              <a:buChar char="●"/>
              <a:defRPr sz="2400" b="0" i="0" u="none" strike="noStrike" cap="none">
                <a:solidFill>
                  <a:schemeClr val="dk1"/>
                </a:solidFill>
                <a:latin typeface="Palatino Linotype"/>
                <a:ea typeface="Palatino Linotype"/>
                <a:cs typeface="Palatino Linotype"/>
                <a:sym typeface="Palatino Linotype"/>
              </a:defRPr>
            </a:lvl2pPr>
            <a:lvl3pPr marL="914400" marR="0" lvl="2" indent="-160655" algn="l" rtl="0">
              <a:spcBef>
                <a:spcPts val="420"/>
              </a:spcBef>
              <a:buClr>
                <a:schemeClr val="accent2"/>
              </a:buClr>
              <a:buSzPct val="70000"/>
              <a:buFont typeface="Noto Sans Symbols"/>
              <a:buChar char="●"/>
              <a:defRPr sz="2100" b="0" i="0" u="none" strike="noStrike" cap="none">
                <a:solidFill>
                  <a:schemeClr val="dk1"/>
                </a:solidFill>
                <a:latin typeface="Palatino Linotype"/>
                <a:ea typeface="Palatino Linotype"/>
                <a:cs typeface="Palatino Linotype"/>
                <a:sym typeface="Palatino Linotype"/>
              </a:defRPr>
            </a:lvl3pPr>
            <a:lvl4pPr marL="1188720" marR="0" lvl="3" indent="-128269" algn="l" rtl="0">
              <a:spcBef>
                <a:spcPts val="400"/>
              </a:spcBef>
              <a:buClr>
                <a:schemeClr val="accent3"/>
              </a:buClr>
              <a:buSzPct val="64999"/>
              <a:buFont typeface="Noto Sans Symbols"/>
              <a:buChar char="●"/>
              <a:defRPr sz="2000" b="0" i="0" u="none" strike="noStrike" cap="none">
                <a:solidFill>
                  <a:schemeClr val="dk1"/>
                </a:solidFill>
                <a:latin typeface="Palatino Linotype"/>
                <a:ea typeface="Palatino Linotype"/>
                <a:cs typeface="Palatino Linotype"/>
                <a:sym typeface="Palatino Linotype"/>
              </a:defRPr>
            </a:lvl4pPr>
            <a:lvl5pPr marL="1463040" marR="0" lvl="4" indent="-135889" algn="l" rtl="0">
              <a:spcBef>
                <a:spcPts val="400"/>
              </a:spcBef>
              <a:buClr>
                <a:schemeClr val="accent4"/>
              </a:buClr>
              <a:buSzPct val="64999"/>
              <a:buFont typeface="Noto Sans Symbols"/>
              <a:buChar char="●"/>
              <a:defRPr sz="2000" b="0" i="0" u="none" strike="noStrike" cap="none">
                <a:solidFill>
                  <a:schemeClr val="dk1"/>
                </a:solidFill>
                <a:latin typeface="Palatino Linotype"/>
                <a:ea typeface="Palatino Linotype"/>
                <a:cs typeface="Palatino Linotype"/>
                <a:sym typeface="Palatino Linotype"/>
              </a:defRPr>
            </a:lvl5pPr>
            <a:lvl6pPr marL="1737360" marR="0" lvl="5" indent="-121920" algn="l" rtl="0">
              <a:spcBef>
                <a:spcPts val="360"/>
              </a:spcBef>
              <a:buClr>
                <a:schemeClr val="accent5"/>
              </a:buClr>
              <a:buSzPct val="79999"/>
              <a:buFont typeface="Noto Sans Symbols"/>
              <a:buChar char="●"/>
              <a:defRPr sz="1800" b="0" i="0" u="none" strike="noStrike" cap="none">
                <a:solidFill>
                  <a:schemeClr val="dk1"/>
                </a:solidFill>
                <a:latin typeface="Palatino Linotype"/>
                <a:ea typeface="Palatino Linotype"/>
                <a:cs typeface="Palatino Linotype"/>
                <a:sym typeface="Palatino Linotype"/>
              </a:defRPr>
            </a:lvl6pPr>
            <a:lvl7pPr marL="1920240" marR="0" lvl="6" indent="-111760" algn="l" rtl="0">
              <a:spcBef>
                <a:spcPts val="320"/>
              </a:spcBef>
              <a:buClr>
                <a:schemeClr val="accent6"/>
              </a:buClr>
              <a:buSzPct val="80000"/>
              <a:buFont typeface="Noto Sans Symbols"/>
              <a:buChar char="●"/>
              <a:defRPr sz="1600" b="0" i="0" u="none" strike="noStrike" cap="none">
                <a:solidFill>
                  <a:schemeClr val="dk1"/>
                </a:solidFill>
                <a:latin typeface="Palatino Linotype"/>
                <a:ea typeface="Palatino Linotype"/>
                <a:cs typeface="Palatino Linotype"/>
                <a:sym typeface="Palatino Linotype"/>
              </a:defRPr>
            </a:lvl7pPr>
            <a:lvl8pPr marL="2194560" marR="0" lvl="7" indent="-86360" algn="l" rtl="0">
              <a:spcBef>
                <a:spcPts val="320"/>
              </a:spcBef>
              <a:buClr>
                <a:schemeClr val="dk2"/>
              </a:buClr>
              <a:buSzPct val="100000"/>
              <a:buFont typeface="Palatino Linotype"/>
              <a:buChar char="•"/>
              <a:defRPr sz="1600" b="0" i="0" u="none" strike="noStrike" cap="none">
                <a:solidFill>
                  <a:schemeClr val="dk1"/>
                </a:solidFill>
                <a:latin typeface="Palatino Linotype"/>
                <a:ea typeface="Palatino Linotype"/>
                <a:cs typeface="Palatino Linotype"/>
                <a:sym typeface="Palatino Linotype"/>
              </a:defRPr>
            </a:lvl8pPr>
            <a:lvl9pPr marL="2468880" marR="0" lvl="8" indent="-93979" algn="l" rtl="0">
              <a:spcBef>
                <a:spcPts val="280"/>
              </a:spcBef>
              <a:buClr>
                <a:schemeClr val="dk2"/>
              </a:buClr>
              <a:buSzPct val="100000"/>
              <a:buFont typeface="Palatino Linotype"/>
              <a:buChar char="•"/>
              <a:defRPr sz="14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94" name="Shape 94"/>
          <p:cNvSpPr txBox="1">
            <a:spLocks noGrp="1"/>
          </p:cNvSpPr>
          <p:nvPr>
            <p:ph type="body" idx="1"/>
          </p:nvPr>
        </p:nvSpPr>
        <p:spPr>
          <a:xfrm>
            <a:off x="812800" y="2828784"/>
            <a:ext cx="2946399" cy="2179320"/>
          </a:xfrm>
          <a:prstGeom prst="rect">
            <a:avLst/>
          </a:prstGeom>
          <a:noFill/>
          <a:ln>
            <a:noFill/>
          </a:ln>
        </p:spPr>
        <p:txBody>
          <a:bodyPr lIns="91425" tIns="91425" rIns="91425" bIns="91425" anchor="t" anchorCtr="0"/>
          <a:lstStyle>
            <a:lvl1pPr marL="0" marR="0" lvl="0" indent="0" algn="l" rtl="0">
              <a:spcBef>
                <a:spcPts val="250"/>
              </a:spcBef>
              <a:buClr>
                <a:schemeClr val="accent3"/>
              </a:buClr>
              <a:buFont typeface="Noto Sans Symbols"/>
              <a:buNone/>
              <a:defRPr sz="1300" b="0" i="0" u="none" strike="noStrike" cap="none">
                <a:solidFill>
                  <a:schemeClr val="dk1"/>
                </a:solidFill>
                <a:latin typeface="Palatino Linotype"/>
                <a:ea typeface="Palatino Linotype"/>
                <a:cs typeface="Palatino Linotype"/>
                <a:sym typeface="Palatino Linotype"/>
              </a:defRPr>
            </a:lvl1pPr>
            <a:lvl2pPr marL="640080" marR="0" lvl="1" indent="-194310" algn="l" rtl="0">
              <a:spcBef>
                <a:spcPts val="240"/>
              </a:spcBef>
              <a:buClr>
                <a:schemeClr val="accent1"/>
              </a:buClr>
              <a:buSzPct val="85000"/>
              <a:buFont typeface="Noto Sans Symbols"/>
              <a:buChar char="●"/>
              <a:defRPr sz="1200" b="0" i="0" u="none" strike="noStrike" cap="none">
                <a:solidFill>
                  <a:schemeClr val="dk1"/>
                </a:solidFill>
                <a:latin typeface="Palatino Linotype"/>
                <a:ea typeface="Palatino Linotype"/>
                <a:cs typeface="Palatino Linotype"/>
                <a:sym typeface="Palatino Linotype"/>
              </a:defRPr>
            </a:lvl2pPr>
            <a:lvl3pPr marL="914400" marR="0" lvl="2" indent="-209550" algn="l" rtl="0">
              <a:spcBef>
                <a:spcPts val="200"/>
              </a:spcBef>
              <a:buClr>
                <a:schemeClr val="accent2"/>
              </a:buClr>
              <a:buSzPct val="70000"/>
              <a:buFont typeface="Noto Sans Symbols"/>
              <a:buChar char="●"/>
              <a:defRPr sz="1000" b="0" i="0" u="none" strike="noStrike" cap="none">
                <a:solidFill>
                  <a:schemeClr val="dk1"/>
                </a:solidFill>
                <a:latin typeface="Palatino Linotype"/>
                <a:ea typeface="Palatino Linotype"/>
                <a:cs typeface="Palatino Linotype"/>
                <a:sym typeface="Palatino Linotype"/>
              </a:defRPr>
            </a:lvl3pPr>
            <a:lvl4pPr marL="1188720" marR="0" lvl="3" indent="-173672" algn="l" rtl="0">
              <a:spcBef>
                <a:spcPts val="180"/>
              </a:spcBef>
              <a:buClr>
                <a:schemeClr val="accent3"/>
              </a:buClr>
              <a:buSzPct val="64999"/>
              <a:buFont typeface="Noto Sans Symbols"/>
              <a:buChar char="●"/>
              <a:defRPr sz="900" b="0" i="0" u="none" strike="noStrike" cap="none">
                <a:solidFill>
                  <a:schemeClr val="dk1"/>
                </a:solidFill>
                <a:latin typeface="Palatino Linotype"/>
                <a:ea typeface="Palatino Linotype"/>
                <a:cs typeface="Palatino Linotype"/>
                <a:sym typeface="Palatino Linotype"/>
              </a:defRPr>
            </a:lvl4pPr>
            <a:lvl5pPr marL="1463040" marR="0" lvl="4" indent="-181292" algn="l" rtl="0">
              <a:spcBef>
                <a:spcPts val="180"/>
              </a:spcBef>
              <a:buClr>
                <a:schemeClr val="accent4"/>
              </a:buClr>
              <a:buSzPct val="64999"/>
              <a:buFont typeface="Noto Sans Symbols"/>
              <a:buChar char="●"/>
              <a:defRPr sz="900" b="0" i="0" u="none" strike="noStrike" cap="none">
                <a:solidFill>
                  <a:schemeClr val="dk1"/>
                </a:solidFill>
                <a:latin typeface="Palatino Linotype"/>
                <a:ea typeface="Palatino Linotype"/>
                <a:cs typeface="Palatino Linotype"/>
                <a:sym typeface="Palatino Linotype"/>
              </a:defRPr>
            </a:lvl5pPr>
            <a:lvl6pPr marL="1737360" marR="0" lvl="5" indent="-121920" algn="l" rtl="0">
              <a:spcBef>
                <a:spcPts val="360"/>
              </a:spcBef>
              <a:buClr>
                <a:schemeClr val="accent5"/>
              </a:buClr>
              <a:buSzPct val="79999"/>
              <a:buFont typeface="Noto Sans Symbols"/>
              <a:buChar char="●"/>
              <a:defRPr sz="1800" b="0" i="0" u="none" strike="noStrike" cap="none">
                <a:solidFill>
                  <a:schemeClr val="dk1"/>
                </a:solidFill>
                <a:latin typeface="Palatino Linotype"/>
                <a:ea typeface="Palatino Linotype"/>
                <a:cs typeface="Palatino Linotype"/>
                <a:sym typeface="Palatino Linotype"/>
              </a:defRPr>
            </a:lvl6pPr>
            <a:lvl7pPr marL="1920240" marR="0" lvl="6" indent="-111760" algn="l" rtl="0">
              <a:spcBef>
                <a:spcPts val="320"/>
              </a:spcBef>
              <a:buClr>
                <a:schemeClr val="accent6"/>
              </a:buClr>
              <a:buSzPct val="80000"/>
              <a:buFont typeface="Noto Sans Symbols"/>
              <a:buChar char="●"/>
              <a:defRPr sz="1600" b="0" i="0" u="none" strike="noStrike" cap="none">
                <a:solidFill>
                  <a:schemeClr val="dk1"/>
                </a:solidFill>
                <a:latin typeface="Palatino Linotype"/>
                <a:ea typeface="Palatino Linotype"/>
                <a:cs typeface="Palatino Linotype"/>
                <a:sym typeface="Palatino Linotype"/>
              </a:defRPr>
            </a:lvl7pPr>
            <a:lvl8pPr marL="2194560" marR="0" lvl="7" indent="-86360" algn="l" rtl="0">
              <a:spcBef>
                <a:spcPts val="320"/>
              </a:spcBef>
              <a:buClr>
                <a:schemeClr val="dk2"/>
              </a:buClr>
              <a:buSzPct val="100000"/>
              <a:buFont typeface="Palatino Linotype"/>
              <a:buChar char="•"/>
              <a:defRPr sz="1600" b="0" i="0" u="none" strike="noStrike" cap="none">
                <a:solidFill>
                  <a:schemeClr val="dk1"/>
                </a:solidFill>
                <a:latin typeface="Palatino Linotype"/>
                <a:ea typeface="Palatino Linotype"/>
                <a:cs typeface="Palatino Linotype"/>
                <a:sym typeface="Palatino Linotype"/>
              </a:defRPr>
            </a:lvl8pPr>
            <a:lvl9pPr marL="2468880" marR="0" lvl="8" indent="-93979" algn="l" rtl="0">
              <a:spcBef>
                <a:spcPts val="280"/>
              </a:spcBef>
              <a:buClr>
                <a:schemeClr val="dk2"/>
              </a:buClr>
              <a:buSzPct val="100000"/>
              <a:buFont typeface="Palatino Linotype"/>
              <a:buChar char="•"/>
              <a:defRPr sz="14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95" name="Shape 95"/>
          <p:cNvSpPr txBox="1">
            <a:spLocks noGrp="1"/>
          </p:cNvSpPr>
          <p:nvPr>
            <p:ph type="title"/>
          </p:nvPr>
        </p:nvSpPr>
        <p:spPr>
          <a:xfrm>
            <a:off x="812800" y="1176996"/>
            <a:ext cx="2950464" cy="1582620"/>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Century Gothic"/>
              <a:buNone/>
              <a:defRPr sz="2000" b="1" i="0" u="none" strike="noStrike" cap="none">
                <a:solidFill>
                  <a:schemeClr val="dk2"/>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96"/>
        <p:cNvGrpSpPr/>
        <p:nvPr/>
      </p:nvGrpSpPr>
      <p:grpSpPr>
        <a:xfrm>
          <a:off x="0" y="0"/>
          <a:ext cx="0" cy="0"/>
          <a:chOff x="0" y="0"/>
          <a:chExt cx="0" cy="0"/>
        </a:xfrm>
      </p:grpSpPr>
      <p:sp>
        <p:nvSpPr>
          <p:cNvPr id="97" name="Shape 97"/>
          <p:cNvSpPr txBox="1">
            <a:spLocks noGrp="1"/>
          </p:cNvSpPr>
          <p:nvPr>
            <p:ph type="dt" idx="10"/>
          </p:nvPr>
        </p:nvSpPr>
        <p:spPr>
          <a:xfrm>
            <a:off x="609600" y="6356351"/>
            <a:ext cx="2844800" cy="365125"/>
          </a:xfrm>
          <a:prstGeom prst="rect">
            <a:avLst/>
          </a:prstGeom>
          <a:noFill/>
          <a:ln>
            <a:noFill/>
          </a:ln>
        </p:spPr>
        <p:txBody>
          <a:bodyPr lIns="91425" tIns="91425" rIns="91425" bIns="91425" anchor="b" anchorCtr="0"/>
          <a:lstStyle>
            <a:lvl1pPr marL="0" marR="0" lvl="0" indent="0" algn="l" rtl="0">
              <a:spcBef>
                <a:spcPts val="0"/>
              </a:spcBef>
              <a:buNone/>
              <a:defRPr sz="1200">
                <a:solidFill>
                  <a:schemeClr val="dk1"/>
                </a:solidFill>
                <a:latin typeface="Palatino Linotype"/>
                <a:ea typeface="Palatino Linotype"/>
                <a:cs typeface="Palatino Linotype"/>
                <a:sym typeface="Palatino Linotype"/>
              </a:defRPr>
            </a:lvl1pPr>
            <a:lvl2pPr marL="457200" marR="0" lvl="1"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2pPr>
            <a:lvl3pPr marL="914400" marR="0" lvl="2"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3pPr>
            <a:lvl4pPr marL="1371600" marR="0" lvl="3"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4pPr>
            <a:lvl5pPr marL="1828800" marR="0" lvl="4"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5pPr>
            <a:lvl6pPr marL="2286000" marR="0" lvl="5"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6pPr>
            <a:lvl7pPr marL="2743200" marR="0" lvl="6"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7pPr>
            <a:lvl8pPr marL="3200400" marR="0" lvl="7"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8pPr>
            <a:lvl9pPr marL="3657600" marR="0" lvl="8"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98" name="Shape 98"/>
          <p:cNvSpPr txBox="1">
            <a:spLocks noGrp="1"/>
          </p:cNvSpPr>
          <p:nvPr>
            <p:ph type="ftr" idx="11"/>
          </p:nvPr>
        </p:nvSpPr>
        <p:spPr>
          <a:xfrm>
            <a:off x="3556000" y="6356351"/>
            <a:ext cx="4470399" cy="365125"/>
          </a:xfrm>
          <a:prstGeom prst="rect">
            <a:avLst/>
          </a:prstGeom>
          <a:noFill/>
          <a:ln>
            <a:noFill/>
          </a:ln>
        </p:spPr>
        <p:txBody>
          <a:bodyPr lIns="91425" tIns="91425" rIns="91425" bIns="91425" anchor="b" anchorCtr="0"/>
          <a:lstStyle>
            <a:lvl1pPr marL="0" marR="0" lvl="0" indent="0" algn="l" rtl="0">
              <a:spcBef>
                <a:spcPts val="0"/>
              </a:spcBef>
              <a:buNone/>
              <a:defRPr sz="1200">
                <a:solidFill>
                  <a:schemeClr val="dk1"/>
                </a:solidFill>
                <a:latin typeface="Palatino Linotype"/>
                <a:ea typeface="Palatino Linotype"/>
                <a:cs typeface="Palatino Linotype"/>
                <a:sym typeface="Palatino Linotype"/>
              </a:defRPr>
            </a:lvl1pPr>
            <a:lvl2pPr marL="457200" marR="0" lvl="1"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2pPr>
            <a:lvl3pPr marL="914400" marR="0" lvl="2"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3pPr>
            <a:lvl4pPr marL="1371600" marR="0" lvl="3"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4pPr>
            <a:lvl5pPr marL="1828800" marR="0" lvl="4"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5pPr>
            <a:lvl6pPr marL="2286000" marR="0" lvl="5"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6pPr>
            <a:lvl7pPr marL="2743200" marR="0" lvl="6"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7pPr>
            <a:lvl8pPr marL="3200400" marR="0" lvl="7"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8pPr>
            <a:lvl9pPr marL="3657600" marR="0" lvl="8"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99" name="Shape 99"/>
          <p:cNvSpPr txBox="1">
            <a:spLocks noGrp="1"/>
          </p:cNvSpPr>
          <p:nvPr>
            <p:ph type="sldNum" idx="12"/>
          </p:nvPr>
        </p:nvSpPr>
        <p:spPr>
          <a:xfrm>
            <a:off x="10566400" y="6356351"/>
            <a:ext cx="1016000" cy="365125"/>
          </a:xfrm>
          <a:prstGeom prst="rect">
            <a:avLst/>
          </a:prstGeom>
          <a:noFill/>
          <a:ln>
            <a:noFill/>
          </a:ln>
        </p:spPr>
        <p:txBody>
          <a:bodyPr lIns="0" tIns="0" rIns="0" bIns="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Palatino Linotype"/>
                <a:ea typeface="Palatino Linotype"/>
                <a:cs typeface="Palatino Linotype"/>
                <a:sym typeface="Palatino Linotype"/>
              </a:rPr>
              <a:t>‹#›</a:t>
            </a:fld>
            <a:endParaRPr lang="en-US" sz="1200">
              <a:solidFill>
                <a:schemeClr val="dk1"/>
              </a:solidFill>
              <a:latin typeface="Palatino Linotype"/>
              <a:ea typeface="Palatino Linotype"/>
              <a:cs typeface="Palatino Linotype"/>
              <a:sym typeface="Palatino Linotype"/>
            </a:endParaRPr>
          </a:p>
        </p:txBody>
      </p:sp>
      <p:sp>
        <p:nvSpPr>
          <p:cNvPr id="100" name="Shape 100"/>
          <p:cNvSpPr txBox="1">
            <a:spLocks noGrp="1"/>
          </p:cNvSpPr>
          <p:nvPr>
            <p:ph type="body" idx="1"/>
          </p:nvPr>
        </p:nvSpPr>
        <p:spPr>
          <a:xfrm rot="5400000">
            <a:off x="3901440" y="-1356359"/>
            <a:ext cx="4389119" cy="10972799"/>
          </a:xfrm>
          <a:prstGeom prst="rect">
            <a:avLst/>
          </a:prstGeom>
          <a:noFill/>
          <a:ln>
            <a:noFill/>
          </a:ln>
        </p:spPr>
        <p:txBody>
          <a:bodyPr lIns="91425" tIns="91425" rIns="91425" bIns="91425" anchor="t" anchorCtr="0"/>
          <a:lstStyle>
            <a:lvl1pPr marL="274320" marR="0" lvl="0" indent="-117475" algn="l" rtl="0">
              <a:spcBef>
                <a:spcPts val="520"/>
              </a:spcBef>
              <a:buClr>
                <a:schemeClr val="accent3"/>
              </a:buClr>
              <a:buSzPct val="95000"/>
              <a:buFont typeface="Noto Sans Symbols"/>
              <a:buChar char="●"/>
              <a:defRPr sz="2600" b="0" i="0" u="none" strike="noStrike" cap="none">
                <a:solidFill>
                  <a:schemeClr val="dk1"/>
                </a:solidFill>
                <a:latin typeface="Palatino Linotype"/>
                <a:ea typeface="Palatino Linotype"/>
                <a:cs typeface="Palatino Linotype"/>
                <a:sym typeface="Palatino Linotype"/>
              </a:defRPr>
            </a:lvl1pPr>
            <a:lvl2pPr marL="640080" marR="0" lvl="1" indent="-129540" algn="l" rtl="0">
              <a:spcBef>
                <a:spcPts val="480"/>
              </a:spcBef>
              <a:buClr>
                <a:schemeClr val="accent1"/>
              </a:buClr>
              <a:buSzPct val="85000"/>
              <a:buFont typeface="Noto Sans Symbols"/>
              <a:buChar char="●"/>
              <a:defRPr sz="2400" b="0" i="0" u="none" strike="noStrike" cap="none">
                <a:solidFill>
                  <a:schemeClr val="dk1"/>
                </a:solidFill>
                <a:latin typeface="Palatino Linotype"/>
                <a:ea typeface="Palatino Linotype"/>
                <a:cs typeface="Palatino Linotype"/>
                <a:sym typeface="Palatino Linotype"/>
              </a:defRPr>
            </a:lvl2pPr>
            <a:lvl3pPr marL="914400" marR="0" lvl="2" indent="-160655" algn="l" rtl="0">
              <a:spcBef>
                <a:spcPts val="420"/>
              </a:spcBef>
              <a:buClr>
                <a:schemeClr val="accent2"/>
              </a:buClr>
              <a:buSzPct val="70000"/>
              <a:buFont typeface="Noto Sans Symbols"/>
              <a:buChar char="●"/>
              <a:defRPr sz="2100" b="0" i="0" u="none" strike="noStrike" cap="none">
                <a:solidFill>
                  <a:schemeClr val="dk1"/>
                </a:solidFill>
                <a:latin typeface="Palatino Linotype"/>
                <a:ea typeface="Palatino Linotype"/>
                <a:cs typeface="Palatino Linotype"/>
                <a:sym typeface="Palatino Linotype"/>
              </a:defRPr>
            </a:lvl3pPr>
            <a:lvl4pPr marL="1188720" marR="0" lvl="3" indent="-128269" algn="l" rtl="0">
              <a:spcBef>
                <a:spcPts val="400"/>
              </a:spcBef>
              <a:buClr>
                <a:schemeClr val="accent3"/>
              </a:buClr>
              <a:buSzPct val="64999"/>
              <a:buFont typeface="Noto Sans Symbols"/>
              <a:buChar char="●"/>
              <a:defRPr sz="2000" b="0" i="0" u="none" strike="noStrike" cap="none">
                <a:solidFill>
                  <a:schemeClr val="dk1"/>
                </a:solidFill>
                <a:latin typeface="Palatino Linotype"/>
                <a:ea typeface="Palatino Linotype"/>
                <a:cs typeface="Palatino Linotype"/>
                <a:sym typeface="Palatino Linotype"/>
              </a:defRPr>
            </a:lvl4pPr>
            <a:lvl5pPr marL="1463040" marR="0" lvl="4" indent="-135889" algn="l" rtl="0">
              <a:spcBef>
                <a:spcPts val="400"/>
              </a:spcBef>
              <a:buClr>
                <a:schemeClr val="accent4"/>
              </a:buClr>
              <a:buSzPct val="64999"/>
              <a:buFont typeface="Noto Sans Symbols"/>
              <a:buChar char="●"/>
              <a:defRPr sz="2000" b="0" i="0" u="none" strike="noStrike" cap="none">
                <a:solidFill>
                  <a:schemeClr val="dk1"/>
                </a:solidFill>
                <a:latin typeface="Palatino Linotype"/>
                <a:ea typeface="Palatino Linotype"/>
                <a:cs typeface="Palatino Linotype"/>
                <a:sym typeface="Palatino Linotype"/>
              </a:defRPr>
            </a:lvl5pPr>
            <a:lvl6pPr marL="1737360" marR="0" lvl="5" indent="-121920" algn="l" rtl="0">
              <a:spcBef>
                <a:spcPts val="360"/>
              </a:spcBef>
              <a:buClr>
                <a:schemeClr val="accent5"/>
              </a:buClr>
              <a:buSzPct val="79999"/>
              <a:buFont typeface="Noto Sans Symbols"/>
              <a:buChar char="●"/>
              <a:defRPr sz="1800" b="0" i="0" u="none" strike="noStrike" cap="none">
                <a:solidFill>
                  <a:schemeClr val="dk1"/>
                </a:solidFill>
                <a:latin typeface="Palatino Linotype"/>
                <a:ea typeface="Palatino Linotype"/>
                <a:cs typeface="Palatino Linotype"/>
                <a:sym typeface="Palatino Linotype"/>
              </a:defRPr>
            </a:lvl6pPr>
            <a:lvl7pPr marL="1920240" marR="0" lvl="6" indent="-111760" algn="l" rtl="0">
              <a:spcBef>
                <a:spcPts val="320"/>
              </a:spcBef>
              <a:buClr>
                <a:schemeClr val="accent6"/>
              </a:buClr>
              <a:buSzPct val="80000"/>
              <a:buFont typeface="Noto Sans Symbols"/>
              <a:buChar char="●"/>
              <a:defRPr sz="1600" b="0" i="0" u="none" strike="noStrike" cap="none">
                <a:solidFill>
                  <a:schemeClr val="dk1"/>
                </a:solidFill>
                <a:latin typeface="Palatino Linotype"/>
                <a:ea typeface="Palatino Linotype"/>
                <a:cs typeface="Palatino Linotype"/>
                <a:sym typeface="Palatino Linotype"/>
              </a:defRPr>
            </a:lvl7pPr>
            <a:lvl8pPr marL="2194560" marR="0" lvl="7" indent="-86360" algn="l" rtl="0">
              <a:spcBef>
                <a:spcPts val="320"/>
              </a:spcBef>
              <a:buClr>
                <a:schemeClr val="dk2"/>
              </a:buClr>
              <a:buSzPct val="100000"/>
              <a:buFont typeface="Palatino Linotype"/>
              <a:buChar char="•"/>
              <a:defRPr sz="1600" b="0" i="0" u="none" strike="noStrike" cap="none">
                <a:solidFill>
                  <a:schemeClr val="dk1"/>
                </a:solidFill>
                <a:latin typeface="Palatino Linotype"/>
                <a:ea typeface="Palatino Linotype"/>
                <a:cs typeface="Palatino Linotype"/>
                <a:sym typeface="Palatino Linotype"/>
              </a:defRPr>
            </a:lvl8pPr>
            <a:lvl9pPr marL="2468880" marR="0" lvl="8" indent="-93979" algn="l" rtl="0">
              <a:spcBef>
                <a:spcPts val="280"/>
              </a:spcBef>
              <a:buClr>
                <a:schemeClr val="dk2"/>
              </a:buClr>
              <a:buSzPct val="100000"/>
              <a:buFont typeface="Palatino Linotype"/>
              <a:buChar char="•"/>
              <a:defRPr sz="14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101" name="Shape 101"/>
          <p:cNvSpPr txBox="1">
            <a:spLocks noGrp="1"/>
          </p:cNvSpPr>
          <p:nvPr>
            <p:ph type="title"/>
          </p:nvPr>
        </p:nvSpPr>
        <p:spPr>
          <a:xfrm>
            <a:off x="609600" y="704087"/>
            <a:ext cx="10972799" cy="1143000"/>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Century Gothic"/>
              <a:buNone/>
              <a:defRPr sz="5000" b="0" i="0" u="none" strike="noStrike" cap="none">
                <a:solidFill>
                  <a:schemeClr val="dk2"/>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02"/>
        <p:cNvGrpSpPr/>
        <p:nvPr/>
      </p:nvGrpSpPr>
      <p:grpSpPr>
        <a:xfrm>
          <a:off x="0" y="0"/>
          <a:ext cx="0" cy="0"/>
          <a:chOff x="0" y="0"/>
          <a:chExt cx="0" cy="0"/>
        </a:xfrm>
      </p:grpSpPr>
      <p:sp>
        <p:nvSpPr>
          <p:cNvPr id="103" name="Shape 103"/>
          <p:cNvSpPr txBox="1">
            <a:spLocks noGrp="1"/>
          </p:cNvSpPr>
          <p:nvPr>
            <p:ph type="dt" idx="10"/>
          </p:nvPr>
        </p:nvSpPr>
        <p:spPr>
          <a:xfrm>
            <a:off x="609600" y="6356351"/>
            <a:ext cx="2844800" cy="365125"/>
          </a:xfrm>
          <a:prstGeom prst="rect">
            <a:avLst/>
          </a:prstGeom>
          <a:noFill/>
          <a:ln>
            <a:noFill/>
          </a:ln>
        </p:spPr>
        <p:txBody>
          <a:bodyPr lIns="91425" tIns="91425" rIns="91425" bIns="91425" anchor="b" anchorCtr="0"/>
          <a:lstStyle>
            <a:lvl1pPr marL="0" marR="0" lvl="0" indent="0" algn="l" rtl="0">
              <a:spcBef>
                <a:spcPts val="0"/>
              </a:spcBef>
              <a:buNone/>
              <a:defRPr sz="1200">
                <a:solidFill>
                  <a:schemeClr val="dk1"/>
                </a:solidFill>
                <a:latin typeface="Palatino Linotype"/>
                <a:ea typeface="Palatino Linotype"/>
                <a:cs typeface="Palatino Linotype"/>
                <a:sym typeface="Palatino Linotype"/>
              </a:defRPr>
            </a:lvl1pPr>
            <a:lvl2pPr marL="457200" marR="0" lvl="1"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2pPr>
            <a:lvl3pPr marL="914400" marR="0" lvl="2"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3pPr>
            <a:lvl4pPr marL="1371600" marR="0" lvl="3"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4pPr>
            <a:lvl5pPr marL="1828800" marR="0" lvl="4"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5pPr>
            <a:lvl6pPr marL="2286000" marR="0" lvl="5"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6pPr>
            <a:lvl7pPr marL="2743200" marR="0" lvl="6"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7pPr>
            <a:lvl8pPr marL="3200400" marR="0" lvl="7"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8pPr>
            <a:lvl9pPr marL="3657600" marR="0" lvl="8"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104" name="Shape 104"/>
          <p:cNvSpPr txBox="1">
            <a:spLocks noGrp="1"/>
          </p:cNvSpPr>
          <p:nvPr>
            <p:ph type="ftr" idx="11"/>
          </p:nvPr>
        </p:nvSpPr>
        <p:spPr>
          <a:xfrm>
            <a:off x="3556000" y="6356351"/>
            <a:ext cx="4470399" cy="365125"/>
          </a:xfrm>
          <a:prstGeom prst="rect">
            <a:avLst/>
          </a:prstGeom>
          <a:noFill/>
          <a:ln>
            <a:noFill/>
          </a:ln>
        </p:spPr>
        <p:txBody>
          <a:bodyPr lIns="91425" tIns="91425" rIns="91425" bIns="91425" anchor="b" anchorCtr="0"/>
          <a:lstStyle>
            <a:lvl1pPr marL="0" marR="0" lvl="0" indent="0" algn="l" rtl="0">
              <a:spcBef>
                <a:spcPts val="0"/>
              </a:spcBef>
              <a:buNone/>
              <a:defRPr sz="1200">
                <a:solidFill>
                  <a:schemeClr val="dk1"/>
                </a:solidFill>
                <a:latin typeface="Palatino Linotype"/>
                <a:ea typeface="Palatino Linotype"/>
                <a:cs typeface="Palatino Linotype"/>
                <a:sym typeface="Palatino Linotype"/>
              </a:defRPr>
            </a:lvl1pPr>
            <a:lvl2pPr marL="457200" marR="0" lvl="1"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2pPr>
            <a:lvl3pPr marL="914400" marR="0" lvl="2"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3pPr>
            <a:lvl4pPr marL="1371600" marR="0" lvl="3"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4pPr>
            <a:lvl5pPr marL="1828800" marR="0" lvl="4"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5pPr>
            <a:lvl6pPr marL="2286000" marR="0" lvl="5"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6pPr>
            <a:lvl7pPr marL="2743200" marR="0" lvl="6"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7pPr>
            <a:lvl8pPr marL="3200400" marR="0" lvl="7"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8pPr>
            <a:lvl9pPr marL="3657600" marR="0" lvl="8"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105" name="Shape 105"/>
          <p:cNvSpPr txBox="1">
            <a:spLocks noGrp="1"/>
          </p:cNvSpPr>
          <p:nvPr>
            <p:ph type="sldNum" idx="12"/>
          </p:nvPr>
        </p:nvSpPr>
        <p:spPr>
          <a:xfrm>
            <a:off x="10566400" y="6356351"/>
            <a:ext cx="1016000" cy="365125"/>
          </a:xfrm>
          <a:prstGeom prst="rect">
            <a:avLst/>
          </a:prstGeom>
          <a:noFill/>
          <a:ln>
            <a:noFill/>
          </a:ln>
        </p:spPr>
        <p:txBody>
          <a:bodyPr lIns="0" tIns="0" rIns="0" bIns="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Palatino Linotype"/>
                <a:ea typeface="Palatino Linotype"/>
                <a:cs typeface="Palatino Linotype"/>
                <a:sym typeface="Palatino Linotype"/>
              </a:rPr>
              <a:t>‹#›</a:t>
            </a:fld>
            <a:endParaRPr lang="en-US" sz="1200">
              <a:solidFill>
                <a:schemeClr val="dk1"/>
              </a:solidFill>
              <a:latin typeface="Palatino Linotype"/>
              <a:ea typeface="Palatino Linotype"/>
              <a:cs typeface="Palatino Linotype"/>
              <a:sym typeface="Palatino Linotype"/>
            </a:endParaRPr>
          </a:p>
        </p:txBody>
      </p:sp>
      <p:sp>
        <p:nvSpPr>
          <p:cNvPr id="106" name="Shape 106"/>
          <p:cNvSpPr txBox="1">
            <a:spLocks noGrp="1"/>
          </p:cNvSpPr>
          <p:nvPr>
            <p:ph type="body" idx="1"/>
          </p:nvPr>
        </p:nvSpPr>
        <p:spPr>
          <a:xfrm rot="5400000">
            <a:off x="2016918" y="-492916"/>
            <a:ext cx="5211763" cy="8026400"/>
          </a:xfrm>
          <a:prstGeom prst="rect">
            <a:avLst/>
          </a:prstGeom>
          <a:noFill/>
          <a:ln>
            <a:noFill/>
          </a:ln>
        </p:spPr>
        <p:txBody>
          <a:bodyPr lIns="91425" tIns="91425" rIns="91425" bIns="91425" anchor="t" anchorCtr="0"/>
          <a:lstStyle>
            <a:lvl1pPr marL="274320" marR="0" lvl="0" indent="-117475" algn="l" rtl="0">
              <a:spcBef>
                <a:spcPts val="520"/>
              </a:spcBef>
              <a:buClr>
                <a:schemeClr val="accent3"/>
              </a:buClr>
              <a:buSzPct val="95000"/>
              <a:buFont typeface="Noto Sans Symbols"/>
              <a:buChar char="●"/>
              <a:defRPr sz="2600" b="0" i="0" u="none" strike="noStrike" cap="none">
                <a:solidFill>
                  <a:schemeClr val="dk1"/>
                </a:solidFill>
                <a:latin typeface="Palatino Linotype"/>
                <a:ea typeface="Palatino Linotype"/>
                <a:cs typeface="Palatino Linotype"/>
                <a:sym typeface="Palatino Linotype"/>
              </a:defRPr>
            </a:lvl1pPr>
            <a:lvl2pPr marL="640080" marR="0" lvl="1" indent="-129540" algn="l" rtl="0">
              <a:spcBef>
                <a:spcPts val="480"/>
              </a:spcBef>
              <a:buClr>
                <a:schemeClr val="accent1"/>
              </a:buClr>
              <a:buSzPct val="85000"/>
              <a:buFont typeface="Noto Sans Symbols"/>
              <a:buChar char="●"/>
              <a:defRPr sz="2400" b="0" i="0" u="none" strike="noStrike" cap="none">
                <a:solidFill>
                  <a:schemeClr val="dk1"/>
                </a:solidFill>
                <a:latin typeface="Palatino Linotype"/>
                <a:ea typeface="Palatino Linotype"/>
                <a:cs typeface="Palatino Linotype"/>
                <a:sym typeface="Palatino Linotype"/>
              </a:defRPr>
            </a:lvl2pPr>
            <a:lvl3pPr marL="914400" marR="0" lvl="2" indent="-160655" algn="l" rtl="0">
              <a:spcBef>
                <a:spcPts val="420"/>
              </a:spcBef>
              <a:buClr>
                <a:schemeClr val="accent2"/>
              </a:buClr>
              <a:buSzPct val="70000"/>
              <a:buFont typeface="Noto Sans Symbols"/>
              <a:buChar char="●"/>
              <a:defRPr sz="2100" b="0" i="0" u="none" strike="noStrike" cap="none">
                <a:solidFill>
                  <a:schemeClr val="dk1"/>
                </a:solidFill>
                <a:latin typeface="Palatino Linotype"/>
                <a:ea typeface="Palatino Linotype"/>
                <a:cs typeface="Palatino Linotype"/>
                <a:sym typeface="Palatino Linotype"/>
              </a:defRPr>
            </a:lvl3pPr>
            <a:lvl4pPr marL="1188720" marR="0" lvl="3" indent="-128269" algn="l" rtl="0">
              <a:spcBef>
                <a:spcPts val="400"/>
              </a:spcBef>
              <a:buClr>
                <a:schemeClr val="accent3"/>
              </a:buClr>
              <a:buSzPct val="64999"/>
              <a:buFont typeface="Noto Sans Symbols"/>
              <a:buChar char="●"/>
              <a:defRPr sz="2000" b="0" i="0" u="none" strike="noStrike" cap="none">
                <a:solidFill>
                  <a:schemeClr val="dk1"/>
                </a:solidFill>
                <a:latin typeface="Palatino Linotype"/>
                <a:ea typeface="Palatino Linotype"/>
                <a:cs typeface="Palatino Linotype"/>
                <a:sym typeface="Palatino Linotype"/>
              </a:defRPr>
            </a:lvl4pPr>
            <a:lvl5pPr marL="1463040" marR="0" lvl="4" indent="-135889" algn="l" rtl="0">
              <a:spcBef>
                <a:spcPts val="400"/>
              </a:spcBef>
              <a:buClr>
                <a:schemeClr val="accent4"/>
              </a:buClr>
              <a:buSzPct val="64999"/>
              <a:buFont typeface="Noto Sans Symbols"/>
              <a:buChar char="●"/>
              <a:defRPr sz="2000" b="0" i="0" u="none" strike="noStrike" cap="none">
                <a:solidFill>
                  <a:schemeClr val="dk1"/>
                </a:solidFill>
                <a:latin typeface="Palatino Linotype"/>
                <a:ea typeface="Palatino Linotype"/>
                <a:cs typeface="Palatino Linotype"/>
                <a:sym typeface="Palatino Linotype"/>
              </a:defRPr>
            </a:lvl5pPr>
            <a:lvl6pPr marL="1737360" marR="0" lvl="5" indent="-121920" algn="l" rtl="0">
              <a:spcBef>
                <a:spcPts val="360"/>
              </a:spcBef>
              <a:buClr>
                <a:schemeClr val="accent5"/>
              </a:buClr>
              <a:buSzPct val="79999"/>
              <a:buFont typeface="Noto Sans Symbols"/>
              <a:buChar char="●"/>
              <a:defRPr sz="1800" b="0" i="0" u="none" strike="noStrike" cap="none">
                <a:solidFill>
                  <a:schemeClr val="dk1"/>
                </a:solidFill>
                <a:latin typeface="Palatino Linotype"/>
                <a:ea typeface="Palatino Linotype"/>
                <a:cs typeface="Palatino Linotype"/>
                <a:sym typeface="Palatino Linotype"/>
              </a:defRPr>
            </a:lvl6pPr>
            <a:lvl7pPr marL="1920240" marR="0" lvl="6" indent="-111760" algn="l" rtl="0">
              <a:spcBef>
                <a:spcPts val="320"/>
              </a:spcBef>
              <a:buClr>
                <a:schemeClr val="accent6"/>
              </a:buClr>
              <a:buSzPct val="80000"/>
              <a:buFont typeface="Noto Sans Symbols"/>
              <a:buChar char="●"/>
              <a:defRPr sz="1600" b="0" i="0" u="none" strike="noStrike" cap="none">
                <a:solidFill>
                  <a:schemeClr val="dk1"/>
                </a:solidFill>
                <a:latin typeface="Palatino Linotype"/>
                <a:ea typeface="Palatino Linotype"/>
                <a:cs typeface="Palatino Linotype"/>
                <a:sym typeface="Palatino Linotype"/>
              </a:defRPr>
            </a:lvl7pPr>
            <a:lvl8pPr marL="2194560" marR="0" lvl="7" indent="-86360" algn="l" rtl="0">
              <a:spcBef>
                <a:spcPts val="320"/>
              </a:spcBef>
              <a:buClr>
                <a:schemeClr val="dk2"/>
              </a:buClr>
              <a:buSzPct val="100000"/>
              <a:buFont typeface="Palatino Linotype"/>
              <a:buChar char="•"/>
              <a:defRPr sz="1600" b="0" i="0" u="none" strike="noStrike" cap="none">
                <a:solidFill>
                  <a:schemeClr val="dk1"/>
                </a:solidFill>
                <a:latin typeface="Palatino Linotype"/>
                <a:ea typeface="Palatino Linotype"/>
                <a:cs typeface="Palatino Linotype"/>
                <a:sym typeface="Palatino Linotype"/>
              </a:defRPr>
            </a:lvl8pPr>
            <a:lvl9pPr marL="2468880" marR="0" lvl="8" indent="-93979" algn="l" rtl="0">
              <a:spcBef>
                <a:spcPts val="280"/>
              </a:spcBef>
              <a:buClr>
                <a:schemeClr val="dk2"/>
              </a:buClr>
              <a:buSzPct val="100000"/>
              <a:buFont typeface="Palatino Linotype"/>
              <a:buChar char="•"/>
              <a:defRPr sz="14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107" name="Shape 107"/>
          <p:cNvSpPr txBox="1">
            <a:spLocks noGrp="1"/>
          </p:cNvSpPr>
          <p:nvPr>
            <p:ph type="title"/>
          </p:nvPr>
        </p:nvSpPr>
        <p:spPr>
          <a:xfrm rot="5400000">
            <a:off x="7604918" y="2148683"/>
            <a:ext cx="5211763" cy="2743199"/>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Century Gothic"/>
              <a:buNone/>
              <a:defRPr sz="5000" b="0" i="0" u="none" strike="noStrike" cap="none">
                <a:solidFill>
                  <a:schemeClr val="dk2"/>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35"/>
        <p:cNvGrpSpPr/>
        <p:nvPr/>
      </p:nvGrpSpPr>
      <p:grpSpPr>
        <a:xfrm>
          <a:off x="0" y="0"/>
          <a:ext cx="0" cy="0"/>
          <a:chOff x="0" y="0"/>
          <a:chExt cx="0" cy="0"/>
        </a:xfrm>
      </p:grpSpPr>
      <p:sp>
        <p:nvSpPr>
          <p:cNvPr id="36" name="Shape 36"/>
          <p:cNvSpPr txBox="1">
            <a:spLocks noGrp="1"/>
          </p:cNvSpPr>
          <p:nvPr>
            <p:ph type="dt" idx="10"/>
          </p:nvPr>
        </p:nvSpPr>
        <p:spPr>
          <a:xfrm>
            <a:off x="609600" y="6356351"/>
            <a:ext cx="2844800" cy="365125"/>
          </a:xfrm>
          <a:prstGeom prst="rect">
            <a:avLst/>
          </a:prstGeom>
          <a:noFill/>
          <a:ln>
            <a:noFill/>
          </a:ln>
        </p:spPr>
        <p:txBody>
          <a:bodyPr lIns="91425" tIns="91425" rIns="91425" bIns="91425" anchor="b" anchorCtr="0"/>
          <a:lstStyle>
            <a:lvl1pPr marL="0" marR="0" lvl="0" indent="0" algn="l" rtl="0">
              <a:spcBef>
                <a:spcPts val="0"/>
              </a:spcBef>
              <a:buNone/>
              <a:defRPr sz="1200">
                <a:solidFill>
                  <a:schemeClr val="dk1"/>
                </a:solidFill>
                <a:latin typeface="Palatino Linotype"/>
                <a:ea typeface="Palatino Linotype"/>
                <a:cs typeface="Palatino Linotype"/>
                <a:sym typeface="Palatino Linotype"/>
              </a:defRPr>
            </a:lvl1pPr>
            <a:lvl2pPr marL="457200" marR="0" lvl="1"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2pPr>
            <a:lvl3pPr marL="914400" marR="0" lvl="2"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3pPr>
            <a:lvl4pPr marL="1371600" marR="0" lvl="3"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4pPr>
            <a:lvl5pPr marL="1828800" marR="0" lvl="4"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5pPr>
            <a:lvl6pPr marL="2286000" marR="0" lvl="5"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6pPr>
            <a:lvl7pPr marL="2743200" marR="0" lvl="6"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7pPr>
            <a:lvl8pPr marL="3200400" marR="0" lvl="7"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8pPr>
            <a:lvl9pPr marL="3657600" marR="0" lvl="8"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37" name="Shape 37"/>
          <p:cNvSpPr txBox="1">
            <a:spLocks noGrp="1"/>
          </p:cNvSpPr>
          <p:nvPr>
            <p:ph type="ftr" idx="11"/>
          </p:nvPr>
        </p:nvSpPr>
        <p:spPr>
          <a:xfrm>
            <a:off x="3556000" y="6356351"/>
            <a:ext cx="4470399" cy="365125"/>
          </a:xfrm>
          <a:prstGeom prst="rect">
            <a:avLst/>
          </a:prstGeom>
          <a:noFill/>
          <a:ln>
            <a:noFill/>
          </a:ln>
        </p:spPr>
        <p:txBody>
          <a:bodyPr lIns="91425" tIns="91425" rIns="91425" bIns="91425" anchor="b" anchorCtr="0"/>
          <a:lstStyle>
            <a:lvl1pPr marL="0" marR="0" lvl="0" indent="0" algn="l" rtl="0">
              <a:spcBef>
                <a:spcPts val="0"/>
              </a:spcBef>
              <a:buNone/>
              <a:defRPr sz="1200">
                <a:solidFill>
                  <a:schemeClr val="dk1"/>
                </a:solidFill>
                <a:latin typeface="Palatino Linotype"/>
                <a:ea typeface="Palatino Linotype"/>
                <a:cs typeface="Palatino Linotype"/>
                <a:sym typeface="Palatino Linotype"/>
              </a:defRPr>
            </a:lvl1pPr>
            <a:lvl2pPr marL="457200" marR="0" lvl="1"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2pPr>
            <a:lvl3pPr marL="914400" marR="0" lvl="2"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3pPr>
            <a:lvl4pPr marL="1371600" marR="0" lvl="3"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4pPr>
            <a:lvl5pPr marL="1828800" marR="0" lvl="4"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5pPr>
            <a:lvl6pPr marL="2286000" marR="0" lvl="5"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6pPr>
            <a:lvl7pPr marL="2743200" marR="0" lvl="6"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7pPr>
            <a:lvl8pPr marL="3200400" marR="0" lvl="7"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8pPr>
            <a:lvl9pPr marL="3657600" marR="0" lvl="8"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38" name="Shape 38"/>
          <p:cNvSpPr txBox="1">
            <a:spLocks noGrp="1"/>
          </p:cNvSpPr>
          <p:nvPr>
            <p:ph type="sldNum" idx="12"/>
          </p:nvPr>
        </p:nvSpPr>
        <p:spPr>
          <a:xfrm>
            <a:off x="10566400" y="6356351"/>
            <a:ext cx="1016000" cy="365125"/>
          </a:xfrm>
          <a:prstGeom prst="rect">
            <a:avLst/>
          </a:prstGeom>
          <a:noFill/>
          <a:ln>
            <a:noFill/>
          </a:ln>
        </p:spPr>
        <p:txBody>
          <a:bodyPr lIns="0" tIns="0" rIns="0" bIns="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Palatino Linotype"/>
                <a:ea typeface="Palatino Linotype"/>
                <a:cs typeface="Palatino Linotype"/>
                <a:sym typeface="Palatino Linotype"/>
              </a:rPr>
              <a:t>‹#›</a:t>
            </a:fld>
            <a:endParaRPr lang="en-US" sz="1200">
              <a:solidFill>
                <a:schemeClr val="dk1"/>
              </a:solidFill>
              <a:latin typeface="Palatino Linotype"/>
              <a:ea typeface="Palatino Linotype"/>
              <a:cs typeface="Palatino Linotype"/>
              <a:sym typeface="Palatino Linotype"/>
            </a:endParaRPr>
          </a:p>
        </p:txBody>
      </p:sp>
      <p:sp>
        <p:nvSpPr>
          <p:cNvPr id="39" name="Shape 39"/>
          <p:cNvSpPr txBox="1">
            <a:spLocks noGrp="1"/>
          </p:cNvSpPr>
          <p:nvPr>
            <p:ph type="body" idx="1"/>
          </p:nvPr>
        </p:nvSpPr>
        <p:spPr>
          <a:xfrm>
            <a:off x="4766732" y="1676400"/>
            <a:ext cx="6815666" cy="4572000"/>
          </a:xfrm>
          <a:prstGeom prst="rect">
            <a:avLst/>
          </a:prstGeom>
          <a:noFill/>
          <a:ln>
            <a:noFill/>
          </a:ln>
        </p:spPr>
        <p:txBody>
          <a:bodyPr lIns="91425" tIns="91425" rIns="91425" bIns="91425" anchor="t" anchorCtr="0"/>
          <a:lstStyle>
            <a:lvl1pPr marL="274320" marR="0" lvl="0" indent="-105410" algn="l" rtl="0">
              <a:spcBef>
                <a:spcPts val="560"/>
              </a:spcBef>
              <a:buClr>
                <a:schemeClr val="accent3"/>
              </a:buClr>
              <a:buSzPct val="95000"/>
              <a:buFont typeface="Noto Sans Symbols"/>
              <a:buChar char="●"/>
              <a:defRPr sz="2800" b="0" i="0" u="none" strike="noStrike" cap="none">
                <a:solidFill>
                  <a:schemeClr val="dk1"/>
                </a:solidFill>
                <a:latin typeface="Palatino Linotype"/>
                <a:ea typeface="Palatino Linotype"/>
                <a:cs typeface="Palatino Linotype"/>
                <a:sym typeface="Palatino Linotype"/>
              </a:defRPr>
            </a:lvl1pPr>
            <a:lvl2pPr marL="640080" marR="0" lvl="1" indent="-118745" algn="l" rtl="0">
              <a:spcBef>
                <a:spcPts val="520"/>
              </a:spcBef>
              <a:buClr>
                <a:schemeClr val="accent1"/>
              </a:buClr>
              <a:buSzPct val="85000"/>
              <a:buFont typeface="Noto Sans Symbols"/>
              <a:buChar char="●"/>
              <a:defRPr sz="2600" b="0" i="0" u="none" strike="noStrike" cap="none">
                <a:solidFill>
                  <a:schemeClr val="dk1"/>
                </a:solidFill>
                <a:latin typeface="Palatino Linotype"/>
                <a:ea typeface="Palatino Linotype"/>
                <a:cs typeface="Palatino Linotype"/>
                <a:sym typeface="Palatino Linotype"/>
              </a:defRPr>
            </a:lvl2pPr>
            <a:lvl3pPr marL="914400" marR="0" lvl="2" indent="-147319" algn="l" rtl="0">
              <a:spcBef>
                <a:spcPts val="480"/>
              </a:spcBef>
              <a:buClr>
                <a:schemeClr val="accent2"/>
              </a:buClr>
              <a:buSzPct val="70000"/>
              <a:buFont typeface="Noto Sans Symbols"/>
              <a:buChar char="●"/>
              <a:defRPr sz="2400" b="0" i="0" u="none" strike="noStrike" cap="none">
                <a:solidFill>
                  <a:schemeClr val="dk1"/>
                </a:solidFill>
                <a:latin typeface="Palatino Linotype"/>
                <a:ea typeface="Palatino Linotype"/>
                <a:cs typeface="Palatino Linotype"/>
                <a:sym typeface="Palatino Linotype"/>
              </a:defRPr>
            </a:lvl3pPr>
            <a:lvl4pPr marL="1188720" marR="0" lvl="3" indent="-128269" algn="l" rtl="0">
              <a:spcBef>
                <a:spcPts val="400"/>
              </a:spcBef>
              <a:buClr>
                <a:schemeClr val="accent3"/>
              </a:buClr>
              <a:buSzPct val="64999"/>
              <a:buFont typeface="Noto Sans Symbols"/>
              <a:buChar char="●"/>
              <a:defRPr sz="2000" b="0" i="0" u="none" strike="noStrike" cap="none">
                <a:solidFill>
                  <a:schemeClr val="dk1"/>
                </a:solidFill>
                <a:latin typeface="Palatino Linotype"/>
                <a:ea typeface="Palatino Linotype"/>
                <a:cs typeface="Palatino Linotype"/>
                <a:sym typeface="Palatino Linotype"/>
              </a:defRPr>
            </a:lvl4pPr>
            <a:lvl5pPr marL="1463040" marR="0" lvl="4" indent="-144144" algn="l" rtl="0">
              <a:spcBef>
                <a:spcPts val="360"/>
              </a:spcBef>
              <a:buClr>
                <a:schemeClr val="accent4"/>
              </a:buClr>
              <a:buSzPct val="64999"/>
              <a:buFont typeface="Noto Sans Symbols"/>
              <a:buChar char="●"/>
              <a:defRPr sz="1800" b="0" i="0" u="none" strike="noStrike" cap="none">
                <a:solidFill>
                  <a:schemeClr val="dk1"/>
                </a:solidFill>
                <a:latin typeface="Palatino Linotype"/>
                <a:ea typeface="Palatino Linotype"/>
                <a:cs typeface="Palatino Linotype"/>
                <a:sym typeface="Palatino Linotype"/>
              </a:defRPr>
            </a:lvl5pPr>
            <a:lvl6pPr marL="1737360" marR="0" lvl="5" indent="-121920" algn="l" rtl="0">
              <a:spcBef>
                <a:spcPts val="360"/>
              </a:spcBef>
              <a:buClr>
                <a:schemeClr val="accent5"/>
              </a:buClr>
              <a:buSzPct val="79999"/>
              <a:buFont typeface="Noto Sans Symbols"/>
              <a:buChar char="●"/>
              <a:defRPr sz="1800" b="0" i="0" u="none" strike="noStrike" cap="none">
                <a:solidFill>
                  <a:schemeClr val="dk1"/>
                </a:solidFill>
                <a:latin typeface="Palatino Linotype"/>
                <a:ea typeface="Palatino Linotype"/>
                <a:cs typeface="Palatino Linotype"/>
                <a:sym typeface="Palatino Linotype"/>
              </a:defRPr>
            </a:lvl6pPr>
            <a:lvl7pPr marL="1920240" marR="0" lvl="6" indent="-111760" algn="l" rtl="0">
              <a:spcBef>
                <a:spcPts val="320"/>
              </a:spcBef>
              <a:buClr>
                <a:schemeClr val="accent6"/>
              </a:buClr>
              <a:buSzPct val="80000"/>
              <a:buFont typeface="Noto Sans Symbols"/>
              <a:buChar char="●"/>
              <a:defRPr sz="1600" b="0" i="0" u="none" strike="noStrike" cap="none">
                <a:solidFill>
                  <a:schemeClr val="dk1"/>
                </a:solidFill>
                <a:latin typeface="Palatino Linotype"/>
                <a:ea typeface="Palatino Linotype"/>
                <a:cs typeface="Palatino Linotype"/>
                <a:sym typeface="Palatino Linotype"/>
              </a:defRPr>
            </a:lvl7pPr>
            <a:lvl8pPr marL="2194560" marR="0" lvl="7" indent="-86360" algn="l" rtl="0">
              <a:spcBef>
                <a:spcPts val="320"/>
              </a:spcBef>
              <a:buClr>
                <a:schemeClr val="dk2"/>
              </a:buClr>
              <a:buSzPct val="100000"/>
              <a:buFont typeface="Palatino Linotype"/>
              <a:buChar char="•"/>
              <a:defRPr sz="1600" b="0" i="0" u="none" strike="noStrike" cap="none">
                <a:solidFill>
                  <a:schemeClr val="dk1"/>
                </a:solidFill>
                <a:latin typeface="Palatino Linotype"/>
                <a:ea typeface="Palatino Linotype"/>
                <a:cs typeface="Palatino Linotype"/>
                <a:sym typeface="Palatino Linotype"/>
              </a:defRPr>
            </a:lvl8pPr>
            <a:lvl9pPr marL="2468880" marR="0" lvl="8" indent="-93979" algn="l" rtl="0">
              <a:spcBef>
                <a:spcPts val="280"/>
              </a:spcBef>
              <a:buClr>
                <a:schemeClr val="dk2"/>
              </a:buClr>
              <a:buSzPct val="100000"/>
              <a:buFont typeface="Palatino Linotype"/>
              <a:buChar char="•"/>
              <a:defRPr sz="14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40" name="Shape 40"/>
          <p:cNvSpPr txBox="1">
            <a:spLocks noGrp="1"/>
          </p:cNvSpPr>
          <p:nvPr>
            <p:ph type="body" idx="2"/>
          </p:nvPr>
        </p:nvSpPr>
        <p:spPr>
          <a:xfrm>
            <a:off x="914400" y="1676400"/>
            <a:ext cx="3657600" cy="4572000"/>
          </a:xfrm>
          <a:prstGeom prst="rect">
            <a:avLst/>
          </a:prstGeom>
          <a:noFill/>
          <a:ln>
            <a:noFill/>
          </a:ln>
        </p:spPr>
        <p:txBody>
          <a:bodyPr lIns="91425" tIns="91425" rIns="91425" bIns="91425" anchor="t" anchorCtr="0"/>
          <a:lstStyle>
            <a:lvl1pPr marL="0" marR="0" lvl="0" indent="0" algn="l" rtl="0">
              <a:spcBef>
                <a:spcPts val="280"/>
              </a:spcBef>
              <a:buClr>
                <a:schemeClr val="accent3"/>
              </a:buClr>
              <a:buFont typeface="Noto Sans Symbols"/>
              <a:buNone/>
              <a:defRPr sz="1400" b="0" i="0" u="none" strike="noStrike" cap="none">
                <a:solidFill>
                  <a:schemeClr val="dk1"/>
                </a:solidFill>
                <a:latin typeface="Palatino Linotype"/>
                <a:ea typeface="Palatino Linotype"/>
                <a:cs typeface="Palatino Linotype"/>
                <a:sym typeface="Palatino Linotype"/>
              </a:defRPr>
            </a:lvl1pPr>
            <a:lvl2pPr marL="640080" marR="0" lvl="1" indent="-5080" algn="l" rtl="0">
              <a:spcBef>
                <a:spcPts val="240"/>
              </a:spcBef>
              <a:buClr>
                <a:schemeClr val="accent1"/>
              </a:buClr>
              <a:buFont typeface="Noto Sans Symbols"/>
              <a:buNone/>
              <a:defRPr sz="1200" b="0" i="0" u="none" strike="noStrike" cap="none">
                <a:solidFill>
                  <a:schemeClr val="dk1"/>
                </a:solidFill>
                <a:latin typeface="Palatino Linotype"/>
                <a:ea typeface="Palatino Linotype"/>
                <a:cs typeface="Palatino Linotype"/>
                <a:sym typeface="Palatino Linotype"/>
              </a:defRPr>
            </a:lvl2pPr>
            <a:lvl3pPr marL="914400" marR="0" lvl="2" indent="0" algn="l" rtl="0">
              <a:spcBef>
                <a:spcPts val="200"/>
              </a:spcBef>
              <a:buClr>
                <a:schemeClr val="accent2"/>
              </a:buClr>
              <a:buFont typeface="Noto Sans Symbols"/>
              <a:buNone/>
              <a:defRPr sz="1000" b="0" i="0" u="none" strike="noStrike" cap="none">
                <a:solidFill>
                  <a:schemeClr val="dk1"/>
                </a:solidFill>
                <a:latin typeface="Palatino Linotype"/>
                <a:ea typeface="Palatino Linotype"/>
                <a:cs typeface="Palatino Linotype"/>
                <a:sym typeface="Palatino Linotype"/>
              </a:defRPr>
            </a:lvl3pPr>
            <a:lvl4pPr marL="1188720" marR="0" lvl="3" indent="-7619" algn="l" rtl="0">
              <a:spcBef>
                <a:spcPts val="180"/>
              </a:spcBef>
              <a:buClr>
                <a:schemeClr val="accent3"/>
              </a:buClr>
              <a:buFont typeface="Noto Sans Symbols"/>
              <a:buNone/>
              <a:defRPr sz="900" b="0" i="0" u="none" strike="noStrike" cap="none">
                <a:solidFill>
                  <a:schemeClr val="dk1"/>
                </a:solidFill>
                <a:latin typeface="Palatino Linotype"/>
                <a:ea typeface="Palatino Linotype"/>
                <a:cs typeface="Palatino Linotype"/>
                <a:sym typeface="Palatino Linotype"/>
              </a:defRPr>
            </a:lvl4pPr>
            <a:lvl5pPr marL="1463040" marR="0" lvl="4" indent="-2539" algn="l" rtl="0">
              <a:spcBef>
                <a:spcPts val="180"/>
              </a:spcBef>
              <a:buClr>
                <a:schemeClr val="accent4"/>
              </a:buClr>
              <a:buFont typeface="Noto Sans Symbols"/>
              <a:buNone/>
              <a:defRPr sz="900" b="0" i="0" u="none" strike="noStrike" cap="none">
                <a:solidFill>
                  <a:schemeClr val="dk1"/>
                </a:solidFill>
                <a:latin typeface="Palatino Linotype"/>
                <a:ea typeface="Palatino Linotype"/>
                <a:cs typeface="Palatino Linotype"/>
                <a:sym typeface="Palatino Linotype"/>
              </a:defRPr>
            </a:lvl5pPr>
            <a:lvl6pPr marL="1737360" marR="0" lvl="5" indent="-121920" algn="l" rtl="0">
              <a:spcBef>
                <a:spcPts val="360"/>
              </a:spcBef>
              <a:buClr>
                <a:schemeClr val="accent5"/>
              </a:buClr>
              <a:buSzPct val="79999"/>
              <a:buFont typeface="Noto Sans Symbols"/>
              <a:buChar char="●"/>
              <a:defRPr sz="1800" b="0" i="0" u="none" strike="noStrike" cap="none">
                <a:solidFill>
                  <a:schemeClr val="dk1"/>
                </a:solidFill>
                <a:latin typeface="Palatino Linotype"/>
                <a:ea typeface="Palatino Linotype"/>
                <a:cs typeface="Palatino Linotype"/>
                <a:sym typeface="Palatino Linotype"/>
              </a:defRPr>
            </a:lvl6pPr>
            <a:lvl7pPr marL="1920240" marR="0" lvl="6" indent="-111760" algn="l" rtl="0">
              <a:spcBef>
                <a:spcPts val="320"/>
              </a:spcBef>
              <a:buClr>
                <a:schemeClr val="accent6"/>
              </a:buClr>
              <a:buSzPct val="80000"/>
              <a:buFont typeface="Noto Sans Symbols"/>
              <a:buChar char="●"/>
              <a:defRPr sz="1600" b="0" i="0" u="none" strike="noStrike" cap="none">
                <a:solidFill>
                  <a:schemeClr val="dk1"/>
                </a:solidFill>
                <a:latin typeface="Palatino Linotype"/>
                <a:ea typeface="Palatino Linotype"/>
                <a:cs typeface="Palatino Linotype"/>
                <a:sym typeface="Palatino Linotype"/>
              </a:defRPr>
            </a:lvl7pPr>
            <a:lvl8pPr marL="2194560" marR="0" lvl="7" indent="-86360" algn="l" rtl="0">
              <a:spcBef>
                <a:spcPts val="320"/>
              </a:spcBef>
              <a:buClr>
                <a:schemeClr val="dk2"/>
              </a:buClr>
              <a:buSzPct val="100000"/>
              <a:buFont typeface="Palatino Linotype"/>
              <a:buChar char="•"/>
              <a:defRPr sz="1600" b="0" i="0" u="none" strike="noStrike" cap="none">
                <a:solidFill>
                  <a:schemeClr val="dk1"/>
                </a:solidFill>
                <a:latin typeface="Palatino Linotype"/>
                <a:ea typeface="Palatino Linotype"/>
                <a:cs typeface="Palatino Linotype"/>
                <a:sym typeface="Palatino Linotype"/>
              </a:defRPr>
            </a:lvl8pPr>
            <a:lvl9pPr marL="2468880" marR="0" lvl="8" indent="-93979" algn="l" rtl="0">
              <a:spcBef>
                <a:spcPts val="280"/>
              </a:spcBef>
              <a:buClr>
                <a:schemeClr val="dk2"/>
              </a:buClr>
              <a:buSzPct val="100000"/>
              <a:buFont typeface="Palatino Linotype"/>
              <a:buChar char="•"/>
              <a:defRPr sz="14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41" name="Shape 41"/>
          <p:cNvSpPr txBox="1">
            <a:spLocks noGrp="1"/>
          </p:cNvSpPr>
          <p:nvPr>
            <p:ph type="title"/>
          </p:nvPr>
        </p:nvSpPr>
        <p:spPr>
          <a:xfrm>
            <a:off x="914400" y="514352"/>
            <a:ext cx="3657600" cy="1162049"/>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Century Gothic"/>
              <a:buNone/>
              <a:defRPr sz="2600" b="0" i="0" u="none" strike="noStrike" cap="none">
                <a:solidFill>
                  <a:schemeClr val="dk2"/>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Graph">
    <p:bg>
      <p:bgPr>
        <a:blipFill rotWithShape="1">
          <a:blip r:embed="rId2">
            <a:alphaModFix/>
          </a:blip>
          <a:stretch>
            <a:fillRect/>
          </a:stretch>
        </a:blipFill>
        <a:effectLst/>
      </p:bgPr>
    </p:bg>
    <p:spTree>
      <p:nvGrpSpPr>
        <p:cNvPr id="1" name="Shape 42"/>
        <p:cNvGrpSpPr/>
        <p:nvPr/>
      </p:nvGrpSpPr>
      <p:grpSpPr>
        <a:xfrm>
          <a:off x="0" y="0"/>
          <a:ext cx="0" cy="0"/>
          <a:chOff x="0" y="0"/>
          <a:chExt cx="0" cy="0"/>
        </a:xfrm>
      </p:grpSpPr>
      <p:pic>
        <p:nvPicPr>
          <p:cNvPr id="43" name="Shape 43"/>
          <p:cNvPicPr preferRelativeResize="0"/>
          <p:nvPr/>
        </p:nvPicPr>
        <p:blipFill rotWithShape="1">
          <a:blip r:embed="rId3">
            <a:alphaModFix/>
          </a:blip>
          <a:srcRect l="33096" t="34326" r="33492" b="32306"/>
          <a:stretch/>
        </p:blipFill>
        <p:spPr>
          <a:xfrm>
            <a:off x="10769600" y="6096000"/>
            <a:ext cx="812799" cy="609599"/>
          </a:xfrm>
          <a:prstGeom prst="rect">
            <a:avLst/>
          </a:prstGeom>
          <a:noFill/>
          <a:ln>
            <a:noFill/>
          </a:ln>
        </p:spPr>
      </p:pic>
      <p:sp>
        <p:nvSpPr>
          <p:cNvPr id="44" name="Shape 44"/>
          <p:cNvSpPr txBox="1">
            <a:spLocks noGrp="1"/>
          </p:cNvSpPr>
          <p:nvPr>
            <p:ph type="title"/>
          </p:nvPr>
        </p:nvSpPr>
        <p:spPr>
          <a:xfrm>
            <a:off x="609600" y="228600"/>
            <a:ext cx="10972799" cy="563562"/>
          </a:xfrm>
          <a:prstGeom prst="rect">
            <a:avLst/>
          </a:prstGeom>
          <a:noFill/>
          <a:ln>
            <a:noFill/>
          </a:ln>
        </p:spPr>
        <p:txBody>
          <a:bodyPr lIns="91425" tIns="91425" rIns="91425" bIns="91425" anchor="t" anchorCtr="0"/>
          <a:lstStyle>
            <a:lvl1pPr marL="0" marR="0" lvl="0" indent="0" algn="l" rtl="0">
              <a:spcBef>
                <a:spcPts val="0"/>
              </a:spcBef>
              <a:buClr>
                <a:srgbClr val="038A00"/>
              </a:buClr>
              <a:buFont typeface="Questrial"/>
              <a:buNone/>
              <a:defRPr sz="3600" b="1" i="0" u="none" strike="noStrike" cap="none">
                <a:solidFill>
                  <a:srgbClr val="038A00"/>
                </a:solidFill>
                <a:latin typeface="Questrial"/>
                <a:ea typeface="Questrial"/>
                <a:cs typeface="Questrial"/>
                <a:sym typeface="Quest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5" name="Shape 45"/>
          <p:cNvSpPr>
            <a:spLocks noGrp="1"/>
          </p:cNvSpPr>
          <p:nvPr>
            <p:ph type="chart" idx="2"/>
          </p:nvPr>
        </p:nvSpPr>
        <p:spPr>
          <a:xfrm>
            <a:off x="609600" y="1295400"/>
            <a:ext cx="10972799" cy="4449762"/>
          </a:xfrm>
          <a:prstGeom prst="rect">
            <a:avLst/>
          </a:prstGeom>
          <a:noFill/>
          <a:ln>
            <a:noFill/>
          </a:ln>
        </p:spPr>
        <p:txBody>
          <a:bodyPr lIns="91425" tIns="91425" rIns="91425" bIns="91425" anchor="t" anchorCtr="0"/>
          <a:lstStyle>
            <a:lvl1pPr marL="274320" marR="0" lvl="0" indent="-117475" algn="l" rtl="0">
              <a:spcBef>
                <a:spcPts val="520"/>
              </a:spcBef>
              <a:buClr>
                <a:schemeClr val="accent3"/>
              </a:buClr>
              <a:buSzPct val="95000"/>
              <a:buFont typeface="Noto Sans Symbols"/>
              <a:buChar char="●"/>
              <a:defRPr sz="2600" b="0" i="0" u="none" strike="noStrike" cap="none">
                <a:solidFill>
                  <a:schemeClr val="dk1"/>
                </a:solidFill>
                <a:latin typeface="Palatino Linotype"/>
                <a:ea typeface="Palatino Linotype"/>
                <a:cs typeface="Palatino Linotype"/>
                <a:sym typeface="Palatino Linotype"/>
              </a:defRPr>
            </a:lvl1pPr>
            <a:lvl2pPr marL="640080" marR="0" lvl="1" indent="-129540" algn="l" rtl="0">
              <a:spcBef>
                <a:spcPts val="480"/>
              </a:spcBef>
              <a:buClr>
                <a:schemeClr val="accent1"/>
              </a:buClr>
              <a:buSzPct val="85000"/>
              <a:buFont typeface="Noto Sans Symbols"/>
              <a:buChar char="●"/>
              <a:defRPr sz="2400" b="0" i="0" u="none" strike="noStrike" cap="none">
                <a:solidFill>
                  <a:schemeClr val="dk1"/>
                </a:solidFill>
                <a:latin typeface="Palatino Linotype"/>
                <a:ea typeface="Palatino Linotype"/>
                <a:cs typeface="Palatino Linotype"/>
                <a:sym typeface="Palatino Linotype"/>
              </a:defRPr>
            </a:lvl2pPr>
            <a:lvl3pPr marL="914400" marR="0" lvl="2" indent="-160655" algn="l" rtl="0">
              <a:spcBef>
                <a:spcPts val="420"/>
              </a:spcBef>
              <a:buClr>
                <a:schemeClr val="accent2"/>
              </a:buClr>
              <a:buSzPct val="70000"/>
              <a:buFont typeface="Noto Sans Symbols"/>
              <a:buChar char="●"/>
              <a:defRPr sz="2100" b="0" i="0" u="none" strike="noStrike" cap="none">
                <a:solidFill>
                  <a:schemeClr val="dk1"/>
                </a:solidFill>
                <a:latin typeface="Palatino Linotype"/>
                <a:ea typeface="Palatino Linotype"/>
                <a:cs typeface="Palatino Linotype"/>
                <a:sym typeface="Palatino Linotype"/>
              </a:defRPr>
            </a:lvl3pPr>
            <a:lvl4pPr marL="1188720" marR="0" lvl="3" indent="-128269" algn="l" rtl="0">
              <a:spcBef>
                <a:spcPts val="400"/>
              </a:spcBef>
              <a:buClr>
                <a:schemeClr val="accent3"/>
              </a:buClr>
              <a:buSzPct val="64999"/>
              <a:buFont typeface="Noto Sans Symbols"/>
              <a:buChar char="●"/>
              <a:defRPr sz="2000" b="0" i="0" u="none" strike="noStrike" cap="none">
                <a:solidFill>
                  <a:schemeClr val="dk1"/>
                </a:solidFill>
                <a:latin typeface="Palatino Linotype"/>
                <a:ea typeface="Palatino Linotype"/>
                <a:cs typeface="Palatino Linotype"/>
                <a:sym typeface="Palatino Linotype"/>
              </a:defRPr>
            </a:lvl4pPr>
            <a:lvl5pPr marL="1463040" marR="0" lvl="4" indent="-135889" algn="l" rtl="0">
              <a:spcBef>
                <a:spcPts val="400"/>
              </a:spcBef>
              <a:buClr>
                <a:schemeClr val="accent4"/>
              </a:buClr>
              <a:buSzPct val="64999"/>
              <a:buFont typeface="Noto Sans Symbols"/>
              <a:buChar char="●"/>
              <a:defRPr sz="2000" b="0" i="0" u="none" strike="noStrike" cap="none">
                <a:solidFill>
                  <a:schemeClr val="dk1"/>
                </a:solidFill>
                <a:latin typeface="Palatino Linotype"/>
                <a:ea typeface="Palatino Linotype"/>
                <a:cs typeface="Palatino Linotype"/>
                <a:sym typeface="Palatino Linotype"/>
              </a:defRPr>
            </a:lvl5pPr>
            <a:lvl6pPr marL="1737360" marR="0" lvl="5" indent="-121920" algn="l" rtl="0">
              <a:spcBef>
                <a:spcPts val="360"/>
              </a:spcBef>
              <a:buClr>
                <a:schemeClr val="accent5"/>
              </a:buClr>
              <a:buSzPct val="79999"/>
              <a:buFont typeface="Noto Sans Symbols"/>
              <a:buChar char="●"/>
              <a:defRPr sz="1800" b="0" i="0" u="none" strike="noStrike" cap="none">
                <a:solidFill>
                  <a:schemeClr val="dk1"/>
                </a:solidFill>
                <a:latin typeface="Palatino Linotype"/>
                <a:ea typeface="Palatino Linotype"/>
                <a:cs typeface="Palatino Linotype"/>
                <a:sym typeface="Palatino Linotype"/>
              </a:defRPr>
            </a:lvl6pPr>
            <a:lvl7pPr marL="1920240" marR="0" lvl="6" indent="-111760" algn="l" rtl="0">
              <a:spcBef>
                <a:spcPts val="320"/>
              </a:spcBef>
              <a:buClr>
                <a:schemeClr val="accent6"/>
              </a:buClr>
              <a:buSzPct val="80000"/>
              <a:buFont typeface="Noto Sans Symbols"/>
              <a:buChar char="●"/>
              <a:defRPr sz="1600" b="0" i="0" u="none" strike="noStrike" cap="none">
                <a:solidFill>
                  <a:schemeClr val="dk1"/>
                </a:solidFill>
                <a:latin typeface="Palatino Linotype"/>
                <a:ea typeface="Palatino Linotype"/>
                <a:cs typeface="Palatino Linotype"/>
                <a:sym typeface="Palatino Linotype"/>
              </a:defRPr>
            </a:lvl7pPr>
            <a:lvl8pPr marL="2194560" marR="0" lvl="7" indent="-86360" algn="l" rtl="0">
              <a:spcBef>
                <a:spcPts val="320"/>
              </a:spcBef>
              <a:buClr>
                <a:schemeClr val="dk2"/>
              </a:buClr>
              <a:buSzPct val="100000"/>
              <a:buFont typeface="Palatino Linotype"/>
              <a:buChar char="•"/>
              <a:defRPr sz="1600" b="0" i="0" u="none" strike="noStrike" cap="none">
                <a:solidFill>
                  <a:schemeClr val="dk1"/>
                </a:solidFill>
                <a:latin typeface="Palatino Linotype"/>
                <a:ea typeface="Palatino Linotype"/>
                <a:cs typeface="Palatino Linotype"/>
                <a:sym typeface="Palatino Linotype"/>
              </a:defRPr>
            </a:lvl8pPr>
            <a:lvl9pPr marL="2468880" marR="0" lvl="8" indent="-93979" algn="l" rtl="0">
              <a:spcBef>
                <a:spcPts val="280"/>
              </a:spcBef>
              <a:buClr>
                <a:schemeClr val="dk2"/>
              </a:buClr>
              <a:buSzPct val="100000"/>
              <a:buFont typeface="Palatino Linotype"/>
              <a:buChar char="•"/>
              <a:defRPr sz="14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46" name="Shape 46"/>
          <p:cNvSpPr txBox="1">
            <a:spLocks noGrp="1"/>
          </p:cNvSpPr>
          <p:nvPr>
            <p:ph type="body" idx="1"/>
          </p:nvPr>
        </p:nvSpPr>
        <p:spPr>
          <a:xfrm>
            <a:off x="609600" y="792162"/>
            <a:ext cx="10972799" cy="503236"/>
          </a:xfrm>
          <a:prstGeom prst="rect">
            <a:avLst/>
          </a:prstGeom>
          <a:noFill/>
          <a:ln>
            <a:noFill/>
          </a:ln>
        </p:spPr>
        <p:txBody>
          <a:bodyPr lIns="91425" tIns="91425" rIns="91425" bIns="91425" anchor="t" anchorCtr="0"/>
          <a:lstStyle>
            <a:lvl1pPr marL="365760" marR="0" lvl="0" indent="-276860" algn="l" rtl="0">
              <a:spcBef>
                <a:spcPts val="400"/>
              </a:spcBef>
              <a:buClr>
                <a:schemeClr val="accent3"/>
              </a:buClr>
              <a:buFont typeface="Noto Sans Symbols"/>
              <a:buNone/>
              <a:defRPr sz="2000" b="0" i="0" u="none" strike="noStrike" cap="none">
                <a:solidFill>
                  <a:srgbClr val="038A00"/>
                </a:solidFill>
                <a:latin typeface="Palatino Linotype"/>
                <a:ea typeface="Palatino Linotype"/>
                <a:cs typeface="Palatino Linotype"/>
                <a:sym typeface="Palatino Linotype"/>
              </a:defRPr>
            </a:lvl1pPr>
            <a:lvl2pPr marL="640080" marR="0" lvl="1" indent="-129540" algn="l" rtl="0">
              <a:spcBef>
                <a:spcPts val="480"/>
              </a:spcBef>
              <a:buClr>
                <a:schemeClr val="accent1"/>
              </a:buClr>
              <a:buSzPct val="85000"/>
              <a:buFont typeface="Noto Sans Symbols"/>
              <a:buChar char="●"/>
              <a:defRPr sz="2400" b="0" i="0" u="none" strike="noStrike" cap="none">
                <a:solidFill>
                  <a:schemeClr val="dk1"/>
                </a:solidFill>
                <a:latin typeface="Palatino Linotype"/>
                <a:ea typeface="Palatino Linotype"/>
                <a:cs typeface="Palatino Linotype"/>
                <a:sym typeface="Palatino Linotype"/>
              </a:defRPr>
            </a:lvl2pPr>
            <a:lvl3pPr marL="914400" marR="0" lvl="2" indent="-160655" algn="l" rtl="0">
              <a:spcBef>
                <a:spcPts val="420"/>
              </a:spcBef>
              <a:buClr>
                <a:schemeClr val="accent2"/>
              </a:buClr>
              <a:buSzPct val="70000"/>
              <a:buFont typeface="Noto Sans Symbols"/>
              <a:buChar char="●"/>
              <a:defRPr sz="2100" b="0" i="0" u="none" strike="noStrike" cap="none">
                <a:solidFill>
                  <a:schemeClr val="dk1"/>
                </a:solidFill>
                <a:latin typeface="Palatino Linotype"/>
                <a:ea typeface="Palatino Linotype"/>
                <a:cs typeface="Palatino Linotype"/>
                <a:sym typeface="Palatino Linotype"/>
              </a:defRPr>
            </a:lvl3pPr>
            <a:lvl4pPr marL="1188720" marR="0" lvl="3" indent="-128269" algn="l" rtl="0">
              <a:spcBef>
                <a:spcPts val="400"/>
              </a:spcBef>
              <a:buClr>
                <a:schemeClr val="accent3"/>
              </a:buClr>
              <a:buSzPct val="64999"/>
              <a:buFont typeface="Noto Sans Symbols"/>
              <a:buChar char="●"/>
              <a:defRPr sz="2000" b="0" i="0" u="none" strike="noStrike" cap="none">
                <a:solidFill>
                  <a:schemeClr val="dk1"/>
                </a:solidFill>
                <a:latin typeface="Palatino Linotype"/>
                <a:ea typeface="Palatino Linotype"/>
                <a:cs typeface="Palatino Linotype"/>
                <a:sym typeface="Palatino Linotype"/>
              </a:defRPr>
            </a:lvl4pPr>
            <a:lvl5pPr marL="1463040" marR="0" lvl="4" indent="-135889" algn="l" rtl="0">
              <a:spcBef>
                <a:spcPts val="400"/>
              </a:spcBef>
              <a:buClr>
                <a:schemeClr val="accent4"/>
              </a:buClr>
              <a:buSzPct val="64999"/>
              <a:buFont typeface="Noto Sans Symbols"/>
              <a:buChar char="●"/>
              <a:defRPr sz="2000" b="0" i="0" u="none" strike="noStrike" cap="none">
                <a:solidFill>
                  <a:schemeClr val="dk1"/>
                </a:solidFill>
                <a:latin typeface="Palatino Linotype"/>
                <a:ea typeface="Palatino Linotype"/>
                <a:cs typeface="Palatino Linotype"/>
                <a:sym typeface="Palatino Linotype"/>
              </a:defRPr>
            </a:lvl5pPr>
            <a:lvl6pPr marL="1737360" marR="0" lvl="5" indent="-121920" algn="l" rtl="0">
              <a:spcBef>
                <a:spcPts val="360"/>
              </a:spcBef>
              <a:buClr>
                <a:schemeClr val="accent5"/>
              </a:buClr>
              <a:buSzPct val="79999"/>
              <a:buFont typeface="Noto Sans Symbols"/>
              <a:buChar char="●"/>
              <a:defRPr sz="1800" b="0" i="0" u="none" strike="noStrike" cap="none">
                <a:solidFill>
                  <a:schemeClr val="dk1"/>
                </a:solidFill>
                <a:latin typeface="Palatino Linotype"/>
                <a:ea typeface="Palatino Linotype"/>
                <a:cs typeface="Palatino Linotype"/>
                <a:sym typeface="Palatino Linotype"/>
              </a:defRPr>
            </a:lvl6pPr>
            <a:lvl7pPr marL="1920240" marR="0" lvl="6" indent="-111760" algn="l" rtl="0">
              <a:spcBef>
                <a:spcPts val="320"/>
              </a:spcBef>
              <a:buClr>
                <a:schemeClr val="accent6"/>
              </a:buClr>
              <a:buSzPct val="80000"/>
              <a:buFont typeface="Noto Sans Symbols"/>
              <a:buChar char="●"/>
              <a:defRPr sz="1600" b="0" i="0" u="none" strike="noStrike" cap="none">
                <a:solidFill>
                  <a:schemeClr val="dk1"/>
                </a:solidFill>
                <a:latin typeface="Palatino Linotype"/>
                <a:ea typeface="Palatino Linotype"/>
                <a:cs typeface="Palatino Linotype"/>
                <a:sym typeface="Palatino Linotype"/>
              </a:defRPr>
            </a:lvl7pPr>
            <a:lvl8pPr marL="2194560" marR="0" lvl="7" indent="-86360" algn="l" rtl="0">
              <a:spcBef>
                <a:spcPts val="320"/>
              </a:spcBef>
              <a:buClr>
                <a:schemeClr val="dk2"/>
              </a:buClr>
              <a:buSzPct val="100000"/>
              <a:buFont typeface="Palatino Linotype"/>
              <a:buChar char="•"/>
              <a:defRPr sz="1600" b="0" i="0" u="none" strike="noStrike" cap="none">
                <a:solidFill>
                  <a:schemeClr val="dk1"/>
                </a:solidFill>
                <a:latin typeface="Palatino Linotype"/>
                <a:ea typeface="Palatino Linotype"/>
                <a:cs typeface="Palatino Linotype"/>
                <a:sym typeface="Palatino Linotype"/>
              </a:defRPr>
            </a:lvl8pPr>
            <a:lvl9pPr marL="2468880" marR="0" lvl="8" indent="-93979" algn="l" rtl="0">
              <a:spcBef>
                <a:spcPts val="280"/>
              </a:spcBef>
              <a:buClr>
                <a:schemeClr val="dk2"/>
              </a:buClr>
              <a:buSzPct val="100000"/>
              <a:buFont typeface="Palatino Linotype"/>
              <a:buChar char="•"/>
              <a:defRPr sz="14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47" name="Shape 47"/>
          <p:cNvSpPr txBox="1">
            <a:spLocks noGrp="1"/>
          </p:cNvSpPr>
          <p:nvPr>
            <p:ph type="sldNum" idx="12"/>
          </p:nvPr>
        </p:nvSpPr>
        <p:spPr>
          <a:xfrm>
            <a:off x="914400" y="6492876"/>
            <a:ext cx="711200" cy="365125"/>
          </a:xfrm>
          <a:prstGeom prst="rect">
            <a:avLst/>
          </a:prstGeom>
          <a:noFill/>
          <a:ln>
            <a:noFill/>
          </a:ln>
        </p:spPr>
        <p:txBody>
          <a:bodyPr lIns="0" tIns="45700" rIns="0" bIns="45700" anchor="t" anchorCtr="0">
            <a:noAutofit/>
          </a:bodyPr>
          <a:lstStyle/>
          <a:p>
            <a:pPr marL="0" marR="0" lvl="0" indent="0" algn="r" rtl="0">
              <a:spcBef>
                <a:spcPts val="0"/>
              </a:spcBef>
              <a:buSzPct val="25000"/>
              <a:buNone/>
            </a:pPr>
            <a:fld id="{00000000-1234-1234-1234-123412341234}" type="slidenum">
              <a:rPr lang="en-US" sz="1200">
                <a:solidFill>
                  <a:srgbClr val="666666"/>
                </a:solidFill>
                <a:latin typeface="Palatino Linotype"/>
                <a:ea typeface="Palatino Linotype"/>
                <a:cs typeface="Palatino Linotype"/>
                <a:sym typeface="Palatino Linotype"/>
              </a:rPr>
              <a:t>‹#›</a:t>
            </a:fld>
            <a:endParaRPr lang="en-US" sz="1200">
              <a:solidFill>
                <a:srgbClr val="666666"/>
              </a:solidFill>
              <a:latin typeface="Palatino Linotype"/>
              <a:ea typeface="Palatino Linotype"/>
              <a:cs typeface="Palatino Linotype"/>
              <a:sym typeface="Palatino Linotyp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48"/>
        <p:cNvGrpSpPr/>
        <p:nvPr/>
      </p:nvGrpSpPr>
      <p:grpSpPr>
        <a:xfrm>
          <a:off x="0" y="0"/>
          <a:ext cx="0" cy="0"/>
          <a:chOff x="0" y="0"/>
          <a:chExt cx="0" cy="0"/>
        </a:xfrm>
      </p:grpSpPr>
      <p:sp>
        <p:nvSpPr>
          <p:cNvPr id="49" name="Shape 49"/>
          <p:cNvSpPr txBox="1">
            <a:spLocks noGrp="1"/>
          </p:cNvSpPr>
          <p:nvPr>
            <p:ph type="dt" idx="10"/>
          </p:nvPr>
        </p:nvSpPr>
        <p:spPr>
          <a:xfrm>
            <a:off x="609600" y="6356351"/>
            <a:ext cx="2844800" cy="365125"/>
          </a:xfrm>
          <a:prstGeom prst="rect">
            <a:avLst/>
          </a:prstGeom>
          <a:noFill/>
          <a:ln>
            <a:noFill/>
          </a:ln>
        </p:spPr>
        <p:txBody>
          <a:bodyPr lIns="91425" tIns="91425" rIns="91425" bIns="91425" anchor="b" anchorCtr="0"/>
          <a:lstStyle>
            <a:lvl1pPr marL="0" marR="0" lvl="0" indent="0" algn="l" rtl="0">
              <a:spcBef>
                <a:spcPts val="0"/>
              </a:spcBef>
              <a:buNone/>
              <a:defRPr sz="1200">
                <a:solidFill>
                  <a:schemeClr val="dk1"/>
                </a:solidFill>
                <a:latin typeface="Palatino Linotype"/>
                <a:ea typeface="Palatino Linotype"/>
                <a:cs typeface="Palatino Linotype"/>
                <a:sym typeface="Palatino Linotype"/>
              </a:defRPr>
            </a:lvl1pPr>
            <a:lvl2pPr marL="457200" marR="0" lvl="1"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2pPr>
            <a:lvl3pPr marL="914400" marR="0" lvl="2"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3pPr>
            <a:lvl4pPr marL="1371600" marR="0" lvl="3"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4pPr>
            <a:lvl5pPr marL="1828800" marR="0" lvl="4"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5pPr>
            <a:lvl6pPr marL="2286000" marR="0" lvl="5"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6pPr>
            <a:lvl7pPr marL="2743200" marR="0" lvl="6"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7pPr>
            <a:lvl8pPr marL="3200400" marR="0" lvl="7"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8pPr>
            <a:lvl9pPr marL="3657600" marR="0" lvl="8"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50" name="Shape 50"/>
          <p:cNvSpPr txBox="1">
            <a:spLocks noGrp="1"/>
          </p:cNvSpPr>
          <p:nvPr>
            <p:ph type="ftr" idx="11"/>
          </p:nvPr>
        </p:nvSpPr>
        <p:spPr>
          <a:xfrm>
            <a:off x="3556000" y="6356351"/>
            <a:ext cx="4470399" cy="365125"/>
          </a:xfrm>
          <a:prstGeom prst="rect">
            <a:avLst/>
          </a:prstGeom>
          <a:noFill/>
          <a:ln>
            <a:noFill/>
          </a:ln>
        </p:spPr>
        <p:txBody>
          <a:bodyPr lIns="91425" tIns="91425" rIns="91425" bIns="91425" anchor="b" anchorCtr="0"/>
          <a:lstStyle>
            <a:lvl1pPr marL="0" marR="0" lvl="0" indent="0" algn="l" rtl="0">
              <a:spcBef>
                <a:spcPts val="0"/>
              </a:spcBef>
              <a:buNone/>
              <a:defRPr sz="1200">
                <a:solidFill>
                  <a:schemeClr val="dk1"/>
                </a:solidFill>
                <a:latin typeface="Palatino Linotype"/>
                <a:ea typeface="Palatino Linotype"/>
                <a:cs typeface="Palatino Linotype"/>
                <a:sym typeface="Palatino Linotype"/>
              </a:defRPr>
            </a:lvl1pPr>
            <a:lvl2pPr marL="457200" marR="0" lvl="1"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2pPr>
            <a:lvl3pPr marL="914400" marR="0" lvl="2"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3pPr>
            <a:lvl4pPr marL="1371600" marR="0" lvl="3"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4pPr>
            <a:lvl5pPr marL="1828800" marR="0" lvl="4"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5pPr>
            <a:lvl6pPr marL="2286000" marR="0" lvl="5"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6pPr>
            <a:lvl7pPr marL="2743200" marR="0" lvl="6"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7pPr>
            <a:lvl8pPr marL="3200400" marR="0" lvl="7"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8pPr>
            <a:lvl9pPr marL="3657600" marR="0" lvl="8"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51" name="Shape 51"/>
          <p:cNvSpPr txBox="1">
            <a:spLocks noGrp="1"/>
          </p:cNvSpPr>
          <p:nvPr>
            <p:ph type="sldNum" idx="12"/>
          </p:nvPr>
        </p:nvSpPr>
        <p:spPr>
          <a:xfrm>
            <a:off x="10566400" y="6356351"/>
            <a:ext cx="1016000" cy="365125"/>
          </a:xfrm>
          <a:prstGeom prst="rect">
            <a:avLst/>
          </a:prstGeom>
          <a:noFill/>
          <a:ln>
            <a:noFill/>
          </a:ln>
        </p:spPr>
        <p:txBody>
          <a:bodyPr lIns="0" tIns="0" rIns="0" bIns="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Palatino Linotype"/>
                <a:ea typeface="Palatino Linotype"/>
                <a:cs typeface="Palatino Linotype"/>
                <a:sym typeface="Palatino Linotype"/>
              </a:rPr>
              <a:t>‹#›</a:t>
            </a:fld>
            <a:endParaRPr lang="en-US" sz="1200">
              <a:solidFill>
                <a:schemeClr val="dk1"/>
              </a:solidFill>
              <a:latin typeface="Palatino Linotype"/>
              <a:ea typeface="Palatino Linotype"/>
              <a:cs typeface="Palatino Linotype"/>
              <a:sym typeface="Palatino Linotype"/>
            </a:endParaRPr>
          </a:p>
        </p:txBody>
      </p:sp>
      <p:sp>
        <p:nvSpPr>
          <p:cNvPr id="52" name="Shape 52"/>
          <p:cNvSpPr txBox="1">
            <a:spLocks noGrp="1"/>
          </p:cNvSpPr>
          <p:nvPr>
            <p:ph type="body" idx="1"/>
          </p:nvPr>
        </p:nvSpPr>
        <p:spPr>
          <a:xfrm>
            <a:off x="609600" y="1935480"/>
            <a:ext cx="10972799" cy="4389119"/>
          </a:xfrm>
          <a:prstGeom prst="rect">
            <a:avLst/>
          </a:prstGeom>
          <a:noFill/>
          <a:ln>
            <a:noFill/>
          </a:ln>
        </p:spPr>
        <p:txBody>
          <a:bodyPr lIns="91425" tIns="91425" rIns="91425" bIns="91425" anchor="t" anchorCtr="0"/>
          <a:lstStyle>
            <a:lvl1pPr marL="274320" marR="0" lvl="0" indent="-117475" algn="l" rtl="0">
              <a:spcBef>
                <a:spcPts val="520"/>
              </a:spcBef>
              <a:buClr>
                <a:schemeClr val="accent3"/>
              </a:buClr>
              <a:buSzPct val="95000"/>
              <a:buFont typeface="Noto Sans Symbols"/>
              <a:buChar char="●"/>
              <a:defRPr sz="2600" b="0" i="0" u="none" strike="noStrike" cap="none">
                <a:solidFill>
                  <a:schemeClr val="dk1"/>
                </a:solidFill>
                <a:latin typeface="Palatino Linotype"/>
                <a:ea typeface="Palatino Linotype"/>
                <a:cs typeface="Palatino Linotype"/>
                <a:sym typeface="Palatino Linotype"/>
              </a:defRPr>
            </a:lvl1pPr>
            <a:lvl2pPr marL="640080" marR="0" lvl="1" indent="-129540" algn="l" rtl="0">
              <a:spcBef>
                <a:spcPts val="480"/>
              </a:spcBef>
              <a:buClr>
                <a:schemeClr val="accent1"/>
              </a:buClr>
              <a:buSzPct val="85000"/>
              <a:buFont typeface="Noto Sans Symbols"/>
              <a:buChar char="●"/>
              <a:defRPr sz="2400" b="0" i="0" u="none" strike="noStrike" cap="none">
                <a:solidFill>
                  <a:schemeClr val="dk1"/>
                </a:solidFill>
                <a:latin typeface="Palatino Linotype"/>
                <a:ea typeface="Palatino Linotype"/>
                <a:cs typeface="Palatino Linotype"/>
                <a:sym typeface="Palatino Linotype"/>
              </a:defRPr>
            </a:lvl2pPr>
            <a:lvl3pPr marL="914400" marR="0" lvl="2" indent="-160655" algn="l" rtl="0">
              <a:spcBef>
                <a:spcPts val="420"/>
              </a:spcBef>
              <a:buClr>
                <a:schemeClr val="accent2"/>
              </a:buClr>
              <a:buSzPct val="70000"/>
              <a:buFont typeface="Noto Sans Symbols"/>
              <a:buChar char="●"/>
              <a:defRPr sz="2100" b="0" i="0" u="none" strike="noStrike" cap="none">
                <a:solidFill>
                  <a:schemeClr val="dk1"/>
                </a:solidFill>
                <a:latin typeface="Palatino Linotype"/>
                <a:ea typeface="Palatino Linotype"/>
                <a:cs typeface="Palatino Linotype"/>
                <a:sym typeface="Palatino Linotype"/>
              </a:defRPr>
            </a:lvl3pPr>
            <a:lvl4pPr marL="1188720" marR="0" lvl="3" indent="-128269" algn="l" rtl="0">
              <a:spcBef>
                <a:spcPts val="400"/>
              </a:spcBef>
              <a:buClr>
                <a:schemeClr val="accent3"/>
              </a:buClr>
              <a:buSzPct val="64999"/>
              <a:buFont typeface="Noto Sans Symbols"/>
              <a:buChar char="●"/>
              <a:defRPr sz="2000" b="0" i="0" u="none" strike="noStrike" cap="none">
                <a:solidFill>
                  <a:schemeClr val="dk1"/>
                </a:solidFill>
                <a:latin typeface="Palatino Linotype"/>
                <a:ea typeface="Palatino Linotype"/>
                <a:cs typeface="Palatino Linotype"/>
                <a:sym typeface="Palatino Linotype"/>
              </a:defRPr>
            </a:lvl4pPr>
            <a:lvl5pPr marL="1463040" marR="0" lvl="4" indent="-135889" algn="l" rtl="0">
              <a:spcBef>
                <a:spcPts val="400"/>
              </a:spcBef>
              <a:buClr>
                <a:schemeClr val="accent4"/>
              </a:buClr>
              <a:buSzPct val="64999"/>
              <a:buFont typeface="Noto Sans Symbols"/>
              <a:buChar char="●"/>
              <a:defRPr sz="2000" b="0" i="0" u="none" strike="noStrike" cap="none">
                <a:solidFill>
                  <a:schemeClr val="dk1"/>
                </a:solidFill>
                <a:latin typeface="Palatino Linotype"/>
                <a:ea typeface="Palatino Linotype"/>
                <a:cs typeface="Palatino Linotype"/>
                <a:sym typeface="Palatino Linotype"/>
              </a:defRPr>
            </a:lvl5pPr>
            <a:lvl6pPr marL="1737360" marR="0" lvl="5" indent="-121920" algn="l" rtl="0">
              <a:spcBef>
                <a:spcPts val="360"/>
              </a:spcBef>
              <a:buClr>
                <a:schemeClr val="accent5"/>
              </a:buClr>
              <a:buSzPct val="79999"/>
              <a:buFont typeface="Noto Sans Symbols"/>
              <a:buChar char="●"/>
              <a:defRPr sz="1800" b="0" i="0" u="none" strike="noStrike" cap="none">
                <a:solidFill>
                  <a:schemeClr val="dk1"/>
                </a:solidFill>
                <a:latin typeface="Palatino Linotype"/>
                <a:ea typeface="Palatino Linotype"/>
                <a:cs typeface="Palatino Linotype"/>
                <a:sym typeface="Palatino Linotype"/>
              </a:defRPr>
            </a:lvl6pPr>
            <a:lvl7pPr marL="1920240" marR="0" lvl="6" indent="-111760" algn="l" rtl="0">
              <a:spcBef>
                <a:spcPts val="320"/>
              </a:spcBef>
              <a:buClr>
                <a:schemeClr val="accent6"/>
              </a:buClr>
              <a:buSzPct val="80000"/>
              <a:buFont typeface="Noto Sans Symbols"/>
              <a:buChar char="●"/>
              <a:defRPr sz="1600" b="0" i="0" u="none" strike="noStrike" cap="none">
                <a:solidFill>
                  <a:schemeClr val="dk1"/>
                </a:solidFill>
                <a:latin typeface="Palatino Linotype"/>
                <a:ea typeface="Palatino Linotype"/>
                <a:cs typeface="Palatino Linotype"/>
                <a:sym typeface="Palatino Linotype"/>
              </a:defRPr>
            </a:lvl7pPr>
            <a:lvl8pPr marL="2194560" marR="0" lvl="7" indent="-86360" algn="l" rtl="0">
              <a:spcBef>
                <a:spcPts val="320"/>
              </a:spcBef>
              <a:buClr>
                <a:schemeClr val="dk2"/>
              </a:buClr>
              <a:buSzPct val="100000"/>
              <a:buFont typeface="Palatino Linotype"/>
              <a:buChar char="•"/>
              <a:defRPr sz="1600" b="0" i="0" u="none" strike="noStrike" cap="none">
                <a:solidFill>
                  <a:schemeClr val="dk1"/>
                </a:solidFill>
                <a:latin typeface="Palatino Linotype"/>
                <a:ea typeface="Palatino Linotype"/>
                <a:cs typeface="Palatino Linotype"/>
                <a:sym typeface="Palatino Linotype"/>
              </a:defRPr>
            </a:lvl8pPr>
            <a:lvl9pPr marL="2468880" marR="0" lvl="8" indent="-93979" algn="l" rtl="0">
              <a:spcBef>
                <a:spcPts val="280"/>
              </a:spcBef>
              <a:buClr>
                <a:schemeClr val="dk2"/>
              </a:buClr>
              <a:buSzPct val="100000"/>
              <a:buFont typeface="Palatino Linotype"/>
              <a:buChar char="•"/>
              <a:defRPr sz="14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53" name="Shape 53"/>
          <p:cNvSpPr txBox="1">
            <a:spLocks noGrp="1"/>
          </p:cNvSpPr>
          <p:nvPr>
            <p:ph type="title"/>
          </p:nvPr>
        </p:nvSpPr>
        <p:spPr>
          <a:xfrm>
            <a:off x="609600" y="704087"/>
            <a:ext cx="10972799" cy="1143000"/>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Century Gothic"/>
              <a:buNone/>
              <a:defRPr sz="5000" b="0" i="0" u="none" strike="noStrike" cap="none">
                <a:solidFill>
                  <a:schemeClr val="dk2"/>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609600" y="6356351"/>
            <a:ext cx="2844800" cy="365125"/>
          </a:xfrm>
          <a:prstGeom prst="rect">
            <a:avLst/>
          </a:prstGeom>
          <a:noFill/>
          <a:ln>
            <a:noFill/>
          </a:ln>
        </p:spPr>
        <p:txBody>
          <a:bodyPr lIns="91425" tIns="91425" rIns="91425" bIns="91425" anchor="b" anchorCtr="0"/>
          <a:lstStyle>
            <a:lvl1pPr marL="0" marR="0" lvl="0" indent="0" algn="l" rtl="0">
              <a:spcBef>
                <a:spcPts val="0"/>
              </a:spcBef>
              <a:buNone/>
              <a:defRPr sz="1200">
                <a:solidFill>
                  <a:schemeClr val="dk1"/>
                </a:solidFill>
                <a:latin typeface="Palatino Linotype"/>
                <a:ea typeface="Palatino Linotype"/>
                <a:cs typeface="Palatino Linotype"/>
                <a:sym typeface="Palatino Linotype"/>
              </a:defRPr>
            </a:lvl1pPr>
            <a:lvl2pPr marL="457200" marR="0" lvl="1"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2pPr>
            <a:lvl3pPr marL="914400" marR="0" lvl="2"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3pPr>
            <a:lvl4pPr marL="1371600" marR="0" lvl="3"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4pPr>
            <a:lvl5pPr marL="1828800" marR="0" lvl="4"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5pPr>
            <a:lvl6pPr marL="2286000" marR="0" lvl="5"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6pPr>
            <a:lvl7pPr marL="2743200" marR="0" lvl="6"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7pPr>
            <a:lvl8pPr marL="3200400" marR="0" lvl="7"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8pPr>
            <a:lvl9pPr marL="3657600" marR="0" lvl="8"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56" name="Shape 56"/>
          <p:cNvSpPr txBox="1">
            <a:spLocks noGrp="1"/>
          </p:cNvSpPr>
          <p:nvPr>
            <p:ph type="ftr" idx="11"/>
          </p:nvPr>
        </p:nvSpPr>
        <p:spPr>
          <a:xfrm>
            <a:off x="3556000" y="6356351"/>
            <a:ext cx="4470399" cy="365125"/>
          </a:xfrm>
          <a:prstGeom prst="rect">
            <a:avLst/>
          </a:prstGeom>
          <a:noFill/>
          <a:ln>
            <a:noFill/>
          </a:ln>
        </p:spPr>
        <p:txBody>
          <a:bodyPr lIns="91425" tIns="91425" rIns="91425" bIns="91425" anchor="b" anchorCtr="0"/>
          <a:lstStyle>
            <a:lvl1pPr marL="0" marR="0" lvl="0" indent="0" algn="l" rtl="0">
              <a:spcBef>
                <a:spcPts val="0"/>
              </a:spcBef>
              <a:buNone/>
              <a:defRPr sz="1200">
                <a:solidFill>
                  <a:schemeClr val="dk1"/>
                </a:solidFill>
                <a:latin typeface="Palatino Linotype"/>
                <a:ea typeface="Palatino Linotype"/>
                <a:cs typeface="Palatino Linotype"/>
                <a:sym typeface="Palatino Linotype"/>
              </a:defRPr>
            </a:lvl1pPr>
            <a:lvl2pPr marL="457200" marR="0" lvl="1"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2pPr>
            <a:lvl3pPr marL="914400" marR="0" lvl="2"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3pPr>
            <a:lvl4pPr marL="1371600" marR="0" lvl="3"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4pPr>
            <a:lvl5pPr marL="1828800" marR="0" lvl="4"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5pPr>
            <a:lvl6pPr marL="2286000" marR="0" lvl="5"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6pPr>
            <a:lvl7pPr marL="2743200" marR="0" lvl="6"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7pPr>
            <a:lvl8pPr marL="3200400" marR="0" lvl="7"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8pPr>
            <a:lvl9pPr marL="3657600" marR="0" lvl="8"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57" name="Shape 57"/>
          <p:cNvSpPr txBox="1">
            <a:spLocks noGrp="1"/>
          </p:cNvSpPr>
          <p:nvPr>
            <p:ph type="sldNum" idx="12"/>
          </p:nvPr>
        </p:nvSpPr>
        <p:spPr>
          <a:xfrm>
            <a:off x="10566400" y="6356351"/>
            <a:ext cx="1016000" cy="365125"/>
          </a:xfrm>
          <a:prstGeom prst="rect">
            <a:avLst/>
          </a:prstGeom>
          <a:noFill/>
          <a:ln>
            <a:noFill/>
          </a:ln>
        </p:spPr>
        <p:txBody>
          <a:bodyPr lIns="0" tIns="0" rIns="0" bIns="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Palatino Linotype"/>
                <a:ea typeface="Palatino Linotype"/>
                <a:cs typeface="Palatino Linotype"/>
                <a:sym typeface="Palatino Linotype"/>
              </a:rPr>
              <a:t>‹#›</a:t>
            </a:fld>
            <a:endParaRPr lang="en-US" sz="1200">
              <a:solidFill>
                <a:schemeClr val="dk1"/>
              </a:solidFill>
              <a:latin typeface="Palatino Linotype"/>
              <a:ea typeface="Palatino Linotype"/>
              <a:cs typeface="Palatino Linotype"/>
              <a:sym typeface="Palatino Linotype"/>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8"/>
        <p:cNvGrpSpPr/>
        <p:nvPr/>
      </p:nvGrpSpPr>
      <p:grpSpPr>
        <a:xfrm>
          <a:off x="0" y="0"/>
          <a:ext cx="0" cy="0"/>
          <a:chOff x="0" y="0"/>
          <a:chExt cx="0" cy="0"/>
        </a:xfrm>
      </p:grpSpPr>
      <p:sp>
        <p:nvSpPr>
          <p:cNvPr id="59" name="Shape 59"/>
          <p:cNvSpPr txBox="1">
            <a:spLocks noGrp="1"/>
          </p:cNvSpPr>
          <p:nvPr>
            <p:ph type="dt" idx="10"/>
          </p:nvPr>
        </p:nvSpPr>
        <p:spPr>
          <a:xfrm>
            <a:off x="609600" y="6356351"/>
            <a:ext cx="2844800" cy="365125"/>
          </a:xfrm>
          <a:prstGeom prst="rect">
            <a:avLst/>
          </a:prstGeom>
          <a:noFill/>
          <a:ln>
            <a:noFill/>
          </a:ln>
        </p:spPr>
        <p:txBody>
          <a:bodyPr lIns="91425" tIns="91425" rIns="91425" bIns="91425" anchor="b" anchorCtr="0"/>
          <a:lstStyle>
            <a:lvl1pPr marL="0" marR="0" lvl="0" indent="0" algn="l" rtl="0">
              <a:spcBef>
                <a:spcPts val="0"/>
              </a:spcBef>
              <a:buNone/>
              <a:defRPr sz="1200">
                <a:solidFill>
                  <a:schemeClr val="dk1"/>
                </a:solidFill>
                <a:latin typeface="Palatino Linotype"/>
                <a:ea typeface="Palatino Linotype"/>
                <a:cs typeface="Palatino Linotype"/>
                <a:sym typeface="Palatino Linotype"/>
              </a:defRPr>
            </a:lvl1pPr>
            <a:lvl2pPr marL="457200" marR="0" lvl="1"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2pPr>
            <a:lvl3pPr marL="914400" marR="0" lvl="2"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3pPr>
            <a:lvl4pPr marL="1371600" marR="0" lvl="3"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4pPr>
            <a:lvl5pPr marL="1828800" marR="0" lvl="4"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5pPr>
            <a:lvl6pPr marL="2286000" marR="0" lvl="5"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6pPr>
            <a:lvl7pPr marL="2743200" marR="0" lvl="6"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7pPr>
            <a:lvl8pPr marL="3200400" marR="0" lvl="7"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8pPr>
            <a:lvl9pPr marL="3657600" marR="0" lvl="8"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60" name="Shape 60"/>
          <p:cNvSpPr txBox="1">
            <a:spLocks noGrp="1"/>
          </p:cNvSpPr>
          <p:nvPr>
            <p:ph type="ftr" idx="11"/>
          </p:nvPr>
        </p:nvSpPr>
        <p:spPr>
          <a:xfrm>
            <a:off x="3556000" y="6356351"/>
            <a:ext cx="4470399" cy="365125"/>
          </a:xfrm>
          <a:prstGeom prst="rect">
            <a:avLst/>
          </a:prstGeom>
          <a:noFill/>
          <a:ln>
            <a:noFill/>
          </a:ln>
        </p:spPr>
        <p:txBody>
          <a:bodyPr lIns="91425" tIns="91425" rIns="91425" bIns="91425" anchor="b" anchorCtr="0"/>
          <a:lstStyle>
            <a:lvl1pPr marL="0" marR="0" lvl="0" indent="0" algn="l" rtl="0">
              <a:spcBef>
                <a:spcPts val="0"/>
              </a:spcBef>
              <a:buNone/>
              <a:defRPr sz="1200">
                <a:solidFill>
                  <a:schemeClr val="dk1"/>
                </a:solidFill>
                <a:latin typeface="Palatino Linotype"/>
                <a:ea typeface="Palatino Linotype"/>
                <a:cs typeface="Palatino Linotype"/>
                <a:sym typeface="Palatino Linotype"/>
              </a:defRPr>
            </a:lvl1pPr>
            <a:lvl2pPr marL="457200" marR="0" lvl="1"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2pPr>
            <a:lvl3pPr marL="914400" marR="0" lvl="2"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3pPr>
            <a:lvl4pPr marL="1371600" marR="0" lvl="3"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4pPr>
            <a:lvl5pPr marL="1828800" marR="0" lvl="4"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5pPr>
            <a:lvl6pPr marL="2286000" marR="0" lvl="5"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6pPr>
            <a:lvl7pPr marL="2743200" marR="0" lvl="6"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7pPr>
            <a:lvl8pPr marL="3200400" marR="0" lvl="7"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8pPr>
            <a:lvl9pPr marL="3657600" marR="0" lvl="8"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61" name="Shape 61"/>
          <p:cNvSpPr txBox="1">
            <a:spLocks noGrp="1"/>
          </p:cNvSpPr>
          <p:nvPr>
            <p:ph type="sldNum" idx="12"/>
          </p:nvPr>
        </p:nvSpPr>
        <p:spPr>
          <a:xfrm>
            <a:off x="10566400" y="6356351"/>
            <a:ext cx="1016000" cy="365125"/>
          </a:xfrm>
          <a:prstGeom prst="rect">
            <a:avLst/>
          </a:prstGeom>
          <a:noFill/>
          <a:ln>
            <a:noFill/>
          </a:ln>
        </p:spPr>
        <p:txBody>
          <a:bodyPr lIns="0" tIns="0" rIns="0" bIns="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Palatino Linotype"/>
                <a:ea typeface="Palatino Linotype"/>
                <a:cs typeface="Palatino Linotype"/>
                <a:sym typeface="Palatino Linotype"/>
              </a:rPr>
              <a:t>‹#›</a:t>
            </a:fld>
            <a:endParaRPr lang="en-US" sz="1200">
              <a:solidFill>
                <a:schemeClr val="dk1"/>
              </a:solidFill>
              <a:latin typeface="Palatino Linotype"/>
              <a:ea typeface="Palatino Linotype"/>
              <a:cs typeface="Palatino Linotype"/>
              <a:sym typeface="Palatino Linotype"/>
            </a:endParaRPr>
          </a:p>
        </p:txBody>
      </p:sp>
      <p:sp>
        <p:nvSpPr>
          <p:cNvPr id="62" name="Shape 62"/>
          <p:cNvSpPr txBox="1">
            <a:spLocks noGrp="1"/>
          </p:cNvSpPr>
          <p:nvPr>
            <p:ph type="title"/>
          </p:nvPr>
        </p:nvSpPr>
        <p:spPr>
          <a:xfrm>
            <a:off x="609600" y="704087"/>
            <a:ext cx="11074399" cy="1143000"/>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Century Gothic"/>
              <a:buNone/>
              <a:defRPr sz="5000" b="0" i="0" u="none" strike="noStrike" cap="none">
                <a:solidFill>
                  <a:schemeClr val="dk2"/>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3"/>
        <p:cNvGrpSpPr/>
        <p:nvPr/>
      </p:nvGrpSpPr>
      <p:grpSpPr>
        <a:xfrm>
          <a:off x="0" y="0"/>
          <a:ext cx="0" cy="0"/>
          <a:chOff x="0" y="0"/>
          <a:chExt cx="0" cy="0"/>
        </a:xfrm>
      </p:grpSpPr>
      <p:sp>
        <p:nvSpPr>
          <p:cNvPr id="64" name="Shape 64"/>
          <p:cNvSpPr txBox="1">
            <a:spLocks noGrp="1"/>
          </p:cNvSpPr>
          <p:nvPr>
            <p:ph type="dt" idx="10"/>
          </p:nvPr>
        </p:nvSpPr>
        <p:spPr>
          <a:xfrm>
            <a:off x="609600" y="6356351"/>
            <a:ext cx="2844800" cy="365125"/>
          </a:xfrm>
          <a:prstGeom prst="rect">
            <a:avLst/>
          </a:prstGeom>
          <a:noFill/>
          <a:ln>
            <a:noFill/>
          </a:ln>
        </p:spPr>
        <p:txBody>
          <a:bodyPr lIns="91425" tIns="91425" rIns="91425" bIns="91425" anchor="b" anchorCtr="0"/>
          <a:lstStyle>
            <a:lvl1pPr marL="0" marR="0" lvl="0" indent="0" algn="l" rtl="0">
              <a:spcBef>
                <a:spcPts val="0"/>
              </a:spcBef>
              <a:buNone/>
              <a:defRPr sz="1200">
                <a:solidFill>
                  <a:schemeClr val="dk1"/>
                </a:solidFill>
                <a:latin typeface="Palatino Linotype"/>
                <a:ea typeface="Palatino Linotype"/>
                <a:cs typeface="Palatino Linotype"/>
                <a:sym typeface="Palatino Linotype"/>
              </a:defRPr>
            </a:lvl1pPr>
            <a:lvl2pPr marL="457200" marR="0" lvl="1"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2pPr>
            <a:lvl3pPr marL="914400" marR="0" lvl="2"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3pPr>
            <a:lvl4pPr marL="1371600" marR="0" lvl="3"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4pPr>
            <a:lvl5pPr marL="1828800" marR="0" lvl="4"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5pPr>
            <a:lvl6pPr marL="2286000" marR="0" lvl="5"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6pPr>
            <a:lvl7pPr marL="2743200" marR="0" lvl="6"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7pPr>
            <a:lvl8pPr marL="3200400" marR="0" lvl="7"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8pPr>
            <a:lvl9pPr marL="3657600" marR="0" lvl="8"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65" name="Shape 65"/>
          <p:cNvSpPr txBox="1">
            <a:spLocks noGrp="1"/>
          </p:cNvSpPr>
          <p:nvPr>
            <p:ph type="ftr" idx="11"/>
          </p:nvPr>
        </p:nvSpPr>
        <p:spPr>
          <a:xfrm>
            <a:off x="3556000" y="6356351"/>
            <a:ext cx="4470399" cy="365125"/>
          </a:xfrm>
          <a:prstGeom prst="rect">
            <a:avLst/>
          </a:prstGeom>
          <a:noFill/>
          <a:ln>
            <a:noFill/>
          </a:ln>
        </p:spPr>
        <p:txBody>
          <a:bodyPr lIns="91425" tIns="91425" rIns="91425" bIns="91425" anchor="b" anchorCtr="0"/>
          <a:lstStyle>
            <a:lvl1pPr marL="0" marR="0" lvl="0" indent="0" algn="l" rtl="0">
              <a:spcBef>
                <a:spcPts val="0"/>
              </a:spcBef>
              <a:buNone/>
              <a:defRPr sz="1200">
                <a:solidFill>
                  <a:schemeClr val="dk1"/>
                </a:solidFill>
                <a:latin typeface="Palatino Linotype"/>
                <a:ea typeface="Palatino Linotype"/>
                <a:cs typeface="Palatino Linotype"/>
                <a:sym typeface="Palatino Linotype"/>
              </a:defRPr>
            </a:lvl1pPr>
            <a:lvl2pPr marL="457200" marR="0" lvl="1"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2pPr>
            <a:lvl3pPr marL="914400" marR="0" lvl="2"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3pPr>
            <a:lvl4pPr marL="1371600" marR="0" lvl="3"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4pPr>
            <a:lvl5pPr marL="1828800" marR="0" lvl="4"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5pPr>
            <a:lvl6pPr marL="2286000" marR="0" lvl="5"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6pPr>
            <a:lvl7pPr marL="2743200" marR="0" lvl="6"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7pPr>
            <a:lvl8pPr marL="3200400" marR="0" lvl="7"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8pPr>
            <a:lvl9pPr marL="3657600" marR="0" lvl="8"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66" name="Shape 66"/>
          <p:cNvSpPr txBox="1">
            <a:spLocks noGrp="1"/>
          </p:cNvSpPr>
          <p:nvPr>
            <p:ph type="sldNum" idx="12"/>
          </p:nvPr>
        </p:nvSpPr>
        <p:spPr>
          <a:xfrm>
            <a:off x="10566400" y="6356351"/>
            <a:ext cx="1016000" cy="365125"/>
          </a:xfrm>
          <a:prstGeom prst="rect">
            <a:avLst/>
          </a:prstGeom>
          <a:noFill/>
          <a:ln>
            <a:noFill/>
          </a:ln>
        </p:spPr>
        <p:txBody>
          <a:bodyPr lIns="0" tIns="0" rIns="0" bIns="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Palatino Linotype"/>
                <a:ea typeface="Palatino Linotype"/>
                <a:cs typeface="Palatino Linotype"/>
                <a:sym typeface="Palatino Linotype"/>
              </a:rPr>
              <a:t>‹#›</a:t>
            </a:fld>
            <a:endParaRPr lang="en-US" sz="1200">
              <a:solidFill>
                <a:schemeClr val="dk1"/>
              </a:solidFill>
              <a:latin typeface="Palatino Linotype"/>
              <a:ea typeface="Palatino Linotype"/>
              <a:cs typeface="Palatino Linotype"/>
              <a:sym typeface="Palatino Linotype"/>
            </a:endParaRPr>
          </a:p>
        </p:txBody>
      </p:sp>
      <p:sp>
        <p:nvSpPr>
          <p:cNvPr id="67" name="Shape 67"/>
          <p:cNvSpPr txBox="1">
            <a:spLocks noGrp="1"/>
          </p:cNvSpPr>
          <p:nvPr>
            <p:ph type="body" idx="1"/>
          </p:nvPr>
        </p:nvSpPr>
        <p:spPr>
          <a:xfrm>
            <a:off x="707135" y="2704664"/>
            <a:ext cx="10363200" cy="1509711"/>
          </a:xfrm>
          <a:prstGeom prst="rect">
            <a:avLst/>
          </a:prstGeom>
          <a:noFill/>
          <a:ln>
            <a:noFill/>
          </a:ln>
        </p:spPr>
        <p:txBody>
          <a:bodyPr lIns="91425" tIns="91425" rIns="91425" bIns="91425" anchor="t" anchorCtr="0"/>
          <a:lstStyle>
            <a:lvl1pPr marL="0" marR="0" lvl="0" indent="0" algn="l" rtl="0">
              <a:spcBef>
                <a:spcPts val="440"/>
              </a:spcBef>
              <a:buClr>
                <a:schemeClr val="accent3"/>
              </a:buClr>
              <a:buFont typeface="Noto Sans Symbols"/>
              <a:buNone/>
              <a:defRPr sz="2200" b="0" i="0" u="none" strike="noStrike" cap="none">
                <a:solidFill>
                  <a:schemeClr val="dk1"/>
                </a:solidFill>
                <a:latin typeface="Palatino Linotype"/>
                <a:ea typeface="Palatino Linotype"/>
                <a:cs typeface="Palatino Linotype"/>
                <a:sym typeface="Palatino Linotype"/>
              </a:defRPr>
            </a:lvl1pPr>
            <a:lvl2pPr marL="640080" marR="0" lvl="1" indent="-259080" algn="l" rtl="0">
              <a:spcBef>
                <a:spcPts val="360"/>
              </a:spcBef>
              <a:buClr>
                <a:schemeClr val="accent1"/>
              </a:buClr>
              <a:buFont typeface="Noto Sans Symbols"/>
              <a:buNone/>
              <a:defRPr sz="1800" b="0" i="0" u="none" strike="noStrike" cap="none">
                <a:solidFill>
                  <a:srgbClr val="888888"/>
                </a:solidFill>
                <a:latin typeface="Palatino Linotype"/>
                <a:ea typeface="Palatino Linotype"/>
                <a:cs typeface="Palatino Linotype"/>
                <a:sym typeface="Palatino Linotype"/>
              </a:defRPr>
            </a:lvl2pPr>
            <a:lvl3pPr marL="914400" marR="0" lvl="2" indent="-254000" algn="l" rtl="0">
              <a:spcBef>
                <a:spcPts val="320"/>
              </a:spcBef>
              <a:buClr>
                <a:schemeClr val="accent2"/>
              </a:buClr>
              <a:buFont typeface="Noto Sans Symbols"/>
              <a:buNone/>
              <a:defRPr sz="1600" b="0" i="0" u="none" strike="noStrike" cap="none">
                <a:solidFill>
                  <a:srgbClr val="888888"/>
                </a:solidFill>
                <a:latin typeface="Palatino Linotype"/>
                <a:ea typeface="Palatino Linotype"/>
                <a:cs typeface="Palatino Linotype"/>
                <a:sym typeface="Palatino Linotype"/>
              </a:defRPr>
            </a:lvl3pPr>
            <a:lvl4pPr marL="1188720" marR="0" lvl="3" indent="-210819" algn="l" rtl="0">
              <a:spcBef>
                <a:spcPts val="280"/>
              </a:spcBef>
              <a:buClr>
                <a:schemeClr val="accent3"/>
              </a:buClr>
              <a:buFont typeface="Noto Sans Symbols"/>
              <a:buNone/>
              <a:defRPr sz="1400" b="0" i="0" u="none" strike="noStrike" cap="none">
                <a:solidFill>
                  <a:srgbClr val="888888"/>
                </a:solidFill>
                <a:latin typeface="Palatino Linotype"/>
                <a:ea typeface="Palatino Linotype"/>
                <a:cs typeface="Palatino Linotype"/>
                <a:sym typeface="Palatino Linotype"/>
              </a:defRPr>
            </a:lvl4pPr>
            <a:lvl5pPr marL="1463040" marR="0" lvl="4" indent="-218439" algn="l" rtl="0">
              <a:spcBef>
                <a:spcPts val="280"/>
              </a:spcBef>
              <a:buClr>
                <a:schemeClr val="accent4"/>
              </a:buClr>
              <a:buFont typeface="Noto Sans Symbols"/>
              <a:buNone/>
              <a:defRPr sz="1400" b="0" i="0" u="none" strike="noStrike" cap="none">
                <a:solidFill>
                  <a:srgbClr val="888888"/>
                </a:solidFill>
                <a:latin typeface="Palatino Linotype"/>
                <a:ea typeface="Palatino Linotype"/>
                <a:cs typeface="Palatino Linotype"/>
                <a:sym typeface="Palatino Linotype"/>
              </a:defRPr>
            </a:lvl5pPr>
            <a:lvl6pPr marL="1737360" marR="0" lvl="5" indent="-121920" algn="l" rtl="0">
              <a:spcBef>
                <a:spcPts val="360"/>
              </a:spcBef>
              <a:buClr>
                <a:schemeClr val="accent5"/>
              </a:buClr>
              <a:buSzPct val="79999"/>
              <a:buFont typeface="Noto Sans Symbols"/>
              <a:buChar char="●"/>
              <a:defRPr sz="1800" b="0" i="0" u="none" strike="noStrike" cap="none">
                <a:solidFill>
                  <a:schemeClr val="dk1"/>
                </a:solidFill>
                <a:latin typeface="Palatino Linotype"/>
                <a:ea typeface="Palatino Linotype"/>
                <a:cs typeface="Palatino Linotype"/>
                <a:sym typeface="Palatino Linotype"/>
              </a:defRPr>
            </a:lvl6pPr>
            <a:lvl7pPr marL="1920240" marR="0" lvl="6" indent="-111760" algn="l" rtl="0">
              <a:spcBef>
                <a:spcPts val="320"/>
              </a:spcBef>
              <a:buClr>
                <a:schemeClr val="accent6"/>
              </a:buClr>
              <a:buSzPct val="80000"/>
              <a:buFont typeface="Noto Sans Symbols"/>
              <a:buChar char="●"/>
              <a:defRPr sz="1600" b="0" i="0" u="none" strike="noStrike" cap="none">
                <a:solidFill>
                  <a:schemeClr val="dk1"/>
                </a:solidFill>
                <a:latin typeface="Palatino Linotype"/>
                <a:ea typeface="Palatino Linotype"/>
                <a:cs typeface="Palatino Linotype"/>
                <a:sym typeface="Palatino Linotype"/>
              </a:defRPr>
            </a:lvl7pPr>
            <a:lvl8pPr marL="2194560" marR="0" lvl="7" indent="-86360" algn="l" rtl="0">
              <a:spcBef>
                <a:spcPts val="320"/>
              </a:spcBef>
              <a:buClr>
                <a:schemeClr val="dk2"/>
              </a:buClr>
              <a:buSzPct val="100000"/>
              <a:buFont typeface="Palatino Linotype"/>
              <a:buChar char="•"/>
              <a:defRPr sz="1600" b="0" i="0" u="none" strike="noStrike" cap="none">
                <a:solidFill>
                  <a:schemeClr val="dk1"/>
                </a:solidFill>
                <a:latin typeface="Palatino Linotype"/>
                <a:ea typeface="Palatino Linotype"/>
                <a:cs typeface="Palatino Linotype"/>
                <a:sym typeface="Palatino Linotype"/>
              </a:defRPr>
            </a:lvl8pPr>
            <a:lvl9pPr marL="2468880" marR="0" lvl="8" indent="-93979" algn="l" rtl="0">
              <a:spcBef>
                <a:spcPts val="280"/>
              </a:spcBef>
              <a:buClr>
                <a:schemeClr val="dk2"/>
              </a:buClr>
              <a:buSzPct val="100000"/>
              <a:buFont typeface="Palatino Linotype"/>
              <a:buChar char="•"/>
              <a:defRPr sz="14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68" name="Shape 68"/>
          <p:cNvSpPr txBox="1">
            <a:spLocks noGrp="1"/>
          </p:cNvSpPr>
          <p:nvPr>
            <p:ph type="title"/>
          </p:nvPr>
        </p:nvSpPr>
        <p:spPr>
          <a:xfrm>
            <a:off x="707135" y="1316736"/>
            <a:ext cx="10363200" cy="1362455"/>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Century Gothic"/>
              <a:buNone/>
              <a:defRPr sz="5600" b="1" i="0" u="none" strike="noStrike" cap="none">
                <a:solidFill>
                  <a:schemeClr val="dk2"/>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69"/>
        <p:cNvGrpSpPr/>
        <p:nvPr/>
      </p:nvGrpSpPr>
      <p:grpSpPr>
        <a:xfrm>
          <a:off x="0" y="0"/>
          <a:ext cx="0" cy="0"/>
          <a:chOff x="0" y="0"/>
          <a:chExt cx="0" cy="0"/>
        </a:xfrm>
      </p:grpSpPr>
      <p:sp>
        <p:nvSpPr>
          <p:cNvPr id="70" name="Shape 70"/>
          <p:cNvSpPr txBox="1">
            <a:spLocks noGrp="1"/>
          </p:cNvSpPr>
          <p:nvPr>
            <p:ph type="dt" idx="10"/>
          </p:nvPr>
        </p:nvSpPr>
        <p:spPr>
          <a:xfrm>
            <a:off x="609600" y="6356351"/>
            <a:ext cx="2844800" cy="365125"/>
          </a:xfrm>
          <a:prstGeom prst="rect">
            <a:avLst/>
          </a:prstGeom>
          <a:noFill/>
          <a:ln>
            <a:noFill/>
          </a:ln>
        </p:spPr>
        <p:txBody>
          <a:bodyPr lIns="91425" tIns="91425" rIns="91425" bIns="91425" anchor="b" anchorCtr="0"/>
          <a:lstStyle>
            <a:lvl1pPr marL="0" marR="0" lvl="0" indent="0" algn="l" rtl="0">
              <a:spcBef>
                <a:spcPts val="0"/>
              </a:spcBef>
              <a:buNone/>
              <a:defRPr sz="1200">
                <a:solidFill>
                  <a:schemeClr val="dk1"/>
                </a:solidFill>
                <a:latin typeface="Palatino Linotype"/>
                <a:ea typeface="Palatino Linotype"/>
                <a:cs typeface="Palatino Linotype"/>
                <a:sym typeface="Palatino Linotype"/>
              </a:defRPr>
            </a:lvl1pPr>
            <a:lvl2pPr marL="457200" marR="0" lvl="1"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2pPr>
            <a:lvl3pPr marL="914400" marR="0" lvl="2"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3pPr>
            <a:lvl4pPr marL="1371600" marR="0" lvl="3"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4pPr>
            <a:lvl5pPr marL="1828800" marR="0" lvl="4"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5pPr>
            <a:lvl6pPr marL="2286000" marR="0" lvl="5"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6pPr>
            <a:lvl7pPr marL="2743200" marR="0" lvl="6"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7pPr>
            <a:lvl8pPr marL="3200400" marR="0" lvl="7"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8pPr>
            <a:lvl9pPr marL="3657600" marR="0" lvl="8"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71" name="Shape 71"/>
          <p:cNvSpPr txBox="1">
            <a:spLocks noGrp="1"/>
          </p:cNvSpPr>
          <p:nvPr>
            <p:ph type="ftr" idx="11"/>
          </p:nvPr>
        </p:nvSpPr>
        <p:spPr>
          <a:xfrm>
            <a:off x="3556000" y="6356351"/>
            <a:ext cx="4470399" cy="365125"/>
          </a:xfrm>
          <a:prstGeom prst="rect">
            <a:avLst/>
          </a:prstGeom>
          <a:noFill/>
          <a:ln>
            <a:noFill/>
          </a:ln>
        </p:spPr>
        <p:txBody>
          <a:bodyPr lIns="91425" tIns="91425" rIns="91425" bIns="91425" anchor="b" anchorCtr="0"/>
          <a:lstStyle>
            <a:lvl1pPr marL="0" marR="0" lvl="0" indent="0" algn="l" rtl="0">
              <a:spcBef>
                <a:spcPts val="0"/>
              </a:spcBef>
              <a:buNone/>
              <a:defRPr sz="1200">
                <a:solidFill>
                  <a:schemeClr val="dk1"/>
                </a:solidFill>
                <a:latin typeface="Palatino Linotype"/>
                <a:ea typeface="Palatino Linotype"/>
                <a:cs typeface="Palatino Linotype"/>
                <a:sym typeface="Palatino Linotype"/>
              </a:defRPr>
            </a:lvl1pPr>
            <a:lvl2pPr marL="457200" marR="0" lvl="1"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2pPr>
            <a:lvl3pPr marL="914400" marR="0" lvl="2"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3pPr>
            <a:lvl4pPr marL="1371600" marR="0" lvl="3"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4pPr>
            <a:lvl5pPr marL="1828800" marR="0" lvl="4"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5pPr>
            <a:lvl6pPr marL="2286000" marR="0" lvl="5"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6pPr>
            <a:lvl7pPr marL="2743200" marR="0" lvl="6"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7pPr>
            <a:lvl8pPr marL="3200400" marR="0" lvl="7"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8pPr>
            <a:lvl9pPr marL="3657600" marR="0" lvl="8"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72" name="Shape 72"/>
          <p:cNvSpPr txBox="1">
            <a:spLocks noGrp="1"/>
          </p:cNvSpPr>
          <p:nvPr>
            <p:ph type="sldNum" idx="12"/>
          </p:nvPr>
        </p:nvSpPr>
        <p:spPr>
          <a:xfrm>
            <a:off x="10566400" y="6356351"/>
            <a:ext cx="1016000" cy="365125"/>
          </a:xfrm>
          <a:prstGeom prst="rect">
            <a:avLst/>
          </a:prstGeom>
          <a:noFill/>
          <a:ln>
            <a:noFill/>
          </a:ln>
        </p:spPr>
        <p:txBody>
          <a:bodyPr lIns="0" tIns="0" rIns="0" bIns="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Palatino Linotype"/>
                <a:ea typeface="Palatino Linotype"/>
                <a:cs typeface="Palatino Linotype"/>
                <a:sym typeface="Palatino Linotype"/>
              </a:rPr>
              <a:t>‹#›</a:t>
            </a:fld>
            <a:endParaRPr lang="en-US" sz="1200">
              <a:solidFill>
                <a:schemeClr val="dk1"/>
              </a:solidFill>
              <a:latin typeface="Palatino Linotype"/>
              <a:ea typeface="Palatino Linotype"/>
              <a:cs typeface="Palatino Linotype"/>
              <a:sym typeface="Palatino Linotype"/>
            </a:endParaRPr>
          </a:p>
        </p:txBody>
      </p:sp>
      <p:sp>
        <p:nvSpPr>
          <p:cNvPr id="73" name="Shape 73"/>
          <p:cNvSpPr txBox="1">
            <a:spLocks noGrp="1"/>
          </p:cNvSpPr>
          <p:nvPr>
            <p:ph type="body" idx="1"/>
          </p:nvPr>
        </p:nvSpPr>
        <p:spPr>
          <a:xfrm>
            <a:off x="6197600" y="1920084"/>
            <a:ext cx="5384799" cy="4434839"/>
          </a:xfrm>
          <a:prstGeom prst="rect">
            <a:avLst/>
          </a:prstGeom>
          <a:noFill/>
          <a:ln>
            <a:noFill/>
          </a:ln>
        </p:spPr>
        <p:txBody>
          <a:bodyPr lIns="91425" tIns="91425" rIns="91425" bIns="91425" anchor="t" anchorCtr="0"/>
          <a:lstStyle>
            <a:lvl1pPr marL="274320" marR="0" lvl="0" indent="-117475" algn="l" rtl="0">
              <a:spcBef>
                <a:spcPts val="520"/>
              </a:spcBef>
              <a:buClr>
                <a:schemeClr val="accent3"/>
              </a:buClr>
              <a:buSzPct val="95000"/>
              <a:buFont typeface="Noto Sans Symbols"/>
              <a:buChar char="●"/>
              <a:defRPr sz="2600" b="0" i="0" u="none" strike="noStrike" cap="none">
                <a:solidFill>
                  <a:schemeClr val="dk1"/>
                </a:solidFill>
                <a:latin typeface="Palatino Linotype"/>
                <a:ea typeface="Palatino Linotype"/>
                <a:cs typeface="Palatino Linotype"/>
                <a:sym typeface="Palatino Linotype"/>
              </a:defRPr>
            </a:lvl1pPr>
            <a:lvl2pPr marL="640080" marR="0" lvl="1" indent="-129540" algn="l" rtl="0">
              <a:spcBef>
                <a:spcPts val="480"/>
              </a:spcBef>
              <a:buClr>
                <a:schemeClr val="accent1"/>
              </a:buClr>
              <a:buSzPct val="85000"/>
              <a:buFont typeface="Noto Sans Symbols"/>
              <a:buChar char="●"/>
              <a:defRPr sz="2400" b="0" i="0" u="none" strike="noStrike" cap="none">
                <a:solidFill>
                  <a:schemeClr val="dk1"/>
                </a:solidFill>
                <a:latin typeface="Palatino Linotype"/>
                <a:ea typeface="Palatino Linotype"/>
                <a:cs typeface="Palatino Linotype"/>
                <a:sym typeface="Palatino Linotype"/>
              </a:defRPr>
            </a:lvl2pPr>
            <a:lvl3pPr marL="914400" marR="0" lvl="2" indent="-165100" algn="l" rtl="0">
              <a:spcBef>
                <a:spcPts val="400"/>
              </a:spcBef>
              <a:buClr>
                <a:schemeClr val="accent2"/>
              </a:buClr>
              <a:buSzPct val="70000"/>
              <a:buFont typeface="Noto Sans Symbols"/>
              <a:buChar char="●"/>
              <a:defRPr sz="2000" b="0" i="0" u="none" strike="noStrike" cap="none">
                <a:solidFill>
                  <a:schemeClr val="dk1"/>
                </a:solidFill>
                <a:latin typeface="Palatino Linotype"/>
                <a:ea typeface="Palatino Linotype"/>
                <a:cs typeface="Palatino Linotype"/>
                <a:sym typeface="Palatino Linotype"/>
              </a:defRPr>
            </a:lvl3pPr>
            <a:lvl4pPr marL="1188720" marR="0" lvl="3" indent="-136525" algn="l" rtl="0">
              <a:spcBef>
                <a:spcPts val="360"/>
              </a:spcBef>
              <a:buClr>
                <a:schemeClr val="accent3"/>
              </a:buClr>
              <a:buSzPct val="64999"/>
              <a:buFont typeface="Noto Sans Symbols"/>
              <a:buChar char="●"/>
              <a:defRPr sz="1800" b="0" i="0" u="none" strike="noStrike" cap="none">
                <a:solidFill>
                  <a:schemeClr val="dk1"/>
                </a:solidFill>
                <a:latin typeface="Palatino Linotype"/>
                <a:ea typeface="Palatino Linotype"/>
                <a:cs typeface="Palatino Linotype"/>
                <a:sym typeface="Palatino Linotype"/>
              </a:defRPr>
            </a:lvl4pPr>
            <a:lvl5pPr marL="1463040" marR="0" lvl="4" indent="-144144" algn="l" rtl="0">
              <a:spcBef>
                <a:spcPts val="360"/>
              </a:spcBef>
              <a:buClr>
                <a:schemeClr val="accent4"/>
              </a:buClr>
              <a:buSzPct val="64999"/>
              <a:buFont typeface="Noto Sans Symbols"/>
              <a:buChar char="●"/>
              <a:defRPr sz="1800" b="0" i="0" u="none" strike="noStrike" cap="none">
                <a:solidFill>
                  <a:schemeClr val="dk1"/>
                </a:solidFill>
                <a:latin typeface="Palatino Linotype"/>
                <a:ea typeface="Palatino Linotype"/>
                <a:cs typeface="Palatino Linotype"/>
                <a:sym typeface="Palatino Linotype"/>
              </a:defRPr>
            </a:lvl5pPr>
            <a:lvl6pPr marL="1737360" marR="0" lvl="5" indent="-121920" algn="l" rtl="0">
              <a:spcBef>
                <a:spcPts val="360"/>
              </a:spcBef>
              <a:buClr>
                <a:schemeClr val="accent5"/>
              </a:buClr>
              <a:buSzPct val="79999"/>
              <a:buFont typeface="Noto Sans Symbols"/>
              <a:buChar char="●"/>
              <a:defRPr sz="1800" b="0" i="0" u="none" strike="noStrike" cap="none">
                <a:solidFill>
                  <a:schemeClr val="dk1"/>
                </a:solidFill>
                <a:latin typeface="Palatino Linotype"/>
                <a:ea typeface="Palatino Linotype"/>
                <a:cs typeface="Palatino Linotype"/>
                <a:sym typeface="Palatino Linotype"/>
              </a:defRPr>
            </a:lvl6pPr>
            <a:lvl7pPr marL="1920240" marR="0" lvl="6" indent="-111760" algn="l" rtl="0">
              <a:spcBef>
                <a:spcPts val="320"/>
              </a:spcBef>
              <a:buClr>
                <a:schemeClr val="accent6"/>
              </a:buClr>
              <a:buSzPct val="80000"/>
              <a:buFont typeface="Noto Sans Symbols"/>
              <a:buChar char="●"/>
              <a:defRPr sz="1600" b="0" i="0" u="none" strike="noStrike" cap="none">
                <a:solidFill>
                  <a:schemeClr val="dk1"/>
                </a:solidFill>
                <a:latin typeface="Palatino Linotype"/>
                <a:ea typeface="Palatino Linotype"/>
                <a:cs typeface="Palatino Linotype"/>
                <a:sym typeface="Palatino Linotype"/>
              </a:defRPr>
            </a:lvl7pPr>
            <a:lvl8pPr marL="2194560" marR="0" lvl="7" indent="-86360" algn="l" rtl="0">
              <a:spcBef>
                <a:spcPts val="320"/>
              </a:spcBef>
              <a:buClr>
                <a:schemeClr val="dk2"/>
              </a:buClr>
              <a:buSzPct val="100000"/>
              <a:buFont typeface="Palatino Linotype"/>
              <a:buChar char="•"/>
              <a:defRPr sz="1600" b="0" i="0" u="none" strike="noStrike" cap="none">
                <a:solidFill>
                  <a:schemeClr val="dk1"/>
                </a:solidFill>
                <a:latin typeface="Palatino Linotype"/>
                <a:ea typeface="Palatino Linotype"/>
                <a:cs typeface="Palatino Linotype"/>
                <a:sym typeface="Palatino Linotype"/>
              </a:defRPr>
            </a:lvl8pPr>
            <a:lvl9pPr marL="2468880" marR="0" lvl="8" indent="-93979" algn="l" rtl="0">
              <a:spcBef>
                <a:spcPts val="280"/>
              </a:spcBef>
              <a:buClr>
                <a:schemeClr val="dk2"/>
              </a:buClr>
              <a:buSzPct val="100000"/>
              <a:buFont typeface="Palatino Linotype"/>
              <a:buChar char="•"/>
              <a:defRPr sz="14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74" name="Shape 74"/>
          <p:cNvSpPr txBox="1">
            <a:spLocks noGrp="1"/>
          </p:cNvSpPr>
          <p:nvPr>
            <p:ph type="body" idx="2"/>
          </p:nvPr>
        </p:nvSpPr>
        <p:spPr>
          <a:xfrm>
            <a:off x="609600" y="1920084"/>
            <a:ext cx="5384799" cy="4434839"/>
          </a:xfrm>
          <a:prstGeom prst="rect">
            <a:avLst/>
          </a:prstGeom>
          <a:noFill/>
          <a:ln>
            <a:noFill/>
          </a:ln>
        </p:spPr>
        <p:txBody>
          <a:bodyPr lIns="91425" tIns="91425" rIns="91425" bIns="91425" anchor="t" anchorCtr="0"/>
          <a:lstStyle>
            <a:lvl1pPr marL="274320" marR="0" lvl="0" indent="-117475" algn="l" rtl="0">
              <a:spcBef>
                <a:spcPts val="520"/>
              </a:spcBef>
              <a:buClr>
                <a:schemeClr val="accent3"/>
              </a:buClr>
              <a:buSzPct val="95000"/>
              <a:buFont typeface="Noto Sans Symbols"/>
              <a:buChar char="●"/>
              <a:defRPr sz="2600" b="0" i="0" u="none" strike="noStrike" cap="none">
                <a:solidFill>
                  <a:schemeClr val="dk1"/>
                </a:solidFill>
                <a:latin typeface="Palatino Linotype"/>
                <a:ea typeface="Palatino Linotype"/>
                <a:cs typeface="Palatino Linotype"/>
                <a:sym typeface="Palatino Linotype"/>
              </a:defRPr>
            </a:lvl1pPr>
            <a:lvl2pPr marL="640080" marR="0" lvl="1" indent="-129540" algn="l" rtl="0">
              <a:spcBef>
                <a:spcPts val="480"/>
              </a:spcBef>
              <a:buClr>
                <a:schemeClr val="accent1"/>
              </a:buClr>
              <a:buSzPct val="85000"/>
              <a:buFont typeface="Noto Sans Symbols"/>
              <a:buChar char="●"/>
              <a:defRPr sz="2400" b="0" i="0" u="none" strike="noStrike" cap="none">
                <a:solidFill>
                  <a:schemeClr val="dk1"/>
                </a:solidFill>
                <a:latin typeface="Palatino Linotype"/>
                <a:ea typeface="Palatino Linotype"/>
                <a:cs typeface="Palatino Linotype"/>
                <a:sym typeface="Palatino Linotype"/>
              </a:defRPr>
            </a:lvl2pPr>
            <a:lvl3pPr marL="914400" marR="0" lvl="2" indent="-165100" algn="l" rtl="0">
              <a:spcBef>
                <a:spcPts val="400"/>
              </a:spcBef>
              <a:buClr>
                <a:schemeClr val="accent2"/>
              </a:buClr>
              <a:buSzPct val="70000"/>
              <a:buFont typeface="Noto Sans Symbols"/>
              <a:buChar char="●"/>
              <a:defRPr sz="2000" b="0" i="0" u="none" strike="noStrike" cap="none">
                <a:solidFill>
                  <a:schemeClr val="dk1"/>
                </a:solidFill>
                <a:latin typeface="Palatino Linotype"/>
                <a:ea typeface="Palatino Linotype"/>
                <a:cs typeface="Palatino Linotype"/>
                <a:sym typeface="Palatino Linotype"/>
              </a:defRPr>
            </a:lvl3pPr>
            <a:lvl4pPr marL="1188720" marR="0" lvl="3" indent="-136525" algn="l" rtl="0">
              <a:spcBef>
                <a:spcPts val="360"/>
              </a:spcBef>
              <a:buClr>
                <a:schemeClr val="accent3"/>
              </a:buClr>
              <a:buSzPct val="64999"/>
              <a:buFont typeface="Noto Sans Symbols"/>
              <a:buChar char="●"/>
              <a:defRPr sz="1800" b="0" i="0" u="none" strike="noStrike" cap="none">
                <a:solidFill>
                  <a:schemeClr val="dk1"/>
                </a:solidFill>
                <a:latin typeface="Palatino Linotype"/>
                <a:ea typeface="Palatino Linotype"/>
                <a:cs typeface="Palatino Linotype"/>
                <a:sym typeface="Palatino Linotype"/>
              </a:defRPr>
            </a:lvl4pPr>
            <a:lvl5pPr marL="1463040" marR="0" lvl="4" indent="-144144" algn="l" rtl="0">
              <a:spcBef>
                <a:spcPts val="360"/>
              </a:spcBef>
              <a:buClr>
                <a:schemeClr val="accent4"/>
              </a:buClr>
              <a:buSzPct val="64999"/>
              <a:buFont typeface="Noto Sans Symbols"/>
              <a:buChar char="●"/>
              <a:defRPr sz="1800" b="0" i="0" u="none" strike="noStrike" cap="none">
                <a:solidFill>
                  <a:schemeClr val="dk1"/>
                </a:solidFill>
                <a:latin typeface="Palatino Linotype"/>
                <a:ea typeface="Palatino Linotype"/>
                <a:cs typeface="Palatino Linotype"/>
                <a:sym typeface="Palatino Linotype"/>
              </a:defRPr>
            </a:lvl5pPr>
            <a:lvl6pPr marL="1737360" marR="0" lvl="5" indent="-121920" algn="l" rtl="0">
              <a:spcBef>
                <a:spcPts val="360"/>
              </a:spcBef>
              <a:buClr>
                <a:schemeClr val="accent5"/>
              </a:buClr>
              <a:buSzPct val="79999"/>
              <a:buFont typeface="Noto Sans Symbols"/>
              <a:buChar char="●"/>
              <a:defRPr sz="1800" b="0" i="0" u="none" strike="noStrike" cap="none">
                <a:solidFill>
                  <a:schemeClr val="dk1"/>
                </a:solidFill>
                <a:latin typeface="Palatino Linotype"/>
                <a:ea typeface="Palatino Linotype"/>
                <a:cs typeface="Palatino Linotype"/>
                <a:sym typeface="Palatino Linotype"/>
              </a:defRPr>
            </a:lvl6pPr>
            <a:lvl7pPr marL="1920240" marR="0" lvl="6" indent="-111760" algn="l" rtl="0">
              <a:spcBef>
                <a:spcPts val="320"/>
              </a:spcBef>
              <a:buClr>
                <a:schemeClr val="accent6"/>
              </a:buClr>
              <a:buSzPct val="80000"/>
              <a:buFont typeface="Noto Sans Symbols"/>
              <a:buChar char="●"/>
              <a:defRPr sz="1600" b="0" i="0" u="none" strike="noStrike" cap="none">
                <a:solidFill>
                  <a:schemeClr val="dk1"/>
                </a:solidFill>
                <a:latin typeface="Palatino Linotype"/>
                <a:ea typeface="Palatino Linotype"/>
                <a:cs typeface="Palatino Linotype"/>
                <a:sym typeface="Palatino Linotype"/>
              </a:defRPr>
            </a:lvl7pPr>
            <a:lvl8pPr marL="2194560" marR="0" lvl="7" indent="-86360" algn="l" rtl="0">
              <a:spcBef>
                <a:spcPts val="320"/>
              </a:spcBef>
              <a:buClr>
                <a:schemeClr val="dk2"/>
              </a:buClr>
              <a:buSzPct val="100000"/>
              <a:buFont typeface="Palatino Linotype"/>
              <a:buChar char="•"/>
              <a:defRPr sz="1600" b="0" i="0" u="none" strike="noStrike" cap="none">
                <a:solidFill>
                  <a:schemeClr val="dk1"/>
                </a:solidFill>
                <a:latin typeface="Palatino Linotype"/>
                <a:ea typeface="Palatino Linotype"/>
                <a:cs typeface="Palatino Linotype"/>
                <a:sym typeface="Palatino Linotype"/>
              </a:defRPr>
            </a:lvl8pPr>
            <a:lvl9pPr marL="2468880" marR="0" lvl="8" indent="-93979" algn="l" rtl="0">
              <a:spcBef>
                <a:spcPts val="280"/>
              </a:spcBef>
              <a:buClr>
                <a:schemeClr val="dk2"/>
              </a:buClr>
              <a:buSzPct val="100000"/>
              <a:buFont typeface="Palatino Linotype"/>
              <a:buChar char="•"/>
              <a:defRPr sz="14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75" name="Shape 75"/>
          <p:cNvSpPr txBox="1">
            <a:spLocks noGrp="1"/>
          </p:cNvSpPr>
          <p:nvPr>
            <p:ph type="title"/>
          </p:nvPr>
        </p:nvSpPr>
        <p:spPr>
          <a:xfrm>
            <a:off x="609600" y="704087"/>
            <a:ext cx="10972799" cy="1143000"/>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Century Gothic"/>
              <a:buNone/>
              <a:defRPr sz="5000" b="0" i="0" u="none" strike="noStrike" cap="none">
                <a:solidFill>
                  <a:schemeClr val="dk2"/>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76"/>
        <p:cNvGrpSpPr/>
        <p:nvPr/>
      </p:nvGrpSpPr>
      <p:grpSpPr>
        <a:xfrm>
          <a:off x="0" y="0"/>
          <a:ext cx="0" cy="0"/>
          <a:chOff x="0" y="0"/>
          <a:chExt cx="0" cy="0"/>
        </a:xfrm>
      </p:grpSpPr>
      <p:sp>
        <p:nvSpPr>
          <p:cNvPr id="77" name="Shape 77"/>
          <p:cNvSpPr txBox="1">
            <a:spLocks noGrp="1"/>
          </p:cNvSpPr>
          <p:nvPr>
            <p:ph type="dt" idx="10"/>
          </p:nvPr>
        </p:nvSpPr>
        <p:spPr>
          <a:xfrm>
            <a:off x="609600" y="6356351"/>
            <a:ext cx="2844800" cy="365125"/>
          </a:xfrm>
          <a:prstGeom prst="rect">
            <a:avLst/>
          </a:prstGeom>
          <a:noFill/>
          <a:ln>
            <a:noFill/>
          </a:ln>
        </p:spPr>
        <p:txBody>
          <a:bodyPr lIns="91425" tIns="91425" rIns="91425" bIns="91425" anchor="b" anchorCtr="0"/>
          <a:lstStyle>
            <a:lvl1pPr marL="0" marR="0" lvl="0" indent="0" algn="l" rtl="0">
              <a:spcBef>
                <a:spcPts val="0"/>
              </a:spcBef>
              <a:buNone/>
              <a:defRPr sz="1200">
                <a:solidFill>
                  <a:schemeClr val="dk1"/>
                </a:solidFill>
                <a:latin typeface="Palatino Linotype"/>
                <a:ea typeface="Palatino Linotype"/>
                <a:cs typeface="Palatino Linotype"/>
                <a:sym typeface="Palatino Linotype"/>
              </a:defRPr>
            </a:lvl1pPr>
            <a:lvl2pPr marL="457200" marR="0" lvl="1"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2pPr>
            <a:lvl3pPr marL="914400" marR="0" lvl="2"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3pPr>
            <a:lvl4pPr marL="1371600" marR="0" lvl="3"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4pPr>
            <a:lvl5pPr marL="1828800" marR="0" lvl="4"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5pPr>
            <a:lvl6pPr marL="2286000" marR="0" lvl="5"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6pPr>
            <a:lvl7pPr marL="2743200" marR="0" lvl="6"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7pPr>
            <a:lvl8pPr marL="3200400" marR="0" lvl="7"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8pPr>
            <a:lvl9pPr marL="3657600" marR="0" lvl="8"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78" name="Shape 78"/>
          <p:cNvSpPr txBox="1">
            <a:spLocks noGrp="1"/>
          </p:cNvSpPr>
          <p:nvPr>
            <p:ph type="ftr" idx="11"/>
          </p:nvPr>
        </p:nvSpPr>
        <p:spPr>
          <a:xfrm>
            <a:off x="3556000" y="6356351"/>
            <a:ext cx="4470399" cy="365125"/>
          </a:xfrm>
          <a:prstGeom prst="rect">
            <a:avLst/>
          </a:prstGeom>
          <a:noFill/>
          <a:ln>
            <a:noFill/>
          </a:ln>
        </p:spPr>
        <p:txBody>
          <a:bodyPr lIns="91425" tIns="91425" rIns="91425" bIns="91425" anchor="b" anchorCtr="0"/>
          <a:lstStyle>
            <a:lvl1pPr marL="0" marR="0" lvl="0" indent="0" algn="l" rtl="0">
              <a:spcBef>
                <a:spcPts val="0"/>
              </a:spcBef>
              <a:buNone/>
              <a:defRPr sz="1200">
                <a:solidFill>
                  <a:schemeClr val="dk1"/>
                </a:solidFill>
                <a:latin typeface="Palatino Linotype"/>
                <a:ea typeface="Palatino Linotype"/>
                <a:cs typeface="Palatino Linotype"/>
                <a:sym typeface="Palatino Linotype"/>
              </a:defRPr>
            </a:lvl1pPr>
            <a:lvl2pPr marL="457200" marR="0" lvl="1"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2pPr>
            <a:lvl3pPr marL="914400" marR="0" lvl="2"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3pPr>
            <a:lvl4pPr marL="1371600" marR="0" lvl="3"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4pPr>
            <a:lvl5pPr marL="1828800" marR="0" lvl="4"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5pPr>
            <a:lvl6pPr marL="2286000" marR="0" lvl="5"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6pPr>
            <a:lvl7pPr marL="2743200" marR="0" lvl="6"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7pPr>
            <a:lvl8pPr marL="3200400" marR="0" lvl="7"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8pPr>
            <a:lvl9pPr marL="3657600" marR="0" lvl="8"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79" name="Shape 79"/>
          <p:cNvSpPr txBox="1">
            <a:spLocks noGrp="1"/>
          </p:cNvSpPr>
          <p:nvPr>
            <p:ph type="sldNum" idx="12"/>
          </p:nvPr>
        </p:nvSpPr>
        <p:spPr>
          <a:xfrm>
            <a:off x="10566400" y="6356351"/>
            <a:ext cx="1016000" cy="365125"/>
          </a:xfrm>
          <a:prstGeom prst="rect">
            <a:avLst/>
          </a:prstGeom>
          <a:noFill/>
          <a:ln>
            <a:noFill/>
          </a:ln>
        </p:spPr>
        <p:txBody>
          <a:bodyPr lIns="0" tIns="0" rIns="0" bIns="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Palatino Linotype"/>
                <a:ea typeface="Palatino Linotype"/>
                <a:cs typeface="Palatino Linotype"/>
                <a:sym typeface="Palatino Linotype"/>
              </a:rPr>
              <a:t>‹#›</a:t>
            </a:fld>
            <a:endParaRPr lang="en-US" sz="1200">
              <a:solidFill>
                <a:schemeClr val="dk1"/>
              </a:solidFill>
              <a:latin typeface="Palatino Linotype"/>
              <a:ea typeface="Palatino Linotype"/>
              <a:cs typeface="Palatino Linotype"/>
              <a:sym typeface="Palatino Linotype"/>
            </a:endParaRPr>
          </a:p>
        </p:txBody>
      </p:sp>
      <p:sp>
        <p:nvSpPr>
          <p:cNvPr id="80" name="Shape 80"/>
          <p:cNvSpPr txBox="1">
            <a:spLocks noGrp="1"/>
          </p:cNvSpPr>
          <p:nvPr>
            <p:ph type="body" idx="1"/>
          </p:nvPr>
        </p:nvSpPr>
        <p:spPr>
          <a:xfrm>
            <a:off x="6193367" y="2514600"/>
            <a:ext cx="5389032" cy="3845720"/>
          </a:xfrm>
          <a:prstGeom prst="rect">
            <a:avLst/>
          </a:prstGeom>
          <a:noFill/>
          <a:ln>
            <a:noFill/>
          </a:ln>
        </p:spPr>
        <p:txBody>
          <a:bodyPr lIns="91425" tIns="91425" rIns="91425" bIns="91425" anchor="t" anchorCtr="0"/>
          <a:lstStyle>
            <a:lvl1pPr marL="274320" marR="0" lvl="0" indent="-141605" algn="l" rtl="0">
              <a:spcBef>
                <a:spcPts val="440"/>
              </a:spcBef>
              <a:buClr>
                <a:schemeClr val="accent3"/>
              </a:buClr>
              <a:buSzPct val="95000"/>
              <a:buFont typeface="Noto Sans Symbols"/>
              <a:buChar char="●"/>
              <a:defRPr sz="2200" b="0" i="0" u="none" strike="noStrike" cap="none">
                <a:solidFill>
                  <a:schemeClr val="dk1"/>
                </a:solidFill>
                <a:latin typeface="Palatino Linotype"/>
                <a:ea typeface="Palatino Linotype"/>
                <a:cs typeface="Palatino Linotype"/>
                <a:sym typeface="Palatino Linotype"/>
              </a:defRPr>
            </a:lvl1pPr>
            <a:lvl2pPr marL="640080" marR="0" lvl="1" indent="-151130" algn="l" rtl="0">
              <a:spcBef>
                <a:spcPts val="400"/>
              </a:spcBef>
              <a:buClr>
                <a:schemeClr val="accent1"/>
              </a:buClr>
              <a:buSzPct val="85000"/>
              <a:buFont typeface="Noto Sans Symbols"/>
              <a:buChar char="●"/>
              <a:defRPr sz="2000" b="0" i="0" u="none" strike="noStrike" cap="none">
                <a:solidFill>
                  <a:schemeClr val="dk1"/>
                </a:solidFill>
                <a:latin typeface="Palatino Linotype"/>
                <a:ea typeface="Palatino Linotype"/>
                <a:cs typeface="Palatino Linotype"/>
                <a:sym typeface="Palatino Linotype"/>
              </a:defRPr>
            </a:lvl2pPr>
            <a:lvl3pPr marL="914400" marR="0" lvl="2" indent="-173990" algn="l" rtl="0">
              <a:spcBef>
                <a:spcPts val="360"/>
              </a:spcBef>
              <a:buClr>
                <a:schemeClr val="accent2"/>
              </a:buClr>
              <a:buSzPct val="70000"/>
              <a:buFont typeface="Noto Sans Symbols"/>
              <a:buChar char="●"/>
              <a:defRPr sz="1800" b="0" i="0" u="none" strike="noStrike" cap="none">
                <a:solidFill>
                  <a:schemeClr val="dk1"/>
                </a:solidFill>
                <a:latin typeface="Palatino Linotype"/>
                <a:ea typeface="Palatino Linotype"/>
                <a:cs typeface="Palatino Linotype"/>
                <a:sym typeface="Palatino Linotype"/>
              </a:defRPr>
            </a:lvl3pPr>
            <a:lvl4pPr marL="1188720" marR="0" lvl="3" indent="-144780" algn="l" rtl="0">
              <a:spcBef>
                <a:spcPts val="320"/>
              </a:spcBef>
              <a:buClr>
                <a:schemeClr val="accent3"/>
              </a:buClr>
              <a:buSzPct val="64999"/>
              <a:buFont typeface="Noto Sans Symbols"/>
              <a:buChar char="●"/>
              <a:defRPr sz="1600" b="0" i="0" u="none" strike="noStrike" cap="none">
                <a:solidFill>
                  <a:schemeClr val="dk1"/>
                </a:solidFill>
                <a:latin typeface="Palatino Linotype"/>
                <a:ea typeface="Palatino Linotype"/>
                <a:cs typeface="Palatino Linotype"/>
                <a:sym typeface="Palatino Linotype"/>
              </a:defRPr>
            </a:lvl4pPr>
            <a:lvl5pPr marL="1463040" marR="0" lvl="4" indent="-152400" algn="l" rtl="0">
              <a:spcBef>
                <a:spcPts val="320"/>
              </a:spcBef>
              <a:buClr>
                <a:schemeClr val="accent4"/>
              </a:buClr>
              <a:buSzPct val="64999"/>
              <a:buFont typeface="Noto Sans Symbols"/>
              <a:buChar char="●"/>
              <a:defRPr sz="1600" b="0" i="0" u="none" strike="noStrike" cap="none">
                <a:solidFill>
                  <a:schemeClr val="dk1"/>
                </a:solidFill>
                <a:latin typeface="Palatino Linotype"/>
                <a:ea typeface="Palatino Linotype"/>
                <a:cs typeface="Palatino Linotype"/>
                <a:sym typeface="Palatino Linotype"/>
              </a:defRPr>
            </a:lvl5pPr>
            <a:lvl6pPr marL="1737360" marR="0" lvl="5" indent="-121920" algn="l" rtl="0">
              <a:spcBef>
                <a:spcPts val="360"/>
              </a:spcBef>
              <a:buClr>
                <a:schemeClr val="accent5"/>
              </a:buClr>
              <a:buSzPct val="79999"/>
              <a:buFont typeface="Noto Sans Symbols"/>
              <a:buChar char="●"/>
              <a:defRPr sz="1800" b="0" i="0" u="none" strike="noStrike" cap="none">
                <a:solidFill>
                  <a:schemeClr val="dk1"/>
                </a:solidFill>
                <a:latin typeface="Palatino Linotype"/>
                <a:ea typeface="Palatino Linotype"/>
                <a:cs typeface="Palatino Linotype"/>
                <a:sym typeface="Palatino Linotype"/>
              </a:defRPr>
            </a:lvl6pPr>
            <a:lvl7pPr marL="1920240" marR="0" lvl="6" indent="-111760" algn="l" rtl="0">
              <a:spcBef>
                <a:spcPts val="320"/>
              </a:spcBef>
              <a:buClr>
                <a:schemeClr val="accent6"/>
              </a:buClr>
              <a:buSzPct val="80000"/>
              <a:buFont typeface="Noto Sans Symbols"/>
              <a:buChar char="●"/>
              <a:defRPr sz="1600" b="0" i="0" u="none" strike="noStrike" cap="none">
                <a:solidFill>
                  <a:schemeClr val="dk1"/>
                </a:solidFill>
                <a:latin typeface="Palatino Linotype"/>
                <a:ea typeface="Palatino Linotype"/>
                <a:cs typeface="Palatino Linotype"/>
                <a:sym typeface="Palatino Linotype"/>
              </a:defRPr>
            </a:lvl7pPr>
            <a:lvl8pPr marL="2194560" marR="0" lvl="7" indent="-86360" algn="l" rtl="0">
              <a:spcBef>
                <a:spcPts val="320"/>
              </a:spcBef>
              <a:buClr>
                <a:schemeClr val="dk2"/>
              </a:buClr>
              <a:buSzPct val="100000"/>
              <a:buFont typeface="Palatino Linotype"/>
              <a:buChar char="•"/>
              <a:defRPr sz="1600" b="0" i="0" u="none" strike="noStrike" cap="none">
                <a:solidFill>
                  <a:schemeClr val="dk1"/>
                </a:solidFill>
                <a:latin typeface="Palatino Linotype"/>
                <a:ea typeface="Palatino Linotype"/>
                <a:cs typeface="Palatino Linotype"/>
                <a:sym typeface="Palatino Linotype"/>
              </a:defRPr>
            </a:lvl8pPr>
            <a:lvl9pPr marL="2468880" marR="0" lvl="8" indent="-93979" algn="l" rtl="0">
              <a:spcBef>
                <a:spcPts val="280"/>
              </a:spcBef>
              <a:buClr>
                <a:schemeClr val="dk2"/>
              </a:buClr>
              <a:buSzPct val="100000"/>
              <a:buFont typeface="Palatino Linotype"/>
              <a:buChar char="•"/>
              <a:defRPr sz="14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81" name="Shape 81"/>
          <p:cNvSpPr txBox="1">
            <a:spLocks noGrp="1"/>
          </p:cNvSpPr>
          <p:nvPr>
            <p:ph type="body" idx="2"/>
          </p:nvPr>
        </p:nvSpPr>
        <p:spPr>
          <a:xfrm>
            <a:off x="6193367" y="1859758"/>
            <a:ext cx="5389032" cy="654843"/>
          </a:xfrm>
          <a:prstGeom prst="rect">
            <a:avLst/>
          </a:prstGeom>
          <a:noFill/>
          <a:ln>
            <a:noFill/>
          </a:ln>
        </p:spPr>
        <p:txBody>
          <a:bodyPr lIns="91425" tIns="91425" rIns="91425" bIns="91425" anchor="ctr" anchorCtr="0"/>
          <a:lstStyle>
            <a:lvl1pPr marL="0" marR="0" lvl="0" indent="0" algn="l" rtl="0">
              <a:spcBef>
                <a:spcPts val="480"/>
              </a:spcBef>
              <a:buClr>
                <a:schemeClr val="accent3"/>
              </a:buClr>
              <a:buFont typeface="Noto Sans Symbols"/>
              <a:buNone/>
              <a:defRPr sz="2400" b="1" i="0" u="none" strike="noStrike" cap="none">
                <a:solidFill>
                  <a:schemeClr val="dk1"/>
                </a:solidFill>
                <a:latin typeface="Palatino Linotype"/>
                <a:ea typeface="Palatino Linotype"/>
                <a:cs typeface="Palatino Linotype"/>
                <a:sym typeface="Palatino Linotype"/>
              </a:defRPr>
            </a:lvl1pPr>
            <a:lvl2pPr marL="640080" marR="0" lvl="1" indent="-259080" algn="l" rtl="0">
              <a:spcBef>
                <a:spcPts val="400"/>
              </a:spcBef>
              <a:buClr>
                <a:schemeClr val="accent1"/>
              </a:buClr>
              <a:buFont typeface="Noto Sans Symbols"/>
              <a:buNone/>
              <a:defRPr sz="2000" b="1" i="0" u="none" strike="noStrike" cap="none">
                <a:solidFill>
                  <a:schemeClr val="dk1"/>
                </a:solidFill>
                <a:latin typeface="Palatino Linotype"/>
                <a:ea typeface="Palatino Linotype"/>
                <a:cs typeface="Palatino Linotype"/>
                <a:sym typeface="Palatino Linotype"/>
              </a:defRPr>
            </a:lvl2pPr>
            <a:lvl3pPr marL="914400" marR="0" lvl="2" indent="-254000" algn="l" rtl="0">
              <a:spcBef>
                <a:spcPts val="360"/>
              </a:spcBef>
              <a:buClr>
                <a:schemeClr val="accent2"/>
              </a:buClr>
              <a:buFont typeface="Noto Sans Symbols"/>
              <a:buNone/>
              <a:defRPr sz="1800" b="1" i="0" u="none" strike="noStrike" cap="none">
                <a:solidFill>
                  <a:schemeClr val="dk1"/>
                </a:solidFill>
                <a:latin typeface="Palatino Linotype"/>
                <a:ea typeface="Palatino Linotype"/>
                <a:cs typeface="Palatino Linotype"/>
                <a:sym typeface="Palatino Linotype"/>
              </a:defRPr>
            </a:lvl3pPr>
            <a:lvl4pPr marL="1188720" marR="0" lvl="3" indent="-210819" algn="l" rtl="0">
              <a:spcBef>
                <a:spcPts val="320"/>
              </a:spcBef>
              <a:buClr>
                <a:schemeClr val="accent3"/>
              </a:buClr>
              <a:buFont typeface="Noto Sans Symbols"/>
              <a:buNone/>
              <a:defRPr sz="1600" b="1" i="0" u="none" strike="noStrike" cap="none">
                <a:solidFill>
                  <a:schemeClr val="dk1"/>
                </a:solidFill>
                <a:latin typeface="Palatino Linotype"/>
                <a:ea typeface="Palatino Linotype"/>
                <a:cs typeface="Palatino Linotype"/>
                <a:sym typeface="Palatino Linotype"/>
              </a:defRPr>
            </a:lvl4pPr>
            <a:lvl5pPr marL="1463040" marR="0" lvl="4" indent="-218439" algn="l" rtl="0">
              <a:spcBef>
                <a:spcPts val="320"/>
              </a:spcBef>
              <a:buClr>
                <a:schemeClr val="accent4"/>
              </a:buClr>
              <a:buFont typeface="Noto Sans Symbols"/>
              <a:buNone/>
              <a:defRPr sz="1600" b="1" i="0" u="none" strike="noStrike" cap="none">
                <a:solidFill>
                  <a:schemeClr val="dk1"/>
                </a:solidFill>
                <a:latin typeface="Palatino Linotype"/>
                <a:ea typeface="Palatino Linotype"/>
                <a:cs typeface="Palatino Linotype"/>
                <a:sym typeface="Palatino Linotype"/>
              </a:defRPr>
            </a:lvl5pPr>
            <a:lvl6pPr marL="1737360" marR="0" lvl="5" indent="-121920" algn="l" rtl="0">
              <a:spcBef>
                <a:spcPts val="360"/>
              </a:spcBef>
              <a:buClr>
                <a:schemeClr val="accent5"/>
              </a:buClr>
              <a:buSzPct val="79999"/>
              <a:buFont typeface="Noto Sans Symbols"/>
              <a:buChar char="●"/>
              <a:defRPr sz="1800" b="0" i="0" u="none" strike="noStrike" cap="none">
                <a:solidFill>
                  <a:schemeClr val="dk1"/>
                </a:solidFill>
                <a:latin typeface="Palatino Linotype"/>
                <a:ea typeface="Palatino Linotype"/>
                <a:cs typeface="Palatino Linotype"/>
                <a:sym typeface="Palatino Linotype"/>
              </a:defRPr>
            </a:lvl6pPr>
            <a:lvl7pPr marL="1920240" marR="0" lvl="6" indent="-111760" algn="l" rtl="0">
              <a:spcBef>
                <a:spcPts val="320"/>
              </a:spcBef>
              <a:buClr>
                <a:schemeClr val="accent6"/>
              </a:buClr>
              <a:buSzPct val="80000"/>
              <a:buFont typeface="Noto Sans Symbols"/>
              <a:buChar char="●"/>
              <a:defRPr sz="1600" b="0" i="0" u="none" strike="noStrike" cap="none">
                <a:solidFill>
                  <a:schemeClr val="dk1"/>
                </a:solidFill>
                <a:latin typeface="Palatino Linotype"/>
                <a:ea typeface="Palatino Linotype"/>
                <a:cs typeface="Palatino Linotype"/>
                <a:sym typeface="Palatino Linotype"/>
              </a:defRPr>
            </a:lvl7pPr>
            <a:lvl8pPr marL="2194560" marR="0" lvl="7" indent="-86360" algn="l" rtl="0">
              <a:spcBef>
                <a:spcPts val="320"/>
              </a:spcBef>
              <a:buClr>
                <a:schemeClr val="dk2"/>
              </a:buClr>
              <a:buSzPct val="100000"/>
              <a:buFont typeface="Palatino Linotype"/>
              <a:buChar char="•"/>
              <a:defRPr sz="1600" b="0" i="0" u="none" strike="noStrike" cap="none">
                <a:solidFill>
                  <a:schemeClr val="dk1"/>
                </a:solidFill>
                <a:latin typeface="Palatino Linotype"/>
                <a:ea typeface="Palatino Linotype"/>
                <a:cs typeface="Palatino Linotype"/>
                <a:sym typeface="Palatino Linotype"/>
              </a:defRPr>
            </a:lvl8pPr>
            <a:lvl9pPr marL="2468880" marR="0" lvl="8" indent="-93979" algn="l" rtl="0">
              <a:spcBef>
                <a:spcPts val="280"/>
              </a:spcBef>
              <a:buClr>
                <a:schemeClr val="dk2"/>
              </a:buClr>
              <a:buSzPct val="100000"/>
              <a:buFont typeface="Palatino Linotype"/>
              <a:buChar char="•"/>
              <a:defRPr sz="14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82" name="Shape 82"/>
          <p:cNvSpPr txBox="1">
            <a:spLocks noGrp="1"/>
          </p:cNvSpPr>
          <p:nvPr>
            <p:ph type="body" idx="3"/>
          </p:nvPr>
        </p:nvSpPr>
        <p:spPr>
          <a:xfrm>
            <a:off x="609600" y="2514600"/>
            <a:ext cx="5386917" cy="3845720"/>
          </a:xfrm>
          <a:prstGeom prst="rect">
            <a:avLst/>
          </a:prstGeom>
          <a:noFill/>
          <a:ln>
            <a:noFill/>
          </a:ln>
        </p:spPr>
        <p:txBody>
          <a:bodyPr lIns="91425" tIns="91425" rIns="91425" bIns="91425" anchor="t" anchorCtr="0"/>
          <a:lstStyle>
            <a:lvl1pPr marL="274320" marR="0" lvl="0" indent="-141605" algn="l" rtl="0">
              <a:spcBef>
                <a:spcPts val="440"/>
              </a:spcBef>
              <a:buClr>
                <a:schemeClr val="accent3"/>
              </a:buClr>
              <a:buSzPct val="95000"/>
              <a:buFont typeface="Noto Sans Symbols"/>
              <a:buChar char="●"/>
              <a:defRPr sz="2200" b="0" i="0" u="none" strike="noStrike" cap="none">
                <a:solidFill>
                  <a:schemeClr val="dk1"/>
                </a:solidFill>
                <a:latin typeface="Palatino Linotype"/>
                <a:ea typeface="Palatino Linotype"/>
                <a:cs typeface="Palatino Linotype"/>
                <a:sym typeface="Palatino Linotype"/>
              </a:defRPr>
            </a:lvl1pPr>
            <a:lvl2pPr marL="640080" marR="0" lvl="1" indent="-151130" algn="l" rtl="0">
              <a:spcBef>
                <a:spcPts val="400"/>
              </a:spcBef>
              <a:buClr>
                <a:schemeClr val="accent1"/>
              </a:buClr>
              <a:buSzPct val="85000"/>
              <a:buFont typeface="Noto Sans Symbols"/>
              <a:buChar char="●"/>
              <a:defRPr sz="2000" b="0" i="0" u="none" strike="noStrike" cap="none">
                <a:solidFill>
                  <a:schemeClr val="dk1"/>
                </a:solidFill>
                <a:latin typeface="Palatino Linotype"/>
                <a:ea typeface="Palatino Linotype"/>
                <a:cs typeface="Palatino Linotype"/>
                <a:sym typeface="Palatino Linotype"/>
              </a:defRPr>
            </a:lvl2pPr>
            <a:lvl3pPr marL="914400" marR="0" lvl="2" indent="-173990" algn="l" rtl="0">
              <a:spcBef>
                <a:spcPts val="360"/>
              </a:spcBef>
              <a:buClr>
                <a:schemeClr val="accent2"/>
              </a:buClr>
              <a:buSzPct val="70000"/>
              <a:buFont typeface="Noto Sans Symbols"/>
              <a:buChar char="●"/>
              <a:defRPr sz="1800" b="0" i="0" u="none" strike="noStrike" cap="none">
                <a:solidFill>
                  <a:schemeClr val="dk1"/>
                </a:solidFill>
                <a:latin typeface="Palatino Linotype"/>
                <a:ea typeface="Palatino Linotype"/>
                <a:cs typeface="Palatino Linotype"/>
                <a:sym typeface="Palatino Linotype"/>
              </a:defRPr>
            </a:lvl3pPr>
            <a:lvl4pPr marL="1188720" marR="0" lvl="3" indent="-144780" algn="l" rtl="0">
              <a:spcBef>
                <a:spcPts val="320"/>
              </a:spcBef>
              <a:buClr>
                <a:schemeClr val="accent3"/>
              </a:buClr>
              <a:buSzPct val="64999"/>
              <a:buFont typeface="Noto Sans Symbols"/>
              <a:buChar char="●"/>
              <a:defRPr sz="1600" b="0" i="0" u="none" strike="noStrike" cap="none">
                <a:solidFill>
                  <a:schemeClr val="dk1"/>
                </a:solidFill>
                <a:latin typeface="Palatino Linotype"/>
                <a:ea typeface="Palatino Linotype"/>
                <a:cs typeface="Palatino Linotype"/>
                <a:sym typeface="Palatino Linotype"/>
              </a:defRPr>
            </a:lvl4pPr>
            <a:lvl5pPr marL="1463040" marR="0" lvl="4" indent="-152400" algn="l" rtl="0">
              <a:spcBef>
                <a:spcPts val="320"/>
              </a:spcBef>
              <a:buClr>
                <a:schemeClr val="accent4"/>
              </a:buClr>
              <a:buSzPct val="64999"/>
              <a:buFont typeface="Noto Sans Symbols"/>
              <a:buChar char="●"/>
              <a:defRPr sz="1600" b="0" i="0" u="none" strike="noStrike" cap="none">
                <a:solidFill>
                  <a:schemeClr val="dk1"/>
                </a:solidFill>
                <a:latin typeface="Palatino Linotype"/>
                <a:ea typeface="Palatino Linotype"/>
                <a:cs typeface="Palatino Linotype"/>
                <a:sym typeface="Palatino Linotype"/>
              </a:defRPr>
            </a:lvl5pPr>
            <a:lvl6pPr marL="1737360" marR="0" lvl="5" indent="-121920" algn="l" rtl="0">
              <a:spcBef>
                <a:spcPts val="360"/>
              </a:spcBef>
              <a:buClr>
                <a:schemeClr val="accent5"/>
              </a:buClr>
              <a:buSzPct val="79999"/>
              <a:buFont typeface="Noto Sans Symbols"/>
              <a:buChar char="●"/>
              <a:defRPr sz="1800" b="0" i="0" u="none" strike="noStrike" cap="none">
                <a:solidFill>
                  <a:schemeClr val="dk1"/>
                </a:solidFill>
                <a:latin typeface="Palatino Linotype"/>
                <a:ea typeface="Palatino Linotype"/>
                <a:cs typeface="Palatino Linotype"/>
                <a:sym typeface="Palatino Linotype"/>
              </a:defRPr>
            </a:lvl6pPr>
            <a:lvl7pPr marL="1920240" marR="0" lvl="6" indent="-111760" algn="l" rtl="0">
              <a:spcBef>
                <a:spcPts val="320"/>
              </a:spcBef>
              <a:buClr>
                <a:schemeClr val="accent6"/>
              </a:buClr>
              <a:buSzPct val="80000"/>
              <a:buFont typeface="Noto Sans Symbols"/>
              <a:buChar char="●"/>
              <a:defRPr sz="1600" b="0" i="0" u="none" strike="noStrike" cap="none">
                <a:solidFill>
                  <a:schemeClr val="dk1"/>
                </a:solidFill>
                <a:latin typeface="Palatino Linotype"/>
                <a:ea typeface="Palatino Linotype"/>
                <a:cs typeface="Palatino Linotype"/>
                <a:sym typeface="Palatino Linotype"/>
              </a:defRPr>
            </a:lvl7pPr>
            <a:lvl8pPr marL="2194560" marR="0" lvl="7" indent="-86360" algn="l" rtl="0">
              <a:spcBef>
                <a:spcPts val="320"/>
              </a:spcBef>
              <a:buClr>
                <a:schemeClr val="dk2"/>
              </a:buClr>
              <a:buSzPct val="100000"/>
              <a:buFont typeface="Palatino Linotype"/>
              <a:buChar char="•"/>
              <a:defRPr sz="1600" b="0" i="0" u="none" strike="noStrike" cap="none">
                <a:solidFill>
                  <a:schemeClr val="dk1"/>
                </a:solidFill>
                <a:latin typeface="Palatino Linotype"/>
                <a:ea typeface="Palatino Linotype"/>
                <a:cs typeface="Palatino Linotype"/>
                <a:sym typeface="Palatino Linotype"/>
              </a:defRPr>
            </a:lvl8pPr>
            <a:lvl9pPr marL="2468880" marR="0" lvl="8" indent="-93979" algn="l" rtl="0">
              <a:spcBef>
                <a:spcPts val="280"/>
              </a:spcBef>
              <a:buClr>
                <a:schemeClr val="dk2"/>
              </a:buClr>
              <a:buSzPct val="100000"/>
              <a:buFont typeface="Palatino Linotype"/>
              <a:buChar char="•"/>
              <a:defRPr sz="14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83" name="Shape 83"/>
          <p:cNvSpPr txBox="1">
            <a:spLocks noGrp="1"/>
          </p:cNvSpPr>
          <p:nvPr>
            <p:ph type="body" idx="4"/>
          </p:nvPr>
        </p:nvSpPr>
        <p:spPr>
          <a:xfrm>
            <a:off x="609600" y="1855248"/>
            <a:ext cx="5386917" cy="659352"/>
          </a:xfrm>
          <a:prstGeom prst="rect">
            <a:avLst/>
          </a:prstGeom>
          <a:noFill/>
          <a:ln>
            <a:noFill/>
          </a:ln>
        </p:spPr>
        <p:txBody>
          <a:bodyPr lIns="91425" tIns="91425" rIns="91425" bIns="91425" anchor="ctr" anchorCtr="0"/>
          <a:lstStyle>
            <a:lvl1pPr marL="0" marR="0" lvl="0" indent="0" algn="l" rtl="0">
              <a:spcBef>
                <a:spcPts val="480"/>
              </a:spcBef>
              <a:buClr>
                <a:schemeClr val="accent3"/>
              </a:buClr>
              <a:buFont typeface="Noto Sans Symbols"/>
              <a:buNone/>
              <a:defRPr sz="2400" b="1" i="0" u="none" strike="noStrike" cap="none">
                <a:solidFill>
                  <a:schemeClr val="dk1"/>
                </a:solidFill>
                <a:latin typeface="Palatino Linotype"/>
                <a:ea typeface="Palatino Linotype"/>
                <a:cs typeface="Palatino Linotype"/>
                <a:sym typeface="Palatino Linotype"/>
              </a:defRPr>
            </a:lvl1pPr>
            <a:lvl2pPr marL="640080" marR="0" lvl="1" indent="-259080" algn="l" rtl="0">
              <a:spcBef>
                <a:spcPts val="400"/>
              </a:spcBef>
              <a:buClr>
                <a:schemeClr val="accent1"/>
              </a:buClr>
              <a:buFont typeface="Noto Sans Symbols"/>
              <a:buNone/>
              <a:defRPr sz="2000" b="1" i="0" u="none" strike="noStrike" cap="none">
                <a:solidFill>
                  <a:schemeClr val="dk1"/>
                </a:solidFill>
                <a:latin typeface="Palatino Linotype"/>
                <a:ea typeface="Palatino Linotype"/>
                <a:cs typeface="Palatino Linotype"/>
                <a:sym typeface="Palatino Linotype"/>
              </a:defRPr>
            </a:lvl2pPr>
            <a:lvl3pPr marL="914400" marR="0" lvl="2" indent="-254000" algn="l" rtl="0">
              <a:spcBef>
                <a:spcPts val="360"/>
              </a:spcBef>
              <a:buClr>
                <a:schemeClr val="accent2"/>
              </a:buClr>
              <a:buFont typeface="Noto Sans Symbols"/>
              <a:buNone/>
              <a:defRPr sz="1800" b="1" i="0" u="none" strike="noStrike" cap="none">
                <a:solidFill>
                  <a:schemeClr val="dk1"/>
                </a:solidFill>
                <a:latin typeface="Palatino Linotype"/>
                <a:ea typeface="Palatino Linotype"/>
                <a:cs typeface="Palatino Linotype"/>
                <a:sym typeface="Palatino Linotype"/>
              </a:defRPr>
            </a:lvl3pPr>
            <a:lvl4pPr marL="1188720" marR="0" lvl="3" indent="-210819" algn="l" rtl="0">
              <a:spcBef>
                <a:spcPts val="320"/>
              </a:spcBef>
              <a:buClr>
                <a:schemeClr val="accent3"/>
              </a:buClr>
              <a:buFont typeface="Noto Sans Symbols"/>
              <a:buNone/>
              <a:defRPr sz="1600" b="1" i="0" u="none" strike="noStrike" cap="none">
                <a:solidFill>
                  <a:schemeClr val="dk1"/>
                </a:solidFill>
                <a:latin typeface="Palatino Linotype"/>
                <a:ea typeface="Palatino Linotype"/>
                <a:cs typeface="Palatino Linotype"/>
                <a:sym typeface="Palatino Linotype"/>
              </a:defRPr>
            </a:lvl4pPr>
            <a:lvl5pPr marL="1463040" marR="0" lvl="4" indent="-218439" algn="l" rtl="0">
              <a:spcBef>
                <a:spcPts val="320"/>
              </a:spcBef>
              <a:buClr>
                <a:schemeClr val="accent4"/>
              </a:buClr>
              <a:buFont typeface="Noto Sans Symbols"/>
              <a:buNone/>
              <a:defRPr sz="1600" b="1" i="0" u="none" strike="noStrike" cap="none">
                <a:solidFill>
                  <a:schemeClr val="dk1"/>
                </a:solidFill>
                <a:latin typeface="Palatino Linotype"/>
                <a:ea typeface="Palatino Linotype"/>
                <a:cs typeface="Palatino Linotype"/>
                <a:sym typeface="Palatino Linotype"/>
              </a:defRPr>
            </a:lvl5pPr>
            <a:lvl6pPr marL="1737360" marR="0" lvl="5" indent="-121920" algn="l" rtl="0">
              <a:spcBef>
                <a:spcPts val="360"/>
              </a:spcBef>
              <a:buClr>
                <a:schemeClr val="accent5"/>
              </a:buClr>
              <a:buSzPct val="79999"/>
              <a:buFont typeface="Noto Sans Symbols"/>
              <a:buChar char="●"/>
              <a:defRPr sz="1800" b="0" i="0" u="none" strike="noStrike" cap="none">
                <a:solidFill>
                  <a:schemeClr val="dk1"/>
                </a:solidFill>
                <a:latin typeface="Palatino Linotype"/>
                <a:ea typeface="Palatino Linotype"/>
                <a:cs typeface="Palatino Linotype"/>
                <a:sym typeface="Palatino Linotype"/>
              </a:defRPr>
            </a:lvl6pPr>
            <a:lvl7pPr marL="1920240" marR="0" lvl="6" indent="-111760" algn="l" rtl="0">
              <a:spcBef>
                <a:spcPts val="320"/>
              </a:spcBef>
              <a:buClr>
                <a:schemeClr val="accent6"/>
              </a:buClr>
              <a:buSzPct val="80000"/>
              <a:buFont typeface="Noto Sans Symbols"/>
              <a:buChar char="●"/>
              <a:defRPr sz="1600" b="0" i="0" u="none" strike="noStrike" cap="none">
                <a:solidFill>
                  <a:schemeClr val="dk1"/>
                </a:solidFill>
                <a:latin typeface="Palatino Linotype"/>
                <a:ea typeface="Palatino Linotype"/>
                <a:cs typeface="Palatino Linotype"/>
                <a:sym typeface="Palatino Linotype"/>
              </a:defRPr>
            </a:lvl7pPr>
            <a:lvl8pPr marL="2194560" marR="0" lvl="7" indent="-86360" algn="l" rtl="0">
              <a:spcBef>
                <a:spcPts val="320"/>
              </a:spcBef>
              <a:buClr>
                <a:schemeClr val="dk2"/>
              </a:buClr>
              <a:buSzPct val="100000"/>
              <a:buFont typeface="Palatino Linotype"/>
              <a:buChar char="•"/>
              <a:defRPr sz="1600" b="0" i="0" u="none" strike="noStrike" cap="none">
                <a:solidFill>
                  <a:schemeClr val="dk1"/>
                </a:solidFill>
                <a:latin typeface="Palatino Linotype"/>
                <a:ea typeface="Palatino Linotype"/>
                <a:cs typeface="Palatino Linotype"/>
                <a:sym typeface="Palatino Linotype"/>
              </a:defRPr>
            </a:lvl8pPr>
            <a:lvl9pPr marL="2468880" marR="0" lvl="8" indent="-93979" algn="l" rtl="0">
              <a:spcBef>
                <a:spcPts val="280"/>
              </a:spcBef>
              <a:buClr>
                <a:schemeClr val="dk2"/>
              </a:buClr>
              <a:buSzPct val="100000"/>
              <a:buFont typeface="Palatino Linotype"/>
              <a:buChar char="•"/>
              <a:defRPr sz="14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84" name="Shape 84"/>
          <p:cNvSpPr txBox="1">
            <a:spLocks noGrp="1"/>
          </p:cNvSpPr>
          <p:nvPr>
            <p:ph type="title"/>
          </p:nvPr>
        </p:nvSpPr>
        <p:spPr>
          <a:xfrm>
            <a:off x="609600" y="704087"/>
            <a:ext cx="10972799" cy="1143000"/>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Century Gothic"/>
              <a:buNone/>
              <a:defRPr sz="5000" b="0" i="0" u="none" strike="noStrike" cap="none">
                <a:solidFill>
                  <a:schemeClr val="dk2"/>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alphaModFix/>
          </a:blip>
          <a:tile tx="0" ty="0" sx="65000" sy="65000" flip="none" algn="tl"/>
        </a:blipFill>
        <a:effectLst/>
      </p:bgPr>
    </p:bg>
    <p:spTree>
      <p:nvGrpSpPr>
        <p:cNvPr id="1" name="Shape 9"/>
        <p:cNvGrpSpPr/>
        <p:nvPr/>
      </p:nvGrpSpPr>
      <p:grpSpPr>
        <a:xfrm>
          <a:off x="0" y="0"/>
          <a:ext cx="0" cy="0"/>
          <a:chOff x="0" y="0"/>
          <a:chExt cx="0" cy="0"/>
        </a:xfrm>
      </p:grpSpPr>
      <p:grpSp>
        <p:nvGrpSpPr>
          <p:cNvPr id="10" name="Shape 10"/>
          <p:cNvGrpSpPr/>
          <p:nvPr/>
        </p:nvGrpSpPr>
        <p:grpSpPr>
          <a:xfrm>
            <a:off x="-42730" y="-16113"/>
            <a:ext cx="12264340" cy="6888627"/>
            <a:chOff x="-13702" y="-30627"/>
            <a:chExt cx="12264340" cy="6888627"/>
          </a:xfrm>
        </p:grpSpPr>
        <p:sp>
          <p:nvSpPr>
            <p:cNvPr id="11" name="Shape 11"/>
            <p:cNvSpPr/>
            <p:nvPr/>
          </p:nvSpPr>
          <p:spPr>
            <a:xfrm>
              <a:off x="31632" y="0"/>
              <a:ext cx="12188951" cy="6858000"/>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Palatino Linotype"/>
                <a:ea typeface="Palatino Linotype"/>
                <a:cs typeface="Palatino Linotype"/>
                <a:sym typeface="Palatino Linotype"/>
              </a:endParaRPr>
            </a:p>
          </p:txBody>
        </p:sp>
        <p:grpSp>
          <p:nvGrpSpPr>
            <p:cNvPr id="12" name="Shape 12"/>
            <p:cNvGrpSpPr/>
            <p:nvPr/>
          </p:nvGrpSpPr>
          <p:grpSpPr>
            <a:xfrm>
              <a:off x="-13702" y="-30627"/>
              <a:ext cx="12264340" cy="1086266"/>
              <a:chOff x="-39058" y="-16113"/>
              <a:chExt cx="12264340" cy="1086266"/>
            </a:xfrm>
          </p:grpSpPr>
          <p:sp>
            <p:nvSpPr>
              <p:cNvPr id="13" name="Shape 13"/>
              <p:cNvSpPr/>
              <p:nvPr/>
            </p:nvSpPr>
            <p:spPr>
              <a:xfrm>
                <a:off x="-12700" y="-7144"/>
                <a:ext cx="12217400" cy="1041400"/>
              </a:xfrm>
              <a:custGeom>
                <a:avLst/>
                <a:gdLst/>
                <a:ahLst/>
                <a:cxnLst/>
                <a:rect l="0" t="0" r="0" b="0"/>
                <a:pathLst>
                  <a:path w="120000" h="120000" extrusionOk="0">
                    <a:moveTo>
                      <a:pt x="124" y="365"/>
                    </a:moveTo>
                    <a:lnTo>
                      <a:pt x="52848" y="0"/>
                    </a:lnTo>
                    <a:cubicBezTo>
                      <a:pt x="57089" y="18475"/>
                      <a:pt x="79584" y="67134"/>
                      <a:pt x="90935" y="67134"/>
                    </a:cubicBezTo>
                    <a:cubicBezTo>
                      <a:pt x="102286" y="67134"/>
                      <a:pt x="114885" y="27804"/>
                      <a:pt x="119875" y="10060"/>
                    </a:cubicBezTo>
                    <a:lnTo>
                      <a:pt x="120000" y="38963"/>
                    </a:lnTo>
                    <a:cubicBezTo>
                      <a:pt x="117879" y="47012"/>
                      <a:pt x="104282" y="80670"/>
                      <a:pt x="89438" y="80304"/>
                    </a:cubicBezTo>
                    <a:cubicBezTo>
                      <a:pt x="74594" y="79939"/>
                      <a:pt x="45841" y="30182"/>
                      <a:pt x="30935" y="36768"/>
                    </a:cubicBezTo>
                    <a:cubicBezTo>
                      <a:pt x="15592" y="38231"/>
                      <a:pt x="5613" y="88170"/>
                      <a:pt x="0" y="120000"/>
                    </a:cubicBezTo>
                    <a:lnTo>
                      <a:pt x="124" y="365"/>
                    </a:lnTo>
                    <a:close/>
                  </a:path>
                </a:pathLst>
              </a:custGeom>
              <a:gradFill>
                <a:gsLst>
                  <a:gs pos="0">
                    <a:srgbClr val="668F1B">
                      <a:alpha val="44705"/>
                    </a:srgbClr>
                  </a:gs>
                  <a:gs pos="100000">
                    <a:srgbClr val="CAE00E">
                      <a:alpha val="54901"/>
                    </a:srgbClr>
                  </a:gs>
                </a:gsLst>
                <a:lin ang="5400000" scaled="0"/>
              </a:gradFill>
              <a:ln>
                <a:noFill/>
              </a:ln>
            </p:spPr>
            <p:txBody>
              <a:bodyPr lIns="91425" tIns="45700" rIns="91425" bIns="45700" anchor="t" anchorCtr="0">
                <a:noAutofit/>
              </a:bodyPr>
              <a:lstStyle/>
              <a:p>
                <a:pPr marL="0" marR="0" lvl="0" indent="0" algn="l" rtl="0">
                  <a:spcBef>
                    <a:spcPts val="0"/>
                  </a:spcBef>
                  <a:buNone/>
                </a:pPr>
                <a:endParaRPr sz="1800" b="0" i="0" u="none" strike="noStrike" cap="none">
                  <a:solidFill>
                    <a:schemeClr val="dk1"/>
                  </a:solidFill>
                  <a:latin typeface="Palatino Linotype"/>
                  <a:ea typeface="Palatino Linotype"/>
                  <a:cs typeface="Palatino Linotype"/>
                  <a:sym typeface="Palatino Linotype"/>
                </a:endParaRPr>
              </a:p>
            </p:txBody>
          </p:sp>
          <p:sp>
            <p:nvSpPr>
              <p:cNvPr id="14" name="Shape 14"/>
              <p:cNvSpPr/>
              <p:nvPr/>
            </p:nvSpPr>
            <p:spPr>
              <a:xfrm>
                <a:off x="5842000" y="-7144"/>
                <a:ext cx="6349999" cy="638174"/>
              </a:xfrm>
              <a:custGeom>
                <a:avLst/>
                <a:gdLst/>
                <a:ahLst/>
                <a:cxnLst/>
                <a:rect l="0" t="0" r="0" b="0"/>
                <a:pathLst>
                  <a:path w="120000" h="120000" extrusionOk="0">
                    <a:moveTo>
                      <a:pt x="0" y="0"/>
                    </a:moveTo>
                    <a:cubicBezTo>
                      <a:pt x="6960" y="20571"/>
                      <a:pt x="46720" y="107495"/>
                      <a:pt x="66720" y="113747"/>
                    </a:cubicBezTo>
                    <a:cubicBezTo>
                      <a:pt x="86720" y="120000"/>
                      <a:pt x="111120" y="56268"/>
                      <a:pt x="120000" y="37512"/>
                    </a:cubicBezTo>
                    <a:lnTo>
                      <a:pt x="120000" y="1210"/>
                    </a:lnTo>
                    <a:lnTo>
                      <a:pt x="0" y="0"/>
                    </a:lnTo>
                    <a:close/>
                  </a:path>
                </a:pathLst>
              </a:custGeom>
              <a:gradFill>
                <a:gsLst>
                  <a:gs pos="0">
                    <a:srgbClr val="99A719">
                      <a:alpha val="29803"/>
                    </a:srgbClr>
                  </a:gs>
                  <a:gs pos="80000">
                    <a:srgbClr val="80B814">
                      <a:alpha val="44705"/>
                    </a:srgbClr>
                  </a:gs>
                  <a:gs pos="100000">
                    <a:srgbClr val="80B814">
                      <a:alpha val="44705"/>
                    </a:srgbClr>
                  </a:gs>
                </a:gsLst>
                <a:lin ang="5400000" scaled="0"/>
              </a:gradFill>
              <a:ln>
                <a:noFill/>
              </a:ln>
            </p:spPr>
            <p:txBody>
              <a:bodyPr lIns="91425" tIns="45700" rIns="91425" bIns="45700" anchor="t" anchorCtr="0">
                <a:noAutofit/>
              </a:bodyPr>
              <a:lstStyle/>
              <a:p>
                <a:pPr marL="0" marR="0" lvl="0" indent="0" algn="l" rtl="0">
                  <a:spcBef>
                    <a:spcPts val="0"/>
                  </a:spcBef>
                  <a:buNone/>
                </a:pPr>
                <a:endParaRPr sz="1800" b="0" i="0" u="none" strike="noStrike" cap="none">
                  <a:solidFill>
                    <a:schemeClr val="dk1"/>
                  </a:solidFill>
                  <a:latin typeface="Palatino Linotype"/>
                  <a:ea typeface="Palatino Linotype"/>
                  <a:cs typeface="Palatino Linotype"/>
                  <a:sym typeface="Palatino Linotype"/>
                </a:endParaRPr>
              </a:p>
            </p:txBody>
          </p:sp>
          <p:grpSp>
            <p:nvGrpSpPr>
              <p:cNvPr id="15" name="Shape 15"/>
              <p:cNvGrpSpPr/>
              <p:nvPr/>
            </p:nvGrpSpPr>
            <p:grpSpPr>
              <a:xfrm>
                <a:off x="-39058" y="-16113"/>
                <a:ext cx="12264340" cy="1086266"/>
                <a:chOff x="-29322" y="-1971"/>
                <a:chExt cx="9198255" cy="1086266"/>
              </a:xfrm>
            </p:grpSpPr>
            <p:sp>
              <p:nvSpPr>
                <p:cNvPr id="16" name="Shape 16"/>
                <p:cNvSpPr/>
                <p:nvPr/>
              </p:nvSpPr>
              <p:spPr>
                <a:xfrm rot="-164308">
                  <a:off x="-19044" y="216549"/>
                  <a:ext cx="9163050" cy="649223"/>
                </a:xfrm>
                <a:custGeom>
                  <a:avLst/>
                  <a:gdLst/>
                  <a:ahLst/>
                  <a:cxnLst/>
                  <a:rect l="0" t="0" r="0" b="0"/>
                  <a:pathLst>
                    <a:path w="120000" h="120000" extrusionOk="0">
                      <a:moveTo>
                        <a:pt x="0" y="109876"/>
                      </a:moveTo>
                      <a:cubicBezTo>
                        <a:pt x="5862" y="83943"/>
                        <a:pt x="19189" y="31279"/>
                        <a:pt x="33430" y="32075"/>
                      </a:cubicBezTo>
                      <a:cubicBezTo>
                        <a:pt x="47671" y="32872"/>
                        <a:pt x="71018" y="120000"/>
                        <a:pt x="85446" y="114654"/>
                      </a:cubicBezTo>
                      <a:cubicBezTo>
                        <a:pt x="99875" y="109308"/>
                        <a:pt x="112806" y="23886"/>
                        <a:pt x="120000" y="0"/>
                      </a:cubicBezTo>
                    </a:path>
                  </a:pathLst>
                </a:custGeom>
                <a:noFill/>
                <a:ln w="10775" cap="flat" cmpd="sng">
                  <a:solidFill>
                    <a:srgbClr val="A8B532"/>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a:solidFill>
                      <a:schemeClr val="dk1"/>
                    </a:solidFill>
                    <a:latin typeface="Palatino Linotype"/>
                    <a:ea typeface="Palatino Linotype"/>
                    <a:cs typeface="Palatino Linotype"/>
                    <a:sym typeface="Palatino Linotype"/>
                  </a:endParaRPr>
                </a:p>
              </p:txBody>
            </p:sp>
            <p:sp>
              <p:nvSpPr>
                <p:cNvPr id="17" name="Shape 17"/>
                <p:cNvSpPr/>
                <p:nvPr/>
              </p:nvSpPr>
              <p:spPr>
                <a:xfrm rot="-164308">
                  <a:off x="-14309" y="290002"/>
                  <a:ext cx="9175812" cy="530351"/>
                </a:xfrm>
                <a:custGeom>
                  <a:avLst/>
                  <a:gdLst/>
                  <a:ahLst/>
                  <a:cxnLst/>
                  <a:rect l="0" t="0" r="0" b="0"/>
                  <a:pathLst>
                    <a:path w="120000" h="120000" extrusionOk="0">
                      <a:moveTo>
                        <a:pt x="0" y="102857"/>
                      </a:moveTo>
                      <a:cubicBezTo>
                        <a:pt x="5681" y="90913"/>
                        <a:pt x="19791" y="30070"/>
                        <a:pt x="34089" y="32037"/>
                      </a:cubicBezTo>
                      <a:cubicBezTo>
                        <a:pt x="48387" y="34004"/>
                        <a:pt x="71467" y="120000"/>
                        <a:pt x="85785" y="114660"/>
                      </a:cubicBezTo>
                      <a:cubicBezTo>
                        <a:pt x="100104" y="109320"/>
                        <a:pt x="112882" y="23887"/>
                        <a:pt x="120000" y="0"/>
                      </a:cubicBezTo>
                    </a:path>
                  </a:pathLst>
                </a:custGeom>
                <a:noFill/>
                <a:ln w="9525" cap="flat" cmpd="sng">
                  <a:solidFill>
                    <a:schemeClr val="accent4"/>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a:solidFill>
                      <a:schemeClr val="dk1"/>
                    </a:solidFill>
                    <a:latin typeface="Palatino Linotype"/>
                    <a:ea typeface="Palatino Linotype"/>
                    <a:cs typeface="Palatino Linotype"/>
                    <a:sym typeface="Palatino Linotype"/>
                  </a:endParaRPr>
                </a:p>
              </p:txBody>
            </p:sp>
          </p:grpSp>
        </p:grpSp>
      </p:grpSp>
      <p:sp>
        <p:nvSpPr>
          <p:cNvPr id="18" name="Shape 18"/>
          <p:cNvSpPr txBox="1">
            <a:spLocks noGrp="1"/>
          </p:cNvSpPr>
          <p:nvPr>
            <p:ph type="dt" idx="10"/>
          </p:nvPr>
        </p:nvSpPr>
        <p:spPr>
          <a:xfrm>
            <a:off x="609600" y="6356351"/>
            <a:ext cx="2844800" cy="365125"/>
          </a:xfrm>
          <a:prstGeom prst="rect">
            <a:avLst/>
          </a:prstGeom>
          <a:noFill/>
          <a:ln>
            <a:noFill/>
          </a:ln>
        </p:spPr>
        <p:txBody>
          <a:bodyPr lIns="91425" tIns="91425" rIns="91425" bIns="91425" anchor="b" anchorCtr="0"/>
          <a:lstStyle>
            <a:lvl1pPr marL="0" marR="0" lvl="0" indent="0" algn="l" rtl="0">
              <a:spcBef>
                <a:spcPts val="0"/>
              </a:spcBef>
              <a:buNone/>
              <a:defRPr sz="1200">
                <a:solidFill>
                  <a:schemeClr val="dk1"/>
                </a:solidFill>
                <a:latin typeface="Palatino Linotype"/>
                <a:ea typeface="Palatino Linotype"/>
                <a:cs typeface="Palatino Linotype"/>
                <a:sym typeface="Palatino Linotype"/>
              </a:defRPr>
            </a:lvl1pPr>
            <a:lvl2pPr marL="457200" marR="0" lvl="1"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2pPr>
            <a:lvl3pPr marL="914400" marR="0" lvl="2"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3pPr>
            <a:lvl4pPr marL="1371600" marR="0" lvl="3"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4pPr>
            <a:lvl5pPr marL="1828800" marR="0" lvl="4"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5pPr>
            <a:lvl6pPr marL="2286000" marR="0" lvl="5"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6pPr>
            <a:lvl7pPr marL="2743200" marR="0" lvl="6"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7pPr>
            <a:lvl8pPr marL="3200400" marR="0" lvl="7"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8pPr>
            <a:lvl9pPr marL="3657600" marR="0" lvl="8"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19" name="Shape 19"/>
          <p:cNvSpPr txBox="1">
            <a:spLocks noGrp="1"/>
          </p:cNvSpPr>
          <p:nvPr>
            <p:ph type="ftr" idx="11"/>
          </p:nvPr>
        </p:nvSpPr>
        <p:spPr>
          <a:xfrm>
            <a:off x="3556000" y="6356351"/>
            <a:ext cx="4470399" cy="365125"/>
          </a:xfrm>
          <a:prstGeom prst="rect">
            <a:avLst/>
          </a:prstGeom>
          <a:noFill/>
          <a:ln>
            <a:noFill/>
          </a:ln>
        </p:spPr>
        <p:txBody>
          <a:bodyPr lIns="91425" tIns="91425" rIns="91425" bIns="91425" anchor="b" anchorCtr="0"/>
          <a:lstStyle>
            <a:lvl1pPr marL="0" marR="0" lvl="0" indent="0" algn="l" rtl="0">
              <a:spcBef>
                <a:spcPts val="0"/>
              </a:spcBef>
              <a:buNone/>
              <a:defRPr sz="1200">
                <a:solidFill>
                  <a:schemeClr val="dk1"/>
                </a:solidFill>
                <a:latin typeface="Palatino Linotype"/>
                <a:ea typeface="Palatino Linotype"/>
                <a:cs typeface="Palatino Linotype"/>
                <a:sym typeface="Palatino Linotype"/>
              </a:defRPr>
            </a:lvl1pPr>
            <a:lvl2pPr marL="457200" marR="0" lvl="1"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2pPr>
            <a:lvl3pPr marL="914400" marR="0" lvl="2"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3pPr>
            <a:lvl4pPr marL="1371600" marR="0" lvl="3"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4pPr>
            <a:lvl5pPr marL="1828800" marR="0" lvl="4"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5pPr>
            <a:lvl6pPr marL="2286000" marR="0" lvl="5"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6pPr>
            <a:lvl7pPr marL="2743200" marR="0" lvl="6"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7pPr>
            <a:lvl8pPr marL="3200400" marR="0" lvl="7"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8pPr>
            <a:lvl9pPr marL="3657600" marR="0" lvl="8"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20" name="Shape 20"/>
          <p:cNvSpPr txBox="1">
            <a:spLocks noGrp="1"/>
          </p:cNvSpPr>
          <p:nvPr>
            <p:ph type="sldNum" idx="12"/>
          </p:nvPr>
        </p:nvSpPr>
        <p:spPr>
          <a:xfrm>
            <a:off x="10566400" y="6356351"/>
            <a:ext cx="1016000" cy="365125"/>
          </a:xfrm>
          <a:prstGeom prst="rect">
            <a:avLst/>
          </a:prstGeom>
          <a:noFill/>
          <a:ln>
            <a:noFill/>
          </a:ln>
        </p:spPr>
        <p:txBody>
          <a:bodyPr lIns="0" tIns="0" rIns="0" bIns="0" anchor="b" anchorCtr="0">
            <a:noAutofit/>
          </a:bodyPr>
          <a:lstStyle/>
          <a:p>
            <a:pPr marL="0" marR="0" lvl="0" indent="0" algn="r" rtl="0">
              <a:spcBef>
                <a:spcPts val="0"/>
              </a:spcBef>
              <a:buSzPct val="25000"/>
              <a:buNone/>
            </a:pPr>
            <a:fld id="{00000000-1234-1234-1234-123412341234}" type="slidenum">
              <a:rPr lang="en-US" sz="1200" b="0" u="none">
                <a:solidFill>
                  <a:schemeClr val="dk1"/>
                </a:solidFill>
                <a:latin typeface="Palatino Linotype"/>
                <a:ea typeface="Palatino Linotype"/>
                <a:cs typeface="Palatino Linotype"/>
                <a:sym typeface="Palatino Linotype"/>
              </a:rPr>
              <a:t>‹#›</a:t>
            </a:fld>
            <a:endParaRPr lang="en-US" sz="1200" b="0" u="none">
              <a:solidFill>
                <a:schemeClr val="dk1"/>
              </a:solidFill>
              <a:latin typeface="Palatino Linotype"/>
              <a:ea typeface="Palatino Linotype"/>
              <a:cs typeface="Palatino Linotype"/>
              <a:sym typeface="Palatino Linotype"/>
            </a:endParaRPr>
          </a:p>
        </p:txBody>
      </p:sp>
      <p:sp>
        <p:nvSpPr>
          <p:cNvPr id="21" name="Shape 21"/>
          <p:cNvSpPr txBox="1">
            <a:spLocks noGrp="1"/>
          </p:cNvSpPr>
          <p:nvPr>
            <p:ph type="body" idx="1"/>
          </p:nvPr>
        </p:nvSpPr>
        <p:spPr>
          <a:xfrm>
            <a:off x="609600" y="1935480"/>
            <a:ext cx="10972799" cy="4389119"/>
          </a:xfrm>
          <a:prstGeom prst="rect">
            <a:avLst/>
          </a:prstGeom>
          <a:noFill/>
          <a:ln>
            <a:noFill/>
          </a:ln>
        </p:spPr>
        <p:txBody>
          <a:bodyPr lIns="91425" tIns="91425" rIns="91425" bIns="91425" anchor="t" anchorCtr="0"/>
          <a:lstStyle>
            <a:lvl1pPr marL="274320" marR="0" lvl="0" indent="-117475" algn="l" rtl="0">
              <a:spcBef>
                <a:spcPts val="520"/>
              </a:spcBef>
              <a:buClr>
                <a:schemeClr val="accent3"/>
              </a:buClr>
              <a:buSzPct val="95000"/>
              <a:buFont typeface="Noto Sans Symbols"/>
              <a:buChar char="●"/>
              <a:defRPr sz="2600" b="0" i="0" u="none" strike="noStrike" cap="none">
                <a:solidFill>
                  <a:schemeClr val="dk1"/>
                </a:solidFill>
                <a:latin typeface="Palatino Linotype"/>
                <a:ea typeface="Palatino Linotype"/>
                <a:cs typeface="Palatino Linotype"/>
                <a:sym typeface="Palatino Linotype"/>
              </a:defRPr>
            </a:lvl1pPr>
            <a:lvl2pPr marL="640080" marR="0" lvl="1" indent="-129540" algn="l" rtl="0">
              <a:spcBef>
                <a:spcPts val="480"/>
              </a:spcBef>
              <a:buClr>
                <a:schemeClr val="accent1"/>
              </a:buClr>
              <a:buSzPct val="85000"/>
              <a:buFont typeface="Noto Sans Symbols"/>
              <a:buChar char="●"/>
              <a:defRPr sz="2400" b="0" i="0" u="none" strike="noStrike" cap="none">
                <a:solidFill>
                  <a:schemeClr val="dk1"/>
                </a:solidFill>
                <a:latin typeface="Palatino Linotype"/>
                <a:ea typeface="Palatino Linotype"/>
                <a:cs typeface="Palatino Linotype"/>
                <a:sym typeface="Palatino Linotype"/>
              </a:defRPr>
            </a:lvl2pPr>
            <a:lvl3pPr marL="914400" marR="0" lvl="2" indent="-160655" algn="l" rtl="0">
              <a:spcBef>
                <a:spcPts val="420"/>
              </a:spcBef>
              <a:buClr>
                <a:schemeClr val="accent2"/>
              </a:buClr>
              <a:buSzPct val="70000"/>
              <a:buFont typeface="Noto Sans Symbols"/>
              <a:buChar char="●"/>
              <a:defRPr sz="2100" b="0" i="0" u="none" strike="noStrike" cap="none">
                <a:solidFill>
                  <a:schemeClr val="dk1"/>
                </a:solidFill>
                <a:latin typeface="Palatino Linotype"/>
                <a:ea typeface="Palatino Linotype"/>
                <a:cs typeface="Palatino Linotype"/>
                <a:sym typeface="Palatino Linotype"/>
              </a:defRPr>
            </a:lvl3pPr>
            <a:lvl4pPr marL="1188720" marR="0" lvl="3" indent="-128269" algn="l" rtl="0">
              <a:spcBef>
                <a:spcPts val="400"/>
              </a:spcBef>
              <a:buClr>
                <a:schemeClr val="accent3"/>
              </a:buClr>
              <a:buSzPct val="64999"/>
              <a:buFont typeface="Noto Sans Symbols"/>
              <a:buChar char="●"/>
              <a:defRPr sz="2000" b="0" i="0" u="none" strike="noStrike" cap="none">
                <a:solidFill>
                  <a:schemeClr val="dk1"/>
                </a:solidFill>
                <a:latin typeface="Palatino Linotype"/>
                <a:ea typeface="Palatino Linotype"/>
                <a:cs typeface="Palatino Linotype"/>
                <a:sym typeface="Palatino Linotype"/>
              </a:defRPr>
            </a:lvl4pPr>
            <a:lvl5pPr marL="1463040" marR="0" lvl="4" indent="-135889" algn="l" rtl="0">
              <a:spcBef>
                <a:spcPts val="400"/>
              </a:spcBef>
              <a:buClr>
                <a:schemeClr val="accent4"/>
              </a:buClr>
              <a:buSzPct val="64999"/>
              <a:buFont typeface="Noto Sans Symbols"/>
              <a:buChar char="●"/>
              <a:defRPr sz="2000" b="0" i="0" u="none" strike="noStrike" cap="none">
                <a:solidFill>
                  <a:schemeClr val="dk1"/>
                </a:solidFill>
                <a:latin typeface="Palatino Linotype"/>
                <a:ea typeface="Palatino Linotype"/>
                <a:cs typeface="Palatino Linotype"/>
                <a:sym typeface="Palatino Linotype"/>
              </a:defRPr>
            </a:lvl5pPr>
            <a:lvl6pPr marL="1737360" marR="0" lvl="5" indent="-121920" algn="l" rtl="0">
              <a:spcBef>
                <a:spcPts val="360"/>
              </a:spcBef>
              <a:buClr>
                <a:schemeClr val="accent5"/>
              </a:buClr>
              <a:buSzPct val="79999"/>
              <a:buFont typeface="Noto Sans Symbols"/>
              <a:buChar char="●"/>
              <a:defRPr sz="1800" b="0" i="0" u="none" strike="noStrike" cap="none">
                <a:solidFill>
                  <a:schemeClr val="dk1"/>
                </a:solidFill>
                <a:latin typeface="Palatino Linotype"/>
                <a:ea typeface="Palatino Linotype"/>
                <a:cs typeface="Palatino Linotype"/>
                <a:sym typeface="Palatino Linotype"/>
              </a:defRPr>
            </a:lvl6pPr>
            <a:lvl7pPr marL="1920240" marR="0" lvl="6" indent="-111760" algn="l" rtl="0">
              <a:spcBef>
                <a:spcPts val="320"/>
              </a:spcBef>
              <a:buClr>
                <a:schemeClr val="accent6"/>
              </a:buClr>
              <a:buSzPct val="80000"/>
              <a:buFont typeface="Noto Sans Symbols"/>
              <a:buChar char="●"/>
              <a:defRPr sz="1600" b="0" i="0" u="none" strike="noStrike" cap="none">
                <a:solidFill>
                  <a:schemeClr val="dk1"/>
                </a:solidFill>
                <a:latin typeface="Palatino Linotype"/>
                <a:ea typeface="Palatino Linotype"/>
                <a:cs typeface="Palatino Linotype"/>
                <a:sym typeface="Palatino Linotype"/>
              </a:defRPr>
            </a:lvl7pPr>
            <a:lvl8pPr marL="2194560" marR="0" lvl="7" indent="-86360" algn="l" rtl="0">
              <a:spcBef>
                <a:spcPts val="320"/>
              </a:spcBef>
              <a:buClr>
                <a:schemeClr val="dk2"/>
              </a:buClr>
              <a:buSzPct val="100000"/>
              <a:buFont typeface="Palatino Linotype"/>
              <a:buChar char="•"/>
              <a:defRPr sz="1600" b="0" i="0" u="none" strike="noStrike" cap="none">
                <a:solidFill>
                  <a:schemeClr val="dk1"/>
                </a:solidFill>
                <a:latin typeface="Palatino Linotype"/>
                <a:ea typeface="Palatino Linotype"/>
                <a:cs typeface="Palatino Linotype"/>
                <a:sym typeface="Palatino Linotype"/>
              </a:defRPr>
            </a:lvl8pPr>
            <a:lvl9pPr marL="2468880" marR="0" lvl="8" indent="-93979" algn="l" rtl="0">
              <a:spcBef>
                <a:spcPts val="280"/>
              </a:spcBef>
              <a:buClr>
                <a:schemeClr val="dk2"/>
              </a:buClr>
              <a:buSzPct val="100000"/>
              <a:buFont typeface="Palatino Linotype"/>
              <a:buChar char="•"/>
              <a:defRPr sz="14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22" name="Shape 22"/>
          <p:cNvSpPr txBox="1">
            <a:spLocks noGrp="1"/>
          </p:cNvSpPr>
          <p:nvPr>
            <p:ph type="title"/>
          </p:nvPr>
        </p:nvSpPr>
        <p:spPr>
          <a:xfrm>
            <a:off x="609600" y="704087"/>
            <a:ext cx="10972799" cy="1143000"/>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Century Gothic"/>
              <a:buNone/>
              <a:defRPr sz="5000" b="0" i="0" u="none" strike="noStrike" cap="none">
                <a:solidFill>
                  <a:schemeClr val="dk2"/>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pic>
        <p:nvPicPr>
          <p:cNvPr id="23" name="Shape 23" descr="http://iepsands.com/wp-content/uploads/2013/03/Safety-Matters.png"/>
          <p:cNvPicPr preferRelativeResize="0"/>
          <p:nvPr/>
        </p:nvPicPr>
        <p:blipFill rotWithShape="1">
          <a:blip r:embed="rId15">
            <a:alphaModFix/>
          </a:blip>
          <a:srcRect/>
          <a:stretch/>
        </p:blipFill>
        <p:spPr>
          <a:xfrm>
            <a:off x="9615515" y="812324"/>
            <a:ext cx="1597613" cy="106651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30.pn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6.gif"/><Relationship Id="rId5" Type="http://schemas.openxmlformats.org/officeDocument/2006/relationships/image" Target="../media/image15.png"/><Relationship Id="rId4" Type="http://schemas.openxmlformats.org/officeDocument/2006/relationships/image" Target="../media/image14.jp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subTitle" idx="1"/>
          </p:nvPr>
        </p:nvSpPr>
        <p:spPr>
          <a:xfrm>
            <a:off x="1402396" y="3262609"/>
            <a:ext cx="10472928" cy="1752600"/>
          </a:xfrm>
          <a:prstGeom prst="rect">
            <a:avLst/>
          </a:prstGeom>
          <a:noFill/>
          <a:ln>
            <a:noFill/>
          </a:ln>
        </p:spPr>
        <p:txBody>
          <a:bodyPr lIns="0" tIns="45700" rIns="18275" bIns="45700" anchor="t" anchorCtr="0">
            <a:noAutofit/>
          </a:bodyPr>
          <a:lstStyle/>
          <a:p>
            <a:pPr marL="0" marR="45720" lvl="0" indent="0" algn="r" rtl="0">
              <a:lnSpc>
                <a:spcPct val="90000"/>
              </a:lnSpc>
              <a:spcBef>
                <a:spcPts val="0"/>
              </a:spcBef>
              <a:spcAft>
                <a:spcPts val="0"/>
              </a:spcAft>
              <a:buClr>
                <a:schemeClr val="accent3"/>
              </a:buClr>
              <a:buSzPct val="25000"/>
              <a:buFont typeface="Noto Sans Symbols"/>
              <a:buNone/>
            </a:pPr>
            <a:endParaRPr sz="2000" b="0" i="0" u="none" strike="noStrike" cap="none">
              <a:solidFill>
                <a:schemeClr val="dk1"/>
              </a:solidFill>
              <a:latin typeface="Palatino Linotype"/>
              <a:ea typeface="Palatino Linotype"/>
              <a:cs typeface="Palatino Linotype"/>
              <a:sym typeface="Palatino Linotype"/>
            </a:endParaRPr>
          </a:p>
          <a:p>
            <a:pPr marL="0" marR="45720" lvl="0" indent="0" algn="r" rtl="0">
              <a:lnSpc>
                <a:spcPct val="90000"/>
              </a:lnSpc>
              <a:spcBef>
                <a:spcPts val="400"/>
              </a:spcBef>
              <a:spcAft>
                <a:spcPts val="0"/>
              </a:spcAft>
              <a:buClr>
                <a:schemeClr val="accent3"/>
              </a:buClr>
              <a:buSzPct val="25000"/>
              <a:buFont typeface="Noto Sans Symbols"/>
              <a:buNone/>
            </a:pPr>
            <a:r>
              <a:rPr lang="en-US" sz="2000" b="0" i="0" u="none" strike="noStrike" cap="none">
                <a:solidFill>
                  <a:schemeClr val="dk1"/>
                </a:solidFill>
                <a:latin typeface="Palatino Linotype"/>
                <a:ea typeface="Palatino Linotype"/>
                <a:cs typeface="Palatino Linotype"/>
                <a:sym typeface="Palatino Linotype"/>
              </a:rPr>
              <a:t>Group-11</a:t>
            </a:r>
          </a:p>
          <a:p>
            <a:pPr marL="0" marR="45720" lvl="0" indent="0" algn="r" rtl="0">
              <a:lnSpc>
                <a:spcPct val="90000"/>
              </a:lnSpc>
              <a:spcBef>
                <a:spcPts val="400"/>
              </a:spcBef>
              <a:spcAft>
                <a:spcPts val="0"/>
              </a:spcAft>
              <a:buClr>
                <a:schemeClr val="accent3"/>
              </a:buClr>
              <a:buSzPct val="25000"/>
              <a:buFont typeface="Noto Sans Symbols"/>
              <a:buNone/>
            </a:pPr>
            <a:r>
              <a:rPr lang="en-US" sz="2000" b="0" i="0" u="none" strike="noStrike" cap="none">
                <a:solidFill>
                  <a:schemeClr val="dk1"/>
                </a:solidFill>
                <a:latin typeface="Palatino Linotype"/>
                <a:ea typeface="Palatino Linotype"/>
                <a:cs typeface="Palatino Linotype"/>
                <a:sym typeface="Palatino Linotype"/>
              </a:rPr>
              <a:t>Nissim Panchpor</a:t>
            </a:r>
          </a:p>
          <a:p>
            <a:pPr marL="0" marR="45720" lvl="0" indent="0" algn="r" rtl="0">
              <a:lnSpc>
                <a:spcPct val="90000"/>
              </a:lnSpc>
              <a:spcBef>
                <a:spcPts val="400"/>
              </a:spcBef>
              <a:spcAft>
                <a:spcPts val="0"/>
              </a:spcAft>
              <a:buClr>
                <a:schemeClr val="accent3"/>
              </a:buClr>
              <a:buSzPct val="25000"/>
              <a:buFont typeface="Noto Sans Symbols"/>
              <a:buNone/>
            </a:pPr>
            <a:r>
              <a:rPr lang="en-US" sz="2000" b="0" i="0" u="none" strike="noStrike" cap="none">
                <a:solidFill>
                  <a:schemeClr val="dk1"/>
                </a:solidFill>
                <a:latin typeface="Palatino Linotype"/>
                <a:ea typeface="Palatino Linotype"/>
                <a:cs typeface="Palatino Linotype"/>
                <a:sym typeface="Palatino Linotype"/>
              </a:rPr>
              <a:t>Shipra Gupta</a:t>
            </a:r>
          </a:p>
          <a:p>
            <a:pPr marL="0" marR="45720" lvl="0" indent="0" algn="r" rtl="0">
              <a:lnSpc>
                <a:spcPct val="90000"/>
              </a:lnSpc>
              <a:spcBef>
                <a:spcPts val="400"/>
              </a:spcBef>
              <a:spcAft>
                <a:spcPts val="0"/>
              </a:spcAft>
              <a:buClr>
                <a:schemeClr val="accent3"/>
              </a:buClr>
              <a:buSzPct val="25000"/>
              <a:buFont typeface="Noto Sans Symbols"/>
              <a:buNone/>
            </a:pPr>
            <a:r>
              <a:rPr lang="en-US" sz="2000" b="0" i="0" u="none" strike="noStrike" cap="none">
                <a:solidFill>
                  <a:schemeClr val="dk1"/>
                </a:solidFill>
                <a:latin typeface="Palatino Linotype"/>
                <a:ea typeface="Palatino Linotype"/>
                <a:cs typeface="Palatino Linotype"/>
                <a:sym typeface="Palatino Linotype"/>
              </a:rPr>
              <a:t>Venessa Lobo</a:t>
            </a:r>
          </a:p>
          <a:p>
            <a:pPr marL="0" marR="45720" lvl="0" indent="0" algn="r" rtl="0">
              <a:lnSpc>
                <a:spcPct val="90000"/>
              </a:lnSpc>
              <a:spcBef>
                <a:spcPts val="520"/>
              </a:spcBef>
              <a:buClr>
                <a:schemeClr val="accent3"/>
              </a:buClr>
              <a:buSzPct val="25000"/>
              <a:buFont typeface="Noto Sans Symbols"/>
              <a:buNone/>
            </a:pPr>
            <a:endParaRPr sz="2600" b="0" i="0" u="none" strike="noStrike" cap="none">
              <a:solidFill>
                <a:schemeClr val="dk1"/>
              </a:solidFill>
              <a:latin typeface="Palatino Linotype"/>
              <a:ea typeface="Palatino Linotype"/>
              <a:cs typeface="Palatino Linotype"/>
              <a:sym typeface="Palatino Linotype"/>
            </a:endParaRPr>
          </a:p>
        </p:txBody>
      </p:sp>
      <p:sp>
        <p:nvSpPr>
          <p:cNvPr id="114" name="Shape 114"/>
          <p:cNvSpPr txBox="1">
            <a:spLocks noGrp="1"/>
          </p:cNvSpPr>
          <p:nvPr>
            <p:ph type="ctrTitle"/>
          </p:nvPr>
        </p:nvSpPr>
        <p:spPr>
          <a:xfrm>
            <a:off x="130629" y="1399736"/>
            <a:ext cx="11744695" cy="1828800"/>
          </a:xfrm>
          <a:prstGeom prst="rect">
            <a:avLst/>
          </a:prstGeom>
          <a:noFill/>
          <a:ln>
            <a:noFill/>
          </a:ln>
        </p:spPr>
        <p:txBody>
          <a:bodyPr lIns="0" tIns="0" rIns="18275" bIns="0" anchor="b" anchorCtr="0">
            <a:noAutofit/>
          </a:bodyPr>
          <a:lstStyle/>
          <a:p>
            <a:pPr marL="0" marR="0" lvl="0" indent="0" algn="r" rtl="0">
              <a:spcBef>
                <a:spcPts val="0"/>
              </a:spcBef>
              <a:buClr>
                <a:schemeClr val="dk2"/>
              </a:buClr>
              <a:buSzPct val="25000"/>
              <a:buFont typeface="Century Gothic"/>
              <a:buNone/>
            </a:pPr>
            <a:r>
              <a:rPr lang="en-US" sz="4400" b="0" i="0" u="none" strike="noStrike" cap="none">
                <a:solidFill>
                  <a:schemeClr val="dk2"/>
                </a:solidFill>
                <a:latin typeface="Century Gothic"/>
                <a:ea typeface="Century Gothic"/>
                <a:cs typeface="Century Gothic"/>
                <a:sym typeface="Century Gothic"/>
              </a:rPr>
              <a:t>Safety of Students In and Around Campus</a:t>
            </a: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body" idx="1"/>
          </p:nvPr>
        </p:nvSpPr>
        <p:spPr>
          <a:xfrm>
            <a:off x="609599" y="1351874"/>
            <a:ext cx="10972799" cy="5921761"/>
          </a:xfrm>
          <a:prstGeom prst="rect">
            <a:avLst/>
          </a:prstGeom>
          <a:noFill/>
          <a:ln>
            <a:noFill/>
          </a:ln>
        </p:spPr>
        <p:txBody>
          <a:bodyPr lIns="91425" tIns="45700" rIns="91425" bIns="45700" anchor="t" anchorCtr="0">
            <a:noAutofit/>
          </a:bodyPr>
          <a:lstStyle/>
          <a:p>
            <a:pPr marL="274320" marR="0" lvl="0" indent="-274320" algn="just" rtl="0">
              <a:spcBef>
                <a:spcPts val="0"/>
              </a:spcBef>
              <a:spcAft>
                <a:spcPts val="0"/>
              </a:spcAft>
              <a:buClr>
                <a:schemeClr val="accent3"/>
              </a:buClr>
              <a:buSzPct val="95000"/>
              <a:buFont typeface="Noto Sans Symbols"/>
              <a:buChar char="●"/>
            </a:pPr>
            <a:r>
              <a:rPr lang="en-US" sz="2600" b="0" i="0" u="none" strike="noStrike" cap="none">
                <a:solidFill>
                  <a:schemeClr val="dk1"/>
                </a:solidFill>
                <a:latin typeface="Palatino Linotype"/>
                <a:ea typeface="Palatino Linotype"/>
                <a:cs typeface="Palatino Linotype"/>
                <a:sym typeface="Palatino Linotype"/>
              </a:rPr>
              <a:t>Total </a:t>
            </a:r>
            <a:r>
              <a:rPr lang="en-US" sz="2400" b="0" i="0" u="none" strike="noStrike" cap="none">
                <a:solidFill>
                  <a:schemeClr val="dk1"/>
                </a:solidFill>
                <a:latin typeface="Palatino Linotype"/>
                <a:ea typeface="Palatino Linotype"/>
                <a:cs typeface="Palatino Linotype"/>
                <a:sym typeface="Palatino Linotype"/>
              </a:rPr>
              <a:t>33 responses out of 45 = 73.33% Response Rate</a:t>
            </a:r>
          </a:p>
          <a:p>
            <a:pPr marL="640080" marR="0" lvl="1" indent="-259080" algn="just" rtl="0">
              <a:spcBef>
                <a:spcPts val="480"/>
              </a:spcBef>
              <a:spcAft>
                <a:spcPts val="0"/>
              </a:spcAft>
              <a:buClr>
                <a:schemeClr val="accent1"/>
              </a:buClr>
              <a:buSzPct val="25000"/>
              <a:buFont typeface="Noto Sans Symbols"/>
              <a:buNone/>
            </a:pPr>
            <a:endParaRPr sz="2400" b="0" i="0" u="none" strike="noStrike" cap="none">
              <a:solidFill>
                <a:schemeClr val="dk1"/>
              </a:solidFill>
              <a:latin typeface="Palatino Linotype"/>
              <a:ea typeface="Palatino Linotype"/>
              <a:cs typeface="Palatino Linotype"/>
              <a:sym typeface="Palatino Linotype"/>
            </a:endParaRPr>
          </a:p>
          <a:p>
            <a:pPr marL="640080" marR="0" lvl="1" indent="-259080" algn="just" rtl="0">
              <a:spcBef>
                <a:spcPts val="480"/>
              </a:spcBef>
              <a:buClr>
                <a:schemeClr val="accent1"/>
              </a:buClr>
              <a:buSzPct val="25000"/>
              <a:buFont typeface="Noto Sans Symbols"/>
              <a:buNone/>
            </a:pPr>
            <a:endParaRPr sz="2400" b="0" i="0" u="none" strike="noStrike" cap="none">
              <a:solidFill>
                <a:schemeClr val="dk1"/>
              </a:solidFill>
              <a:latin typeface="Palatino Linotype"/>
              <a:ea typeface="Palatino Linotype"/>
              <a:cs typeface="Palatino Linotype"/>
              <a:sym typeface="Palatino Linotype"/>
            </a:endParaRPr>
          </a:p>
        </p:txBody>
      </p:sp>
      <p:sp>
        <p:nvSpPr>
          <p:cNvPr id="186" name="Shape 186"/>
          <p:cNvSpPr txBox="1">
            <a:spLocks noGrp="1"/>
          </p:cNvSpPr>
          <p:nvPr>
            <p:ph type="title"/>
          </p:nvPr>
        </p:nvSpPr>
        <p:spPr>
          <a:xfrm>
            <a:off x="1219200" y="896465"/>
            <a:ext cx="10972799" cy="455409"/>
          </a:xfrm>
          <a:prstGeom prst="rect">
            <a:avLst/>
          </a:prstGeom>
          <a:noFill/>
          <a:ln>
            <a:noFill/>
          </a:ln>
        </p:spPr>
        <p:txBody>
          <a:bodyPr lIns="0" tIns="45700" rIns="0" bIns="0" anchor="b" anchorCtr="0">
            <a:noAutofit/>
          </a:bodyPr>
          <a:lstStyle/>
          <a:p>
            <a:pPr marL="0" marR="0" lvl="0" indent="0" algn="l" rtl="0">
              <a:spcBef>
                <a:spcPts val="0"/>
              </a:spcBef>
              <a:buClr>
                <a:schemeClr val="dk2"/>
              </a:buClr>
              <a:buSzPct val="25000"/>
              <a:buFont typeface="Century Gothic"/>
              <a:buNone/>
            </a:pPr>
            <a:r>
              <a:rPr lang="en-US" sz="5000" b="0" i="0" u="none" strike="noStrike" cap="none">
                <a:solidFill>
                  <a:schemeClr val="dk2"/>
                </a:solidFill>
                <a:latin typeface="Century Gothic"/>
                <a:ea typeface="Century Gothic"/>
                <a:cs typeface="Century Gothic"/>
                <a:sym typeface="Century Gothic"/>
              </a:rPr>
              <a:t>Response Statistics</a:t>
            </a:r>
          </a:p>
        </p:txBody>
      </p:sp>
      <p:pic>
        <p:nvPicPr>
          <p:cNvPr id="187" name="Shape 187"/>
          <p:cNvPicPr preferRelativeResize="0"/>
          <p:nvPr/>
        </p:nvPicPr>
        <p:blipFill rotWithShape="1">
          <a:blip r:embed="rId3">
            <a:alphaModFix/>
          </a:blip>
          <a:srcRect/>
          <a:stretch/>
        </p:blipFill>
        <p:spPr>
          <a:xfrm>
            <a:off x="6545580" y="4578501"/>
            <a:ext cx="5646420" cy="2308860"/>
          </a:xfrm>
          <a:prstGeom prst="rect">
            <a:avLst/>
          </a:prstGeom>
          <a:noFill/>
          <a:ln>
            <a:noFill/>
          </a:ln>
        </p:spPr>
      </p:pic>
      <p:pic>
        <p:nvPicPr>
          <p:cNvPr id="188" name="Shape 188"/>
          <p:cNvPicPr preferRelativeResize="0"/>
          <p:nvPr/>
        </p:nvPicPr>
        <p:blipFill rotWithShape="1">
          <a:blip r:embed="rId4">
            <a:alphaModFix/>
          </a:blip>
          <a:srcRect/>
          <a:stretch/>
        </p:blipFill>
        <p:spPr>
          <a:xfrm>
            <a:off x="3821428" y="2070033"/>
            <a:ext cx="4549139" cy="2202179"/>
          </a:xfrm>
          <a:prstGeom prst="rect">
            <a:avLst/>
          </a:prstGeom>
          <a:noFill/>
          <a:ln>
            <a:noFill/>
          </a:ln>
        </p:spPr>
      </p:pic>
      <p:pic>
        <p:nvPicPr>
          <p:cNvPr id="189" name="Shape 189"/>
          <p:cNvPicPr preferRelativeResize="0"/>
          <p:nvPr/>
        </p:nvPicPr>
        <p:blipFill rotWithShape="1">
          <a:blip r:embed="rId5">
            <a:alphaModFix/>
          </a:blip>
          <a:srcRect/>
          <a:stretch/>
        </p:blipFill>
        <p:spPr>
          <a:xfrm>
            <a:off x="174361" y="4312753"/>
            <a:ext cx="3855720" cy="2148839"/>
          </a:xfrm>
          <a:prstGeom prst="rect">
            <a:avLst/>
          </a:prstGeom>
          <a:noFill/>
          <a:ln>
            <a:noFill/>
          </a:ln>
        </p:spPr>
      </p:pic>
      <p:sp>
        <p:nvSpPr>
          <p:cNvPr id="190" name="Shape 190"/>
          <p:cNvSpPr txBox="1"/>
          <p:nvPr/>
        </p:nvSpPr>
        <p:spPr>
          <a:xfrm>
            <a:off x="1470213" y="2411190"/>
            <a:ext cx="2351214" cy="369332"/>
          </a:xfrm>
          <a:prstGeom prst="rect">
            <a:avLst/>
          </a:prstGeom>
          <a:noFill/>
          <a:ln w="9525" cap="flat" cmpd="sng">
            <a:solidFill>
              <a:schemeClr val="lt2"/>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US" sz="1800">
                <a:solidFill>
                  <a:schemeClr val="dk1"/>
                </a:solidFill>
                <a:latin typeface="Palatino Linotype"/>
                <a:ea typeface="Palatino Linotype"/>
                <a:cs typeface="Palatino Linotype"/>
                <a:sym typeface="Palatino Linotype"/>
              </a:rPr>
              <a:t>Gender Distribution</a:t>
            </a:r>
          </a:p>
        </p:txBody>
      </p:sp>
      <p:sp>
        <p:nvSpPr>
          <p:cNvPr id="191" name="Shape 191"/>
          <p:cNvSpPr txBox="1"/>
          <p:nvPr/>
        </p:nvSpPr>
        <p:spPr>
          <a:xfrm>
            <a:off x="2655152" y="5522322"/>
            <a:ext cx="2517850" cy="369332"/>
          </a:xfrm>
          <a:prstGeom prst="rect">
            <a:avLst/>
          </a:prstGeom>
          <a:noFill/>
          <a:ln w="9525" cap="flat" cmpd="sng">
            <a:solidFill>
              <a:schemeClr val="lt2"/>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US" sz="1800">
                <a:solidFill>
                  <a:schemeClr val="dk1"/>
                </a:solidFill>
                <a:latin typeface="Palatino Linotype"/>
                <a:ea typeface="Palatino Linotype"/>
                <a:cs typeface="Palatino Linotype"/>
                <a:sym typeface="Palatino Linotype"/>
              </a:rPr>
              <a:t>International Student?</a:t>
            </a:r>
          </a:p>
        </p:txBody>
      </p:sp>
      <p:sp>
        <p:nvSpPr>
          <p:cNvPr id="192" name="Shape 192"/>
          <p:cNvSpPr txBox="1"/>
          <p:nvPr/>
        </p:nvSpPr>
        <p:spPr>
          <a:xfrm>
            <a:off x="8020946" y="4128087"/>
            <a:ext cx="2351214" cy="369332"/>
          </a:xfrm>
          <a:prstGeom prst="rect">
            <a:avLst/>
          </a:prstGeom>
          <a:noFill/>
          <a:ln w="9525" cap="flat" cmpd="sng">
            <a:solidFill>
              <a:schemeClr val="lt2"/>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US" sz="1800">
                <a:solidFill>
                  <a:schemeClr val="dk1"/>
                </a:solidFill>
                <a:latin typeface="Palatino Linotype"/>
                <a:ea typeface="Palatino Linotype"/>
                <a:cs typeface="Palatino Linotype"/>
                <a:sym typeface="Palatino Linotype"/>
              </a:rPr>
              <a:t>iSchool Program</a:t>
            </a:r>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197" name="Shape 197"/>
          <p:cNvPicPr preferRelativeResize="0"/>
          <p:nvPr/>
        </p:nvPicPr>
        <p:blipFill rotWithShape="1">
          <a:blip r:embed="rId3">
            <a:alphaModFix/>
          </a:blip>
          <a:srcRect/>
          <a:stretch/>
        </p:blipFill>
        <p:spPr>
          <a:xfrm>
            <a:off x="4875676" y="4028558"/>
            <a:ext cx="6850157" cy="2425700"/>
          </a:xfrm>
          <a:prstGeom prst="rect">
            <a:avLst/>
          </a:prstGeom>
          <a:noFill/>
          <a:ln>
            <a:noFill/>
          </a:ln>
        </p:spPr>
      </p:pic>
      <p:pic>
        <p:nvPicPr>
          <p:cNvPr id="198" name="Shape 198"/>
          <p:cNvPicPr preferRelativeResize="0"/>
          <p:nvPr/>
        </p:nvPicPr>
        <p:blipFill rotWithShape="1">
          <a:blip r:embed="rId4">
            <a:alphaModFix/>
          </a:blip>
          <a:srcRect/>
          <a:stretch/>
        </p:blipFill>
        <p:spPr>
          <a:xfrm>
            <a:off x="331319" y="1860444"/>
            <a:ext cx="6813549" cy="2424414"/>
          </a:xfrm>
          <a:prstGeom prst="rect">
            <a:avLst/>
          </a:prstGeom>
          <a:noFill/>
          <a:ln>
            <a:noFill/>
          </a:ln>
        </p:spPr>
      </p:pic>
      <p:sp>
        <p:nvSpPr>
          <p:cNvPr id="199" name="Shape 199"/>
          <p:cNvSpPr txBox="1"/>
          <p:nvPr/>
        </p:nvSpPr>
        <p:spPr>
          <a:xfrm>
            <a:off x="7611035" y="2488518"/>
            <a:ext cx="4114799" cy="461664"/>
          </a:xfrm>
          <a:prstGeom prst="rect">
            <a:avLst/>
          </a:prstGeom>
          <a:noFill/>
          <a:ln w="9525" cap="flat" cmpd="sng">
            <a:solidFill>
              <a:schemeClr val="lt2"/>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Palatino Linotype"/>
                <a:ea typeface="Palatino Linotype"/>
                <a:cs typeface="Palatino Linotype"/>
                <a:sym typeface="Palatino Linotype"/>
              </a:rPr>
              <a:t>UW Safety Services</a:t>
            </a:r>
          </a:p>
        </p:txBody>
      </p:sp>
      <p:sp>
        <p:nvSpPr>
          <p:cNvPr id="200" name="Shape 200"/>
          <p:cNvSpPr txBox="1"/>
          <p:nvPr/>
        </p:nvSpPr>
        <p:spPr>
          <a:xfrm>
            <a:off x="524435" y="4719917"/>
            <a:ext cx="3671046" cy="830996"/>
          </a:xfrm>
          <a:prstGeom prst="rect">
            <a:avLst/>
          </a:prstGeom>
          <a:noFill/>
          <a:ln w="9525" cap="flat" cmpd="sng">
            <a:solidFill>
              <a:schemeClr val="lt2"/>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Palatino Linotype"/>
                <a:ea typeface="Palatino Linotype"/>
                <a:cs typeface="Palatino Linotype"/>
                <a:sym typeface="Palatino Linotype"/>
              </a:rPr>
              <a:t>Awareness Channels for the Safety Services</a:t>
            </a:r>
          </a:p>
        </p:txBody>
      </p:sp>
      <p:sp>
        <p:nvSpPr>
          <p:cNvPr id="201" name="Shape 201"/>
          <p:cNvSpPr txBox="1"/>
          <p:nvPr/>
        </p:nvSpPr>
        <p:spPr>
          <a:xfrm>
            <a:off x="1237129" y="779347"/>
            <a:ext cx="7611034" cy="861773"/>
          </a:xfrm>
          <a:prstGeom prst="rect">
            <a:avLst/>
          </a:prstGeom>
          <a:noFill/>
          <a:ln w="9525" cap="flat" cmpd="sng">
            <a:solidFill>
              <a:schemeClr val="lt2"/>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US" sz="5000">
                <a:solidFill>
                  <a:schemeClr val="dk2"/>
                </a:solidFill>
                <a:latin typeface="Century Gothic"/>
                <a:ea typeface="Century Gothic"/>
                <a:cs typeface="Century Gothic"/>
                <a:sym typeface="Century Gothic"/>
              </a:rPr>
              <a:t>Response Statistics</a:t>
            </a:r>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Shape 206"/>
          <p:cNvSpPr txBox="1">
            <a:spLocks noGrp="1"/>
          </p:cNvSpPr>
          <p:nvPr>
            <p:ph type="title"/>
          </p:nvPr>
        </p:nvSpPr>
        <p:spPr>
          <a:xfrm>
            <a:off x="622300" y="662893"/>
            <a:ext cx="10972799" cy="1143000"/>
          </a:xfrm>
          <a:prstGeom prst="rect">
            <a:avLst/>
          </a:prstGeom>
          <a:noFill/>
          <a:ln>
            <a:noFill/>
          </a:ln>
        </p:spPr>
        <p:txBody>
          <a:bodyPr lIns="0" tIns="45700" rIns="0" bIns="0" anchor="b" anchorCtr="0">
            <a:noAutofit/>
          </a:bodyPr>
          <a:lstStyle/>
          <a:p>
            <a:pPr marL="0" marR="0" lvl="0" indent="0" algn="l" rtl="0">
              <a:spcBef>
                <a:spcPts val="0"/>
              </a:spcBef>
              <a:buClr>
                <a:schemeClr val="dk2"/>
              </a:buClr>
              <a:buSzPct val="25000"/>
              <a:buFont typeface="Century Gothic"/>
              <a:buNone/>
            </a:pPr>
            <a:r>
              <a:rPr lang="en-US" sz="3500" b="0" i="0" u="none" strike="noStrike" cap="none">
                <a:solidFill>
                  <a:schemeClr val="dk2"/>
                </a:solidFill>
                <a:latin typeface="Century Gothic"/>
                <a:ea typeface="Century Gothic"/>
                <a:cs typeface="Century Gothic"/>
                <a:sym typeface="Century Gothic"/>
              </a:rPr>
              <a:t>ANOVA between Gender </a:t>
            </a:r>
            <a:br>
              <a:rPr lang="en-US" sz="3500" b="0" i="0" u="none" strike="noStrike" cap="none">
                <a:solidFill>
                  <a:schemeClr val="dk2"/>
                </a:solidFill>
                <a:latin typeface="Century Gothic"/>
                <a:ea typeface="Century Gothic"/>
                <a:cs typeface="Century Gothic"/>
                <a:sym typeface="Century Gothic"/>
              </a:rPr>
            </a:br>
            <a:r>
              <a:rPr lang="en-US" sz="3500" b="0" i="0" u="none" strike="noStrike" cap="none">
                <a:solidFill>
                  <a:schemeClr val="dk2"/>
                </a:solidFill>
                <a:latin typeface="Century Gothic"/>
                <a:ea typeface="Century Gothic"/>
                <a:cs typeface="Century Gothic"/>
                <a:sym typeface="Century Gothic"/>
              </a:rPr>
              <a:t>and Frequency of Utilization</a:t>
            </a:r>
          </a:p>
        </p:txBody>
      </p:sp>
      <p:sp>
        <p:nvSpPr>
          <p:cNvPr id="207" name="Shape 207"/>
          <p:cNvSpPr txBox="1"/>
          <p:nvPr/>
        </p:nvSpPr>
        <p:spPr>
          <a:xfrm>
            <a:off x="567114" y="1983991"/>
            <a:ext cx="4610100" cy="2488564"/>
          </a:xfrm>
          <a:prstGeom prst="rect">
            <a:avLst/>
          </a:prstGeom>
          <a:noFill/>
          <a:ln w="9525" cap="flat" cmpd="sng">
            <a:solidFill>
              <a:schemeClr val="lt2"/>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spcAft>
                <a:spcPts val="0"/>
              </a:spcAft>
              <a:buClr>
                <a:schemeClr val="dk1"/>
              </a:buClr>
              <a:buSzPct val="25000"/>
              <a:buFont typeface="Palatino Linotype"/>
              <a:buNone/>
            </a:pPr>
            <a:r>
              <a:rPr lang="en-US" sz="1800" b="1" dirty="0">
                <a:solidFill>
                  <a:schemeClr val="dk1"/>
                </a:solidFill>
                <a:latin typeface="Palatino Linotype"/>
                <a:ea typeface="Palatino Linotype"/>
                <a:cs typeface="Palatino Linotype"/>
                <a:sym typeface="Palatino Linotype"/>
              </a:rPr>
              <a:t>Null Hypothesis </a:t>
            </a:r>
            <a:r>
              <a:rPr lang="en-US" sz="1800" dirty="0">
                <a:solidFill>
                  <a:schemeClr val="dk1"/>
                </a:solidFill>
                <a:latin typeface="Palatino Linotype"/>
                <a:ea typeface="Palatino Linotype"/>
                <a:cs typeface="Palatino Linotype"/>
                <a:sym typeface="Palatino Linotype"/>
              </a:rPr>
              <a:t>→ The Gender of a participant has no association with the their Frequency of Utilization of the safety services.</a:t>
            </a:r>
          </a:p>
          <a:p>
            <a:pPr marL="0" marR="0" lvl="0" indent="0" algn="l" rtl="0">
              <a:spcBef>
                <a:spcPts val="0"/>
              </a:spcBef>
              <a:buClr>
                <a:schemeClr val="dk1"/>
              </a:buClr>
              <a:buFont typeface="Palatino Linotype"/>
              <a:buNone/>
            </a:pPr>
            <a:endParaRPr sz="1800" dirty="0">
              <a:solidFill>
                <a:schemeClr val="dk1"/>
              </a:solidFill>
              <a:latin typeface="Palatino Linotype"/>
              <a:ea typeface="Palatino Linotype"/>
              <a:cs typeface="Palatino Linotype"/>
              <a:sym typeface="Palatino Linotype"/>
            </a:endParaRPr>
          </a:p>
          <a:p>
            <a:pPr marL="0" marR="0" lvl="0" indent="0" algn="l" rtl="0">
              <a:spcBef>
                <a:spcPts val="0"/>
              </a:spcBef>
              <a:spcAft>
                <a:spcPts val="0"/>
              </a:spcAft>
              <a:buSzPct val="25000"/>
              <a:buNone/>
            </a:pPr>
            <a:r>
              <a:rPr lang="en-US" sz="1800" b="1" dirty="0">
                <a:solidFill>
                  <a:schemeClr val="dk1"/>
                </a:solidFill>
                <a:latin typeface="Palatino Linotype"/>
                <a:ea typeface="Palatino Linotype"/>
                <a:cs typeface="Palatino Linotype"/>
                <a:sym typeface="Palatino Linotype"/>
              </a:rPr>
              <a:t>Alternate Hypothesis </a:t>
            </a:r>
            <a:r>
              <a:rPr lang="en-US" sz="1800" dirty="0">
                <a:solidFill>
                  <a:schemeClr val="dk1"/>
                </a:solidFill>
                <a:latin typeface="Palatino Linotype"/>
                <a:ea typeface="Palatino Linotype"/>
                <a:cs typeface="Palatino Linotype"/>
                <a:sym typeface="Palatino Linotype"/>
              </a:rPr>
              <a:t>→ The Gender of a participant has an association with the their Frequency of Utilization of the safety services.</a:t>
            </a:r>
          </a:p>
          <a:p>
            <a:pPr marL="0" marR="0" lvl="0" indent="0" algn="l" rtl="0">
              <a:spcBef>
                <a:spcPts val="0"/>
              </a:spcBef>
              <a:buClr>
                <a:schemeClr val="dk1"/>
              </a:buClr>
              <a:buFont typeface="Palatino Linotype"/>
              <a:buNone/>
            </a:pPr>
            <a:endParaRPr sz="1800" dirty="0">
              <a:solidFill>
                <a:schemeClr val="dk1"/>
              </a:solidFill>
              <a:latin typeface="Palatino Linotype"/>
              <a:ea typeface="Palatino Linotype"/>
              <a:cs typeface="Palatino Linotype"/>
              <a:sym typeface="Palatino Linotype"/>
            </a:endParaRPr>
          </a:p>
        </p:txBody>
      </p:sp>
      <p:pic>
        <p:nvPicPr>
          <p:cNvPr id="208" name="Shape 208"/>
          <p:cNvPicPr preferRelativeResize="0"/>
          <p:nvPr/>
        </p:nvPicPr>
        <p:blipFill rotWithShape="1">
          <a:blip r:embed="rId3">
            <a:alphaModFix/>
          </a:blip>
          <a:srcRect/>
          <a:stretch/>
        </p:blipFill>
        <p:spPr>
          <a:xfrm>
            <a:off x="5934073" y="1990724"/>
            <a:ext cx="5537199" cy="2405631"/>
          </a:xfrm>
          <a:prstGeom prst="rect">
            <a:avLst/>
          </a:prstGeom>
          <a:noFill/>
          <a:ln>
            <a:noFill/>
          </a:ln>
        </p:spPr>
      </p:pic>
      <p:pic>
        <p:nvPicPr>
          <p:cNvPr id="209" name="Shape 209"/>
          <p:cNvPicPr preferRelativeResize="0"/>
          <p:nvPr/>
        </p:nvPicPr>
        <p:blipFill rotWithShape="1">
          <a:blip r:embed="rId4">
            <a:alphaModFix/>
          </a:blip>
          <a:srcRect/>
          <a:stretch/>
        </p:blipFill>
        <p:spPr>
          <a:xfrm>
            <a:off x="5892800" y="4638675"/>
            <a:ext cx="5845175" cy="1930399"/>
          </a:xfrm>
          <a:prstGeom prst="rect">
            <a:avLst/>
          </a:prstGeom>
          <a:noFill/>
          <a:ln>
            <a:noFill/>
          </a:ln>
        </p:spPr>
      </p:pic>
      <p:sp>
        <p:nvSpPr>
          <p:cNvPr id="211" name="Shape 211"/>
          <p:cNvSpPr txBox="1"/>
          <p:nvPr/>
        </p:nvSpPr>
        <p:spPr>
          <a:xfrm>
            <a:off x="6057900" y="5276850"/>
            <a:ext cx="5600699" cy="553997"/>
          </a:xfrm>
          <a:prstGeom prst="rect">
            <a:avLst/>
          </a:prstGeom>
          <a:noFill/>
          <a:ln w="9525" cap="flat" cmpd="sng">
            <a:solidFill>
              <a:schemeClr val="lt2"/>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US" sz="3000" b="1" dirty="0">
                <a:solidFill>
                  <a:srgbClr val="FF0000"/>
                </a:solidFill>
                <a:latin typeface="Palatino Linotype"/>
                <a:ea typeface="Palatino Linotype"/>
                <a:cs typeface="Palatino Linotype"/>
                <a:sym typeface="Palatino Linotype"/>
              </a:rPr>
              <a:t> Accept the Null  Hypothesis</a:t>
            </a:r>
          </a:p>
        </p:txBody>
      </p:sp>
      <p:sp>
        <p:nvSpPr>
          <p:cNvPr id="2" name="Oval 1"/>
          <p:cNvSpPr/>
          <p:nvPr/>
        </p:nvSpPr>
        <p:spPr>
          <a:xfrm>
            <a:off x="9479902" y="5738327"/>
            <a:ext cx="2341984" cy="50385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Shape 210"/>
          <p:cNvPicPr preferRelativeResize="0"/>
          <p:nvPr/>
        </p:nvPicPr>
        <p:blipFill rotWithShape="1">
          <a:blip r:embed="rId5">
            <a:alphaModFix/>
          </a:blip>
          <a:srcRect/>
          <a:stretch/>
        </p:blipFill>
        <p:spPr>
          <a:xfrm>
            <a:off x="575975" y="4909970"/>
            <a:ext cx="4625475" cy="1674107"/>
          </a:xfrm>
          <a:prstGeom prst="rect">
            <a:avLst/>
          </a:prstGeom>
          <a:noFill/>
          <a:ln>
            <a:noFill/>
          </a:ln>
        </p:spPr>
      </p:pic>
      <p:sp>
        <p:nvSpPr>
          <p:cNvPr id="12" name="Rectangle 11"/>
          <p:cNvSpPr/>
          <p:nvPr/>
        </p:nvSpPr>
        <p:spPr>
          <a:xfrm>
            <a:off x="2183556" y="4935125"/>
            <a:ext cx="1998482" cy="235670"/>
          </a:xfrm>
          <a:prstGeom prst="rect">
            <a:avLst/>
          </a:prstGeom>
          <a:solidFill>
            <a:schemeClr val="accent5">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Gender</a:t>
            </a:r>
          </a:p>
        </p:txBody>
      </p:sp>
      <p:sp>
        <p:nvSpPr>
          <p:cNvPr id="15" name="Rectangle 14"/>
          <p:cNvSpPr/>
          <p:nvPr/>
        </p:nvSpPr>
        <p:spPr>
          <a:xfrm>
            <a:off x="579922" y="5163796"/>
            <a:ext cx="1484263" cy="292231"/>
          </a:xfrm>
          <a:prstGeom prst="rect">
            <a:avLst/>
          </a:prstGeom>
          <a:solidFill>
            <a:schemeClr val="accent5">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solidFill>
                  <a:schemeClr val="tx1"/>
                </a:solidFill>
                <a:latin typeface="Arial" panose="020B0604020202020204" pitchFamily="34" charset="0"/>
                <a:cs typeface="Arial" panose="020B0604020202020204" pitchFamily="34" charset="0"/>
              </a:rPr>
              <a:t>FreqOfUtil</a:t>
            </a:r>
            <a:endParaRPr lang="en-US" sz="1400" b="1" dirty="0">
              <a:solidFill>
                <a:schemeClr val="tx1"/>
              </a:solidFill>
              <a:latin typeface="Arial" panose="020B0604020202020204" pitchFamily="34" charset="0"/>
              <a:cs typeface="Arial" panose="020B060402020202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 grpId="0" animBg="1"/>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pic>
        <p:nvPicPr>
          <p:cNvPr id="216" name="Shape 216"/>
          <p:cNvPicPr preferRelativeResize="0"/>
          <p:nvPr/>
        </p:nvPicPr>
        <p:blipFill rotWithShape="1">
          <a:blip r:embed="rId3">
            <a:alphaModFix/>
          </a:blip>
          <a:srcRect/>
          <a:stretch/>
        </p:blipFill>
        <p:spPr>
          <a:xfrm>
            <a:off x="6088673" y="4640262"/>
            <a:ext cx="5676900" cy="2217736"/>
          </a:xfrm>
          <a:prstGeom prst="rect">
            <a:avLst/>
          </a:prstGeom>
          <a:noFill/>
          <a:ln>
            <a:noFill/>
          </a:ln>
        </p:spPr>
      </p:pic>
      <p:sp>
        <p:nvSpPr>
          <p:cNvPr id="217" name="Shape 217"/>
          <p:cNvSpPr txBox="1">
            <a:spLocks noGrp="1"/>
          </p:cNvSpPr>
          <p:nvPr>
            <p:ph type="title"/>
          </p:nvPr>
        </p:nvSpPr>
        <p:spPr>
          <a:xfrm>
            <a:off x="622300" y="662893"/>
            <a:ext cx="10972799" cy="1143000"/>
          </a:xfrm>
          <a:prstGeom prst="rect">
            <a:avLst/>
          </a:prstGeom>
          <a:noFill/>
          <a:ln>
            <a:noFill/>
          </a:ln>
        </p:spPr>
        <p:txBody>
          <a:bodyPr lIns="0" tIns="45700" rIns="0" bIns="0" anchor="b" anchorCtr="0">
            <a:noAutofit/>
          </a:bodyPr>
          <a:lstStyle/>
          <a:p>
            <a:pPr marL="0" marR="0" lvl="0" indent="0" algn="l" rtl="0">
              <a:spcBef>
                <a:spcPts val="0"/>
              </a:spcBef>
              <a:buClr>
                <a:schemeClr val="dk2"/>
              </a:buClr>
              <a:buSzPct val="25000"/>
              <a:buFont typeface="Century Gothic"/>
              <a:buNone/>
            </a:pPr>
            <a:r>
              <a:rPr lang="en-US" sz="3500" b="0" i="0" u="none" strike="noStrike" cap="none">
                <a:solidFill>
                  <a:schemeClr val="dk2"/>
                </a:solidFill>
                <a:latin typeface="Century Gothic"/>
                <a:ea typeface="Century Gothic"/>
                <a:cs typeface="Century Gothic"/>
                <a:sym typeface="Century Gothic"/>
              </a:rPr>
              <a:t>ANOVA between Peer Influence </a:t>
            </a:r>
            <a:br>
              <a:rPr lang="en-US" sz="3500" b="0" i="0" u="none" strike="noStrike" cap="none">
                <a:solidFill>
                  <a:schemeClr val="dk2"/>
                </a:solidFill>
                <a:latin typeface="Century Gothic"/>
                <a:ea typeface="Century Gothic"/>
                <a:cs typeface="Century Gothic"/>
                <a:sym typeface="Century Gothic"/>
              </a:rPr>
            </a:br>
            <a:r>
              <a:rPr lang="en-US" sz="3500" b="0" i="0" u="none" strike="noStrike" cap="none">
                <a:solidFill>
                  <a:schemeClr val="dk2"/>
                </a:solidFill>
                <a:latin typeface="Century Gothic"/>
                <a:ea typeface="Century Gothic"/>
                <a:cs typeface="Century Gothic"/>
                <a:sym typeface="Century Gothic"/>
              </a:rPr>
              <a:t>and Frequency of Utilization</a:t>
            </a:r>
          </a:p>
        </p:txBody>
      </p:sp>
      <p:sp>
        <p:nvSpPr>
          <p:cNvPr id="218" name="Shape 218"/>
          <p:cNvSpPr txBox="1"/>
          <p:nvPr/>
        </p:nvSpPr>
        <p:spPr>
          <a:xfrm>
            <a:off x="567114" y="1983991"/>
            <a:ext cx="4610100" cy="2488564"/>
          </a:xfrm>
          <a:prstGeom prst="rect">
            <a:avLst/>
          </a:prstGeom>
          <a:noFill/>
          <a:ln w="9525" cap="flat" cmpd="sng">
            <a:solidFill>
              <a:schemeClr val="lt2"/>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spcAft>
                <a:spcPts val="0"/>
              </a:spcAft>
              <a:buClr>
                <a:schemeClr val="dk1"/>
              </a:buClr>
              <a:buSzPct val="25000"/>
              <a:buFont typeface="Palatino Linotype"/>
              <a:buNone/>
            </a:pPr>
            <a:r>
              <a:rPr lang="en-US" sz="1800" b="1">
                <a:solidFill>
                  <a:schemeClr val="dk1"/>
                </a:solidFill>
                <a:latin typeface="Palatino Linotype"/>
                <a:ea typeface="Palatino Linotype"/>
                <a:cs typeface="Palatino Linotype"/>
                <a:sym typeface="Palatino Linotype"/>
              </a:rPr>
              <a:t>Null Hypothesis </a:t>
            </a:r>
            <a:r>
              <a:rPr lang="en-US" sz="1800">
                <a:solidFill>
                  <a:schemeClr val="dk1"/>
                </a:solidFill>
                <a:latin typeface="Palatino Linotype"/>
                <a:ea typeface="Palatino Linotype"/>
                <a:cs typeface="Palatino Linotype"/>
                <a:sym typeface="Palatino Linotype"/>
              </a:rPr>
              <a:t>→ Peer Influence has no association with the Frequency of Utilization of the safety services.</a:t>
            </a:r>
          </a:p>
          <a:p>
            <a:pPr marL="0" marR="0" lvl="0" indent="0" algn="l" rtl="0">
              <a:spcBef>
                <a:spcPts val="0"/>
              </a:spcBef>
              <a:buClr>
                <a:schemeClr val="dk1"/>
              </a:buClr>
              <a:buFont typeface="Palatino Linotype"/>
              <a:buNone/>
            </a:pPr>
            <a:endParaRPr sz="1800">
              <a:solidFill>
                <a:schemeClr val="dk1"/>
              </a:solidFill>
              <a:latin typeface="Palatino Linotype"/>
              <a:ea typeface="Palatino Linotype"/>
              <a:cs typeface="Palatino Linotype"/>
              <a:sym typeface="Palatino Linotype"/>
            </a:endParaRPr>
          </a:p>
          <a:p>
            <a:pPr marL="0" marR="0" lvl="0" indent="0" algn="l" rtl="0">
              <a:spcBef>
                <a:spcPts val="0"/>
              </a:spcBef>
              <a:spcAft>
                <a:spcPts val="0"/>
              </a:spcAft>
              <a:buSzPct val="25000"/>
              <a:buNone/>
            </a:pPr>
            <a:r>
              <a:rPr lang="en-US" sz="1800" b="1">
                <a:solidFill>
                  <a:schemeClr val="dk1"/>
                </a:solidFill>
                <a:latin typeface="Palatino Linotype"/>
                <a:ea typeface="Palatino Linotype"/>
                <a:cs typeface="Palatino Linotype"/>
                <a:sym typeface="Palatino Linotype"/>
              </a:rPr>
              <a:t>Alternate Hypothesis </a:t>
            </a:r>
            <a:r>
              <a:rPr lang="en-US" sz="1800">
                <a:solidFill>
                  <a:schemeClr val="dk1"/>
                </a:solidFill>
                <a:latin typeface="Palatino Linotype"/>
                <a:ea typeface="Palatino Linotype"/>
                <a:cs typeface="Palatino Linotype"/>
                <a:sym typeface="Palatino Linotype"/>
              </a:rPr>
              <a:t>→ Peer Influence has an association with the Frequency of Utilization of the safety services.</a:t>
            </a:r>
          </a:p>
          <a:p>
            <a:pPr marL="0" marR="0" lvl="0" indent="0" algn="l" rtl="0">
              <a:spcBef>
                <a:spcPts val="0"/>
              </a:spcBef>
              <a:buClr>
                <a:schemeClr val="dk1"/>
              </a:buClr>
              <a:buFont typeface="Palatino Linotype"/>
              <a:buNone/>
            </a:pPr>
            <a:endParaRPr sz="1800">
              <a:solidFill>
                <a:schemeClr val="dk1"/>
              </a:solidFill>
              <a:latin typeface="Palatino Linotype"/>
              <a:ea typeface="Palatino Linotype"/>
              <a:cs typeface="Palatino Linotype"/>
              <a:sym typeface="Palatino Linotype"/>
            </a:endParaRPr>
          </a:p>
        </p:txBody>
      </p:sp>
      <p:sp>
        <p:nvSpPr>
          <p:cNvPr id="219" name="Shape 219"/>
          <p:cNvSpPr txBox="1"/>
          <p:nvPr/>
        </p:nvSpPr>
        <p:spPr>
          <a:xfrm>
            <a:off x="6057900" y="5276850"/>
            <a:ext cx="5600699" cy="553997"/>
          </a:xfrm>
          <a:prstGeom prst="rect">
            <a:avLst/>
          </a:prstGeom>
          <a:noFill/>
          <a:ln w="9525" cap="flat" cmpd="sng">
            <a:solidFill>
              <a:schemeClr val="lt2"/>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US" sz="3000" b="1" dirty="0">
                <a:solidFill>
                  <a:srgbClr val="FF0000"/>
                </a:solidFill>
                <a:latin typeface="Palatino Linotype"/>
                <a:ea typeface="Palatino Linotype"/>
                <a:cs typeface="Palatino Linotype"/>
                <a:sym typeface="Palatino Linotype"/>
              </a:rPr>
              <a:t> Reject the Null  Hypothesis</a:t>
            </a:r>
          </a:p>
        </p:txBody>
      </p:sp>
      <p:pic>
        <p:nvPicPr>
          <p:cNvPr id="220" name="Shape 220"/>
          <p:cNvPicPr preferRelativeResize="0"/>
          <p:nvPr/>
        </p:nvPicPr>
        <p:blipFill rotWithShape="1">
          <a:blip r:embed="rId4">
            <a:alphaModFix/>
          </a:blip>
          <a:srcRect/>
          <a:stretch/>
        </p:blipFill>
        <p:spPr>
          <a:xfrm>
            <a:off x="6114414" y="1924050"/>
            <a:ext cx="4020184" cy="2523490"/>
          </a:xfrm>
          <a:prstGeom prst="rect">
            <a:avLst/>
          </a:prstGeom>
          <a:noFill/>
          <a:ln>
            <a:noFill/>
          </a:ln>
        </p:spPr>
      </p:pic>
      <p:sp>
        <p:nvSpPr>
          <p:cNvPr id="8" name="Oval 7"/>
          <p:cNvSpPr/>
          <p:nvPr/>
        </p:nvSpPr>
        <p:spPr>
          <a:xfrm>
            <a:off x="9694506" y="5971592"/>
            <a:ext cx="2341984" cy="50385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Shape 221"/>
          <p:cNvPicPr preferRelativeResize="0"/>
          <p:nvPr/>
        </p:nvPicPr>
        <p:blipFill rotWithShape="1">
          <a:blip r:embed="rId5">
            <a:alphaModFix/>
          </a:blip>
          <a:srcRect/>
          <a:stretch/>
        </p:blipFill>
        <p:spPr>
          <a:xfrm>
            <a:off x="590484" y="4849053"/>
            <a:ext cx="4516925" cy="1507960"/>
          </a:xfrm>
          <a:prstGeom prst="rect">
            <a:avLst/>
          </a:prstGeom>
          <a:noFill/>
          <a:ln>
            <a:noFill/>
          </a:ln>
        </p:spPr>
      </p:pic>
      <p:sp>
        <p:nvSpPr>
          <p:cNvPr id="13" name="Rectangle 12"/>
          <p:cNvSpPr/>
          <p:nvPr/>
        </p:nvSpPr>
        <p:spPr>
          <a:xfrm>
            <a:off x="1936685" y="4849053"/>
            <a:ext cx="2136638" cy="300687"/>
          </a:xfrm>
          <a:prstGeom prst="rect">
            <a:avLst/>
          </a:prstGeom>
          <a:solidFill>
            <a:schemeClr val="accent5">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b="1" dirty="0" err="1">
                <a:ln>
                  <a:solidFill>
                    <a:schemeClr val="bg1"/>
                  </a:solidFill>
                </a:ln>
                <a:solidFill>
                  <a:schemeClr val="tx1"/>
                </a:solidFill>
                <a:latin typeface="Arial Black" panose="020B0A04020102020204" pitchFamily="34" charset="0"/>
                <a:cs typeface="Arial" panose="020B0604020202020204" pitchFamily="34" charset="0"/>
              </a:rPr>
              <a:t>PeerInfluence</a:t>
            </a:r>
            <a:endParaRPr lang="en-US" sz="1600" b="1" dirty="0">
              <a:ln>
                <a:solidFill>
                  <a:schemeClr val="bg1"/>
                </a:solidFill>
              </a:ln>
              <a:solidFill>
                <a:schemeClr val="tx1"/>
              </a:solidFill>
              <a:latin typeface="Arial Black" panose="020B0A04020102020204" pitchFamily="34" charset="0"/>
              <a:cs typeface="Arial" panose="020B0604020202020204" pitchFamily="34" charset="0"/>
            </a:endParaRPr>
          </a:p>
        </p:txBody>
      </p:sp>
      <p:sp>
        <p:nvSpPr>
          <p:cNvPr id="14" name="Rectangle 13"/>
          <p:cNvSpPr/>
          <p:nvPr/>
        </p:nvSpPr>
        <p:spPr>
          <a:xfrm>
            <a:off x="590484" y="5149740"/>
            <a:ext cx="1346201" cy="188536"/>
          </a:xfrm>
          <a:prstGeom prst="rect">
            <a:avLst/>
          </a:prstGeom>
          <a:solidFill>
            <a:schemeClr val="accent5">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err="1">
                <a:ln>
                  <a:solidFill>
                    <a:schemeClr val="bg1"/>
                  </a:solidFill>
                </a:ln>
                <a:solidFill>
                  <a:schemeClr val="tx1"/>
                </a:solidFill>
                <a:latin typeface="Arial Black" panose="020B0A04020102020204" pitchFamily="34" charset="0"/>
              </a:rPr>
              <a:t>FreqOfUtil</a:t>
            </a:r>
            <a:endParaRPr lang="en-US" dirty="0">
              <a:ln>
                <a:solidFill>
                  <a:schemeClr val="bg1"/>
                </a:solidFill>
              </a:ln>
              <a:solidFill>
                <a:schemeClr val="tx1"/>
              </a:solidFill>
              <a:latin typeface="Arial Black" panose="020B0A0402010202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title"/>
          </p:nvPr>
        </p:nvSpPr>
        <p:spPr>
          <a:xfrm>
            <a:off x="755650" y="977217"/>
            <a:ext cx="10972799" cy="1143000"/>
          </a:xfrm>
          <a:prstGeom prst="rect">
            <a:avLst/>
          </a:prstGeom>
          <a:noFill/>
          <a:ln>
            <a:noFill/>
          </a:ln>
        </p:spPr>
        <p:txBody>
          <a:bodyPr lIns="0" tIns="45700" rIns="0" bIns="0" anchor="b" anchorCtr="0">
            <a:noAutofit/>
          </a:bodyPr>
          <a:lstStyle/>
          <a:p>
            <a:pPr marL="0" marR="0" lvl="0" indent="0" algn="l" rtl="0">
              <a:spcBef>
                <a:spcPts val="0"/>
              </a:spcBef>
              <a:buClr>
                <a:schemeClr val="dk2"/>
              </a:buClr>
              <a:buSzPct val="25000"/>
              <a:buFont typeface="Century Gothic"/>
              <a:buNone/>
            </a:pPr>
            <a:r>
              <a:rPr lang="en-US" sz="3500" b="0" i="0" u="none" strike="noStrike" cap="none">
                <a:solidFill>
                  <a:schemeClr val="dk2"/>
                </a:solidFill>
                <a:latin typeface="Century Gothic"/>
                <a:ea typeface="Century Gothic"/>
                <a:cs typeface="Century Gothic"/>
                <a:sym typeface="Century Gothic"/>
              </a:rPr>
              <a:t>Correlation between Awareness </a:t>
            </a:r>
            <a:br>
              <a:rPr lang="en-US" sz="3500" b="0" i="0" u="none" strike="noStrike" cap="none">
                <a:solidFill>
                  <a:schemeClr val="dk2"/>
                </a:solidFill>
                <a:latin typeface="Century Gothic"/>
                <a:ea typeface="Century Gothic"/>
                <a:cs typeface="Century Gothic"/>
                <a:sym typeface="Century Gothic"/>
              </a:rPr>
            </a:br>
            <a:r>
              <a:rPr lang="en-US" sz="3500" b="0" i="0" u="none" strike="noStrike" cap="none">
                <a:solidFill>
                  <a:schemeClr val="dk2"/>
                </a:solidFill>
                <a:latin typeface="Century Gothic"/>
                <a:ea typeface="Century Gothic"/>
                <a:cs typeface="Century Gothic"/>
                <a:sym typeface="Century Gothic"/>
              </a:rPr>
              <a:t>Channels and Confusion</a:t>
            </a:r>
          </a:p>
        </p:txBody>
      </p:sp>
      <p:pic>
        <p:nvPicPr>
          <p:cNvPr id="227" name="Shape 227"/>
          <p:cNvPicPr preferRelativeResize="0"/>
          <p:nvPr/>
        </p:nvPicPr>
        <p:blipFill rotWithShape="1">
          <a:blip r:embed="rId3">
            <a:alphaModFix/>
          </a:blip>
          <a:srcRect/>
          <a:stretch/>
        </p:blipFill>
        <p:spPr>
          <a:xfrm>
            <a:off x="737685" y="4955930"/>
            <a:ext cx="2337131" cy="1068779"/>
          </a:xfrm>
          <a:prstGeom prst="rect">
            <a:avLst/>
          </a:prstGeom>
          <a:noFill/>
          <a:ln w="9525" cap="flat" cmpd="sng">
            <a:solidFill>
              <a:schemeClr val="accent1"/>
            </a:solidFill>
            <a:prstDash val="solid"/>
            <a:round/>
            <a:headEnd type="none" w="med" len="med"/>
            <a:tailEnd type="none" w="med" len="med"/>
          </a:ln>
        </p:spPr>
      </p:pic>
      <p:sp>
        <p:nvSpPr>
          <p:cNvPr id="228" name="Shape 228"/>
          <p:cNvSpPr txBox="1"/>
          <p:nvPr/>
        </p:nvSpPr>
        <p:spPr>
          <a:xfrm>
            <a:off x="2839916" y="6164512"/>
            <a:ext cx="5635867" cy="553997"/>
          </a:xfrm>
          <a:prstGeom prst="rect">
            <a:avLst/>
          </a:prstGeom>
          <a:noFill/>
          <a:ln w="9525" cap="flat" cmpd="sng">
            <a:solidFill>
              <a:schemeClr val="lt2"/>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US" sz="3000" b="1">
                <a:solidFill>
                  <a:srgbClr val="FF0000"/>
                </a:solidFill>
                <a:latin typeface="Palatino Linotype"/>
                <a:ea typeface="Palatino Linotype"/>
                <a:cs typeface="Palatino Linotype"/>
                <a:sym typeface="Palatino Linotype"/>
              </a:rPr>
              <a:t>Accept the NULL Hypothesis</a:t>
            </a:r>
          </a:p>
        </p:txBody>
      </p:sp>
      <p:sp>
        <p:nvSpPr>
          <p:cNvPr id="229" name="Shape 229"/>
          <p:cNvSpPr txBox="1"/>
          <p:nvPr/>
        </p:nvSpPr>
        <p:spPr>
          <a:xfrm>
            <a:off x="628650" y="2466975"/>
            <a:ext cx="5962650" cy="2124074"/>
          </a:xfrm>
          <a:prstGeom prst="rect">
            <a:avLst/>
          </a:prstGeom>
          <a:noFill/>
          <a:ln w="9525" cap="flat" cmpd="sng">
            <a:solidFill>
              <a:schemeClr val="lt2"/>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Clr>
                <a:schemeClr val="dk1"/>
              </a:buClr>
              <a:buSzPct val="25000"/>
              <a:buFont typeface="Palatino Linotype"/>
              <a:buNone/>
            </a:pPr>
            <a:r>
              <a:rPr lang="en-US" sz="1800" b="1">
                <a:solidFill>
                  <a:schemeClr val="dk1"/>
                </a:solidFill>
                <a:latin typeface="Palatino Linotype"/>
                <a:ea typeface="Palatino Linotype"/>
                <a:cs typeface="Palatino Linotype"/>
                <a:sym typeface="Palatino Linotype"/>
              </a:rPr>
              <a:t>Null Hypothesis </a:t>
            </a:r>
            <a:r>
              <a:rPr lang="en-US" sz="1800">
                <a:solidFill>
                  <a:schemeClr val="dk1"/>
                </a:solidFill>
                <a:latin typeface="Palatino Linotype"/>
                <a:ea typeface="Palatino Linotype"/>
                <a:cs typeface="Palatino Linotype"/>
                <a:sym typeface="Palatino Linotype"/>
              </a:rPr>
              <a:t>→ </a:t>
            </a:r>
          </a:p>
          <a:p>
            <a:pPr marL="0" marR="0" lvl="0" indent="0" algn="l" rtl="0">
              <a:spcBef>
                <a:spcPts val="0"/>
              </a:spcBef>
              <a:spcAft>
                <a:spcPts val="0"/>
              </a:spcAft>
              <a:buSzPct val="25000"/>
              <a:buNone/>
            </a:pPr>
            <a:r>
              <a:rPr lang="en-US" sz="1800">
                <a:solidFill>
                  <a:schemeClr val="dk1"/>
                </a:solidFill>
                <a:latin typeface="Palatino Linotype"/>
                <a:ea typeface="Palatino Linotype"/>
                <a:cs typeface="Palatino Linotype"/>
                <a:sym typeface="Palatino Linotype"/>
              </a:rPr>
              <a:t>The Awareness Channels have no association with the Confusion level among students.</a:t>
            </a:r>
          </a:p>
          <a:p>
            <a:pPr marL="0" marR="0" lvl="0" indent="0" algn="l" rtl="0">
              <a:spcBef>
                <a:spcPts val="0"/>
              </a:spcBef>
              <a:buClr>
                <a:schemeClr val="dk1"/>
              </a:buClr>
              <a:buFont typeface="Palatino Linotype"/>
              <a:buNone/>
            </a:pPr>
            <a:endParaRPr sz="1800">
              <a:solidFill>
                <a:schemeClr val="dk1"/>
              </a:solidFill>
              <a:latin typeface="Palatino Linotype"/>
              <a:ea typeface="Palatino Linotype"/>
              <a:cs typeface="Palatino Linotype"/>
              <a:sym typeface="Palatino Linotype"/>
            </a:endParaRPr>
          </a:p>
          <a:p>
            <a:pPr marL="0" marR="0" lvl="0" indent="0" algn="l" rtl="0">
              <a:spcBef>
                <a:spcPts val="0"/>
              </a:spcBef>
              <a:buSzPct val="25000"/>
              <a:buNone/>
            </a:pPr>
            <a:r>
              <a:rPr lang="en-US" sz="1800" b="1">
                <a:solidFill>
                  <a:schemeClr val="dk1"/>
                </a:solidFill>
                <a:latin typeface="Palatino Linotype"/>
                <a:ea typeface="Palatino Linotype"/>
                <a:cs typeface="Palatino Linotype"/>
                <a:sym typeface="Palatino Linotype"/>
              </a:rPr>
              <a:t>Alternate Hypothesis </a:t>
            </a:r>
            <a:r>
              <a:rPr lang="en-US" sz="1800">
                <a:solidFill>
                  <a:schemeClr val="dk1"/>
                </a:solidFill>
                <a:latin typeface="Palatino Linotype"/>
                <a:ea typeface="Palatino Linotype"/>
                <a:cs typeface="Palatino Linotype"/>
                <a:sym typeface="Palatino Linotype"/>
              </a:rPr>
              <a:t>→The Awareness Channels have an association with the Confusion level among students.</a:t>
            </a:r>
          </a:p>
          <a:p>
            <a:pPr marL="0" marR="0" lvl="0" indent="0" algn="l" rtl="0">
              <a:spcBef>
                <a:spcPts val="0"/>
              </a:spcBef>
              <a:buNone/>
            </a:pPr>
            <a:endParaRPr sz="1800">
              <a:solidFill>
                <a:schemeClr val="dk1"/>
              </a:solidFill>
              <a:latin typeface="Palatino Linotype"/>
              <a:ea typeface="Palatino Linotype"/>
              <a:cs typeface="Palatino Linotype"/>
              <a:sym typeface="Palatino Linotype"/>
            </a:endParaRPr>
          </a:p>
        </p:txBody>
      </p:sp>
      <p:pic>
        <p:nvPicPr>
          <p:cNvPr id="230" name="Shape 230"/>
          <p:cNvPicPr preferRelativeResize="0"/>
          <p:nvPr/>
        </p:nvPicPr>
        <p:blipFill rotWithShape="1">
          <a:blip r:embed="rId4">
            <a:alphaModFix/>
          </a:blip>
          <a:srcRect/>
          <a:stretch/>
        </p:blipFill>
        <p:spPr>
          <a:xfrm>
            <a:off x="6791324" y="1990725"/>
            <a:ext cx="4823313" cy="4278188"/>
          </a:xfrm>
          <a:prstGeom prst="rect">
            <a:avLst/>
          </a:prstGeom>
          <a:noFill/>
          <a:ln>
            <a:noFill/>
          </a:ln>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xfrm>
            <a:off x="609600" y="704087"/>
            <a:ext cx="10972799" cy="1143000"/>
          </a:xfrm>
          <a:prstGeom prst="rect">
            <a:avLst/>
          </a:prstGeom>
          <a:noFill/>
          <a:ln>
            <a:noFill/>
          </a:ln>
        </p:spPr>
        <p:txBody>
          <a:bodyPr lIns="0" tIns="45700" rIns="0" bIns="0" anchor="b" anchorCtr="0">
            <a:noAutofit/>
          </a:bodyPr>
          <a:lstStyle/>
          <a:p>
            <a:pPr marL="0" marR="0" lvl="0" indent="0" algn="l" rtl="0">
              <a:spcBef>
                <a:spcPts val="0"/>
              </a:spcBef>
              <a:buClr>
                <a:schemeClr val="dk2"/>
              </a:buClr>
              <a:buSzPct val="25000"/>
              <a:buFont typeface="Century Gothic"/>
              <a:buNone/>
            </a:pPr>
            <a:r>
              <a:rPr lang="en-US" sz="3500" b="0" i="0" u="none" strike="noStrike" cap="none">
                <a:solidFill>
                  <a:schemeClr val="dk2"/>
                </a:solidFill>
                <a:latin typeface="Century Gothic"/>
                <a:ea typeface="Century Gothic"/>
                <a:cs typeface="Century Gothic"/>
                <a:sym typeface="Century Gothic"/>
              </a:rPr>
              <a:t>Correlation between Number of Awareness Channels and Confusion</a:t>
            </a:r>
          </a:p>
        </p:txBody>
      </p:sp>
      <p:pic>
        <p:nvPicPr>
          <p:cNvPr id="236" name="Shape 236"/>
          <p:cNvPicPr preferRelativeResize="0"/>
          <p:nvPr/>
        </p:nvPicPr>
        <p:blipFill rotWithShape="1">
          <a:blip r:embed="rId3">
            <a:alphaModFix/>
          </a:blip>
          <a:srcRect/>
          <a:stretch/>
        </p:blipFill>
        <p:spPr>
          <a:xfrm>
            <a:off x="5838091" y="2407025"/>
            <a:ext cx="5349861" cy="3092823"/>
          </a:xfrm>
          <a:prstGeom prst="rect">
            <a:avLst/>
          </a:prstGeom>
          <a:noFill/>
          <a:ln>
            <a:noFill/>
          </a:ln>
        </p:spPr>
      </p:pic>
      <p:graphicFrame>
        <p:nvGraphicFramePr>
          <p:cNvPr id="237" name="Shape 237"/>
          <p:cNvGraphicFramePr/>
          <p:nvPr/>
        </p:nvGraphicFramePr>
        <p:xfrm>
          <a:off x="430308" y="2407025"/>
          <a:ext cx="4934675" cy="3092875"/>
        </p:xfrm>
        <a:graphic>
          <a:graphicData uri="http://schemas.openxmlformats.org/drawingml/2006/table">
            <a:tbl>
              <a:tblPr>
                <a:noFill/>
                <a:tableStyleId>{002039C9-2634-4DD5-BA33-C0CFC2E6BB3C}</a:tableStyleId>
              </a:tblPr>
              <a:tblGrid>
                <a:gridCol w="1957225">
                  <a:extLst>
                    <a:ext uri="{9D8B030D-6E8A-4147-A177-3AD203B41FA5}">
                      <a16:colId xmlns:a16="http://schemas.microsoft.com/office/drawing/2014/main" val="20000"/>
                    </a:ext>
                  </a:extLst>
                </a:gridCol>
                <a:gridCol w="1488725">
                  <a:extLst>
                    <a:ext uri="{9D8B030D-6E8A-4147-A177-3AD203B41FA5}">
                      <a16:colId xmlns:a16="http://schemas.microsoft.com/office/drawing/2014/main" val="20001"/>
                    </a:ext>
                  </a:extLst>
                </a:gridCol>
                <a:gridCol w="1488725">
                  <a:extLst>
                    <a:ext uri="{9D8B030D-6E8A-4147-A177-3AD203B41FA5}">
                      <a16:colId xmlns:a16="http://schemas.microsoft.com/office/drawing/2014/main" val="20002"/>
                    </a:ext>
                  </a:extLst>
                </a:gridCol>
              </a:tblGrid>
              <a:tr h="879225">
                <a:tc>
                  <a:txBody>
                    <a:bodyPr/>
                    <a:lstStyle/>
                    <a:p>
                      <a:pPr marL="0" marR="0" lvl="0" indent="0" algn="l" rtl="0">
                        <a:spcBef>
                          <a:spcPts val="0"/>
                        </a:spcBef>
                        <a:buSzPct val="25000"/>
                        <a:buNone/>
                      </a:pPr>
                      <a:r>
                        <a:rPr lang="en-US" sz="1100" b="1" i="0" u="none" strike="noStrike" cap="none">
                          <a:solidFill>
                            <a:srgbClr val="000000"/>
                          </a:solidFill>
                          <a:latin typeface="Arial"/>
                          <a:ea typeface="Arial"/>
                          <a:cs typeface="Arial"/>
                          <a:sym typeface="Arial"/>
                        </a:rPr>
                        <a:t>No of Awareness Channels Known to Students</a:t>
                      </a:r>
                    </a:p>
                  </a:txBody>
                  <a:tcPr marL="12700" marR="12700" marT="12700" marB="0" anchor="b">
                    <a:lnL w="12700" cap="flat" cmpd="sng">
                      <a:solidFill>
                        <a:srgbClr val="375623"/>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92D050"/>
                    </a:solidFill>
                  </a:tcPr>
                </a:tc>
                <a:tc gridSpan="2">
                  <a:txBody>
                    <a:bodyPr/>
                    <a:lstStyle/>
                    <a:p>
                      <a:pPr marL="0" marR="0" lvl="0" indent="0" algn="ctr" rtl="0">
                        <a:spcBef>
                          <a:spcPts val="0"/>
                        </a:spcBef>
                        <a:buSzPct val="25000"/>
                        <a:buNone/>
                      </a:pPr>
                      <a:r>
                        <a:rPr lang="en-US" sz="1100" b="1" i="0" u="none" strike="noStrike" cap="none">
                          <a:solidFill>
                            <a:srgbClr val="000000"/>
                          </a:solidFill>
                          <a:latin typeface="Arial"/>
                          <a:ea typeface="Arial"/>
                          <a:cs typeface="Arial"/>
                          <a:sym typeface="Arial"/>
                        </a:rPr>
                        <a:t>Confusion</a:t>
                      </a:r>
                    </a:p>
                  </a:txBody>
                  <a:tcPr marL="12700" marR="12700" marT="12700" marB="0" anchor="b">
                    <a:lnL w="9525" cap="flat" cmpd="sng">
                      <a:solidFill>
                        <a:srgbClr val="000000"/>
                      </a:solidFill>
                      <a:prstDash val="solid"/>
                      <a:round/>
                      <a:headEnd type="none" w="med" len="med"/>
                      <a:tailEnd type="none" w="med" len="med"/>
                    </a:lnL>
                    <a:lnR w="12700" cap="flat" cmpd="sng">
                      <a:solidFill>
                        <a:srgbClr val="375623"/>
                      </a:solidFill>
                      <a:prstDash val="solid"/>
                      <a:round/>
                      <a:headEnd type="none" w="med" len="med"/>
                      <a:tailEnd type="none" w="med" len="med"/>
                    </a:lnR>
                    <a:lnT w="12700" cap="flat" cmpd="sng">
                      <a:solidFill>
                        <a:srgbClr val="375623"/>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92D050"/>
                    </a:solidFill>
                  </a:tcPr>
                </a:tc>
                <a:tc hMerge="1">
                  <a:txBody>
                    <a:bodyPr/>
                    <a:lstStyle/>
                    <a:p>
                      <a:endParaRPr lang="en-US"/>
                    </a:p>
                  </a:txBody>
                  <a:tcPr/>
                </a:tc>
                <a:extLst>
                  <a:ext uri="{0D108BD9-81ED-4DB2-BD59-A6C34878D82A}">
                    <a16:rowId xmlns:a16="http://schemas.microsoft.com/office/drawing/2014/main" val="10000"/>
                  </a:ext>
                </a:extLst>
              </a:tr>
              <a:tr h="310325">
                <a:tc>
                  <a:txBody>
                    <a:bodyPr/>
                    <a:lstStyle/>
                    <a:p>
                      <a:pPr marL="0" marR="0" lvl="0" indent="0" algn="l" rtl="0">
                        <a:spcBef>
                          <a:spcPts val="0"/>
                        </a:spcBef>
                        <a:buSzPct val="25000"/>
                        <a:buNone/>
                      </a:pPr>
                      <a:r>
                        <a:rPr lang="en-US" sz="1000" b="0" i="0" u="none" strike="noStrike" cap="none">
                          <a:solidFill>
                            <a:srgbClr val="000000"/>
                          </a:solidFill>
                          <a:latin typeface="Arial"/>
                          <a:ea typeface="Arial"/>
                          <a:cs typeface="Arial"/>
                          <a:sym typeface="Arial"/>
                        </a:rPr>
                        <a:t> </a:t>
                      </a:r>
                    </a:p>
                  </a:txBody>
                  <a:tcPr marL="12700" marR="12700" marT="12700" marB="0" anchor="b">
                    <a:lnL w="9525" cap="flat" cmpd="sng">
                      <a:solidFill>
                        <a:srgbClr val="000000">
                          <a:alpha val="0"/>
                        </a:srgbClr>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5B9BD5"/>
                    </a:solidFill>
                  </a:tcPr>
                </a:tc>
                <a:tc>
                  <a:txBody>
                    <a:bodyPr/>
                    <a:lstStyle/>
                    <a:p>
                      <a:pPr marL="0" marR="0" lvl="0" indent="0" algn="l" rtl="0">
                        <a:spcBef>
                          <a:spcPts val="0"/>
                        </a:spcBef>
                        <a:buSzPct val="25000"/>
                        <a:buNone/>
                      </a:pPr>
                      <a:r>
                        <a:rPr lang="en-US" sz="1000" b="1" i="0" u="none" strike="noStrike" cap="none">
                          <a:solidFill>
                            <a:srgbClr val="000000"/>
                          </a:solidFill>
                          <a:latin typeface="Arial"/>
                          <a:ea typeface="Arial"/>
                          <a:cs typeface="Arial"/>
                          <a:sym typeface="Arial"/>
                        </a:rPr>
                        <a:t>Yes</a:t>
                      </a:r>
                    </a:p>
                  </a:txBody>
                  <a:tcPr marL="12700" marR="12700" marT="12700" marB="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5B9BD5"/>
                    </a:solidFill>
                  </a:tcPr>
                </a:tc>
                <a:tc>
                  <a:txBody>
                    <a:bodyPr/>
                    <a:lstStyle/>
                    <a:p>
                      <a:pPr marL="0" marR="0" lvl="0" indent="0" algn="l" rtl="0">
                        <a:spcBef>
                          <a:spcPts val="0"/>
                        </a:spcBef>
                        <a:buSzPct val="25000"/>
                        <a:buNone/>
                      </a:pPr>
                      <a:r>
                        <a:rPr lang="en-US" sz="1000" b="1" i="0" u="none" strike="noStrike" cap="none">
                          <a:solidFill>
                            <a:srgbClr val="000000"/>
                          </a:solidFill>
                          <a:latin typeface="Arial"/>
                          <a:ea typeface="Arial"/>
                          <a:cs typeface="Arial"/>
                          <a:sym typeface="Arial"/>
                        </a:rPr>
                        <a:t>No</a:t>
                      </a:r>
                    </a:p>
                  </a:txBody>
                  <a:tcPr marL="12700" marR="12700" marT="12700" marB="0" anchor="b">
                    <a:lnL w="9525" cap="flat" cmpd="sng">
                      <a:solidFill>
                        <a:srgbClr val="000000"/>
                      </a:solidFill>
                      <a:prstDash val="solid"/>
                      <a:round/>
                      <a:headEnd type="none" w="med" len="med"/>
                      <a:tailEnd type="none" w="med" len="med"/>
                    </a:lnL>
                    <a:lnR w="12700" cap="flat" cmpd="sng">
                      <a:solidFill>
                        <a:srgbClr val="375623"/>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5B9BD5"/>
                    </a:solidFill>
                  </a:tcPr>
                </a:tc>
                <a:extLst>
                  <a:ext uri="{0D108BD9-81ED-4DB2-BD59-A6C34878D82A}">
                    <a16:rowId xmlns:a16="http://schemas.microsoft.com/office/drawing/2014/main" val="10001"/>
                  </a:ext>
                </a:extLst>
              </a:tr>
              <a:tr h="268950">
                <a:tc>
                  <a:txBody>
                    <a:bodyPr/>
                    <a:lstStyle/>
                    <a:p>
                      <a:pPr marL="0" marR="0" lvl="0" indent="0" algn="ctr" rtl="0">
                        <a:spcBef>
                          <a:spcPts val="0"/>
                        </a:spcBef>
                        <a:buSzPct val="25000"/>
                        <a:buNone/>
                      </a:pPr>
                      <a:r>
                        <a:rPr lang="en-US" sz="1000" b="0" i="0" u="none" strike="noStrike" cap="none">
                          <a:solidFill>
                            <a:srgbClr val="000000"/>
                          </a:solidFill>
                          <a:latin typeface="Arial"/>
                          <a:ea typeface="Arial"/>
                          <a:cs typeface="Arial"/>
                          <a:sym typeface="Arial"/>
                        </a:rPr>
                        <a:t>0</a:t>
                      </a:r>
                    </a:p>
                  </a:txBody>
                  <a:tcPr marL="12700" marR="12700" marT="12700" marB="0" anchor="b">
                    <a:lnL w="12700" cap="flat" cmpd="sng">
                      <a:solidFill>
                        <a:srgbClr val="375623"/>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ctr" rtl="0">
                        <a:spcBef>
                          <a:spcPts val="0"/>
                        </a:spcBef>
                        <a:buSzPct val="25000"/>
                        <a:buNone/>
                      </a:pPr>
                      <a:r>
                        <a:rPr lang="en-US" sz="1000" b="0" i="0" u="none" strike="noStrike" cap="none">
                          <a:solidFill>
                            <a:srgbClr val="000000"/>
                          </a:solidFill>
                          <a:latin typeface="Arial"/>
                          <a:ea typeface="Arial"/>
                          <a:cs typeface="Arial"/>
                          <a:sym typeface="Arial"/>
                        </a:rPr>
                        <a:t>4</a:t>
                      </a:r>
                    </a:p>
                  </a:txBody>
                  <a:tcPr marL="12700" marR="12700" marT="12700" marB="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ctr" rtl="0">
                        <a:spcBef>
                          <a:spcPts val="0"/>
                        </a:spcBef>
                        <a:buSzPct val="25000"/>
                        <a:buNone/>
                      </a:pPr>
                      <a:r>
                        <a:rPr lang="en-US" sz="1000" b="0" i="0" u="none" strike="noStrike" cap="none">
                          <a:solidFill>
                            <a:srgbClr val="000000"/>
                          </a:solidFill>
                          <a:latin typeface="Arial"/>
                          <a:ea typeface="Arial"/>
                          <a:cs typeface="Arial"/>
                          <a:sym typeface="Arial"/>
                        </a:rPr>
                        <a:t>0</a:t>
                      </a:r>
                    </a:p>
                  </a:txBody>
                  <a:tcPr marL="12700" marR="12700" marT="12700" marB="0" anchor="b">
                    <a:lnL w="9525" cap="flat" cmpd="sng">
                      <a:solidFill>
                        <a:srgbClr val="000000"/>
                      </a:solidFill>
                      <a:prstDash val="solid"/>
                      <a:round/>
                      <a:headEnd type="none" w="med" len="med"/>
                      <a:tailEnd type="none" w="med" len="med"/>
                    </a:lnL>
                    <a:lnR w="12700" cap="flat" cmpd="sng">
                      <a:solidFill>
                        <a:srgbClr val="375623"/>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68950">
                <a:tc>
                  <a:txBody>
                    <a:bodyPr/>
                    <a:lstStyle/>
                    <a:p>
                      <a:pPr marL="0" marR="0" lvl="0" indent="0" algn="ctr" rtl="0">
                        <a:spcBef>
                          <a:spcPts val="0"/>
                        </a:spcBef>
                        <a:buSzPct val="25000"/>
                        <a:buNone/>
                      </a:pPr>
                      <a:r>
                        <a:rPr lang="en-US" sz="1000" b="0" i="0" u="none" strike="noStrike" cap="none">
                          <a:solidFill>
                            <a:srgbClr val="000000"/>
                          </a:solidFill>
                          <a:latin typeface="Arial"/>
                          <a:ea typeface="Arial"/>
                          <a:cs typeface="Arial"/>
                          <a:sym typeface="Arial"/>
                        </a:rPr>
                        <a:t>1</a:t>
                      </a:r>
                    </a:p>
                  </a:txBody>
                  <a:tcPr marL="12700" marR="12700" marT="12700" marB="0" anchor="b">
                    <a:lnL w="12700" cap="flat" cmpd="sng">
                      <a:solidFill>
                        <a:srgbClr val="375623"/>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ctr" rtl="0">
                        <a:spcBef>
                          <a:spcPts val="0"/>
                        </a:spcBef>
                        <a:buSzPct val="25000"/>
                        <a:buNone/>
                      </a:pPr>
                      <a:r>
                        <a:rPr lang="en-US" sz="1000" b="0" i="0" u="none" strike="noStrike" cap="none">
                          <a:solidFill>
                            <a:srgbClr val="000000"/>
                          </a:solidFill>
                          <a:latin typeface="Arial"/>
                          <a:ea typeface="Arial"/>
                          <a:cs typeface="Arial"/>
                          <a:sym typeface="Arial"/>
                        </a:rPr>
                        <a:t>1</a:t>
                      </a:r>
                    </a:p>
                  </a:txBody>
                  <a:tcPr marL="12700" marR="12700" marT="12700" marB="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ctr" rtl="0">
                        <a:spcBef>
                          <a:spcPts val="0"/>
                        </a:spcBef>
                        <a:buSzPct val="25000"/>
                        <a:buNone/>
                      </a:pPr>
                      <a:r>
                        <a:rPr lang="en-US" sz="1000" b="0" i="0" u="none" strike="noStrike" cap="none">
                          <a:solidFill>
                            <a:srgbClr val="000000"/>
                          </a:solidFill>
                          <a:latin typeface="Arial"/>
                          <a:ea typeface="Arial"/>
                          <a:cs typeface="Arial"/>
                          <a:sym typeface="Arial"/>
                        </a:rPr>
                        <a:t>1</a:t>
                      </a:r>
                    </a:p>
                  </a:txBody>
                  <a:tcPr marL="12700" marR="12700" marT="12700" marB="0" anchor="b">
                    <a:lnL w="9525" cap="flat" cmpd="sng">
                      <a:solidFill>
                        <a:srgbClr val="000000"/>
                      </a:solidFill>
                      <a:prstDash val="solid"/>
                      <a:round/>
                      <a:headEnd type="none" w="med" len="med"/>
                      <a:tailEnd type="none" w="med" len="med"/>
                    </a:lnL>
                    <a:lnR w="12700" cap="flat" cmpd="sng">
                      <a:solidFill>
                        <a:srgbClr val="375623"/>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68950">
                <a:tc>
                  <a:txBody>
                    <a:bodyPr/>
                    <a:lstStyle/>
                    <a:p>
                      <a:pPr marL="0" marR="0" lvl="0" indent="0" algn="ctr" rtl="0">
                        <a:spcBef>
                          <a:spcPts val="0"/>
                        </a:spcBef>
                        <a:buSzPct val="25000"/>
                        <a:buNone/>
                      </a:pPr>
                      <a:r>
                        <a:rPr lang="en-US" sz="1000" b="0" i="0" u="none" strike="noStrike" cap="none">
                          <a:solidFill>
                            <a:srgbClr val="000000"/>
                          </a:solidFill>
                          <a:latin typeface="Arial"/>
                          <a:ea typeface="Arial"/>
                          <a:cs typeface="Arial"/>
                          <a:sym typeface="Arial"/>
                        </a:rPr>
                        <a:t>2</a:t>
                      </a:r>
                    </a:p>
                  </a:txBody>
                  <a:tcPr marL="12700" marR="12700" marT="12700" marB="0" anchor="b">
                    <a:lnL w="12700" cap="flat" cmpd="sng">
                      <a:solidFill>
                        <a:srgbClr val="375623"/>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ctr" rtl="0">
                        <a:spcBef>
                          <a:spcPts val="0"/>
                        </a:spcBef>
                        <a:buSzPct val="25000"/>
                        <a:buNone/>
                      </a:pPr>
                      <a:r>
                        <a:rPr lang="en-US" sz="1000" b="0" i="0" u="none" strike="noStrike" cap="none">
                          <a:solidFill>
                            <a:srgbClr val="000000"/>
                          </a:solidFill>
                          <a:latin typeface="Arial"/>
                          <a:ea typeface="Arial"/>
                          <a:cs typeface="Arial"/>
                          <a:sym typeface="Arial"/>
                        </a:rPr>
                        <a:t>5</a:t>
                      </a:r>
                    </a:p>
                  </a:txBody>
                  <a:tcPr marL="12700" marR="12700" marT="12700" marB="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ctr" rtl="0">
                        <a:spcBef>
                          <a:spcPts val="0"/>
                        </a:spcBef>
                        <a:buSzPct val="25000"/>
                        <a:buNone/>
                      </a:pPr>
                      <a:r>
                        <a:rPr lang="en-US" sz="1000" b="0" i="0" u="none" strike="noStrike" cap="none">
                          <a:solidFill>
                            <a:srgbClr val="000000"/>
                          </a:solidFill>
                          <a:latin typeface="Arial"/>
                          <a:ea typeface="Arial"/>
                          <a:cs typeface="Arial"/>
                          <a:sym typeface="Arial"/>
                        </a:rPr>
                        <a:t>5</a:t>
                      </a:r>
                    </a:p>
                  </a:txBody>
                  <a:tcPr marL="12700" marR="12700" marT="12700" marB="0" anchor="b">
                    <a:lnL w="9525" cap="flat" cmpd="sng">
                      <a:solidFill>
                        <a:srgbClr val="000000"/>
                      </a:solidFill>
                      <a:prstDash val="solid"/>
                      <a:round/>
                      <a:headEnd type="none" w="med" len="med"/>
                      <a:tailEnd type="none" w="med" len="med"/>
                    </a:lnL>
                    <a:lnR w="12700" cap="flat" cmpd="sng">
                      <a:solidFill>
                        <a:srgbClr val="375623"/>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68950">
                <a:tc>
                  <a:txBody>
                    <a:bodyPr/>
                    <a:lstStyle/>
                    <a:p>
                      <a:pPr marL="0" marR="0" lvl="0" indent="0" algn="ctr" rtl="0">
                        <a:spcBef>
                          <a:spcPts val="0"/>
                        </a:spcBef>
                        <a:buSzPct val="25000"/>
                        <a:buNone/>
                      </a:pPr>
                      <a:r>
                        <a:rPr lang="en-US" sz="1000" b="0" i="0" u="none" strike="noStrike" cap="none">
                          <a:solidFill>
                            <a:srgbClr val="000000"/>
                          </a:solidFill>
                          <a:latin typeface="Arial"/>
                          <a:ea typeface="Arial"/>
                          <a:cs typeface="Arial"/>
                          <a:sym typeface="Arial"/>
                        </a:rPr>
                        <a:t>3</a:t>
                      </a:r>
                    </a:p>
                  </a:txBody>
                  <a:tcPr marL="12700" marR="12700" marT="12700" marB="0" anchor="b">
                    <a:lnL w="12700" cap="flat" cmpd="sng">
                      <a:solidFill>
                        <a:srgbClr val="375623"/>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ctr" rtl="0">
                        <a:spcBef>
                          <a:spcPts val="0"/>
                        </a:spcBef>
                        <a:buSzPct val="25000"/>
                        <a:buNone/>
                      </a:pPr>
                      <a:r>
                        <a:rPr lang="en-US" sz="1000" b="0" i="0" u="none" strike="noStrike" cap="none">
                          <a:solidFill>
                            <a:srgbClr val="000000"/>
                          </a:solidFill>
                          <a:latin typeface="Arial"/>
                          <a:ea typeface="Arial"/>
                          <a:cs typeface="Arial"/>
                          <a:sym typeface="Arial"/>
                        </a:rPr>
                        <a:t>3</a:t>
                      </a:r>
                    </a:p>
                  </a:txBody>
                  <a:tcPr marL="12700" marR="12700" marT="12700" marB="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ctr" rtl="0">
                        <a:spcBef>
                          <a:spcPts val="0"/>
                        </a:spcBef>
                        <a:buSzPct val="25000"/>
                        <a:buNone/>
                      </a:pPr>
                      <a:r>
                        <a:rPr lang="en-US" sz="1000" b="0" i="0" u="none" strike="noStrike" cap="none">
                          <a:solidFill>
                            <a:srgbClr val="000000"/>
                          </a:solidFill>
                          <a:latin typeface="Arial"/>
                          <a:ea typeface="Arial"/>
                          <a:cs typeface="Arial"/>
                          <a:sym typeface="Arial"/>
                        </a:rPr>
                        <a:t>4</a:t>
                      </a:r>
                    </a:p>
                  </a:txBody>
                  <a:tcPr marL="12700" marR="12700" marT="12700" marB="0" anchor="b">
                    <a:lnL w="9525" cap="flat" cmpd="sng">
                      <a:solidFill>
                        <a:srgbClr val="000000"/>
                      </a:solidFill>
                      <a:prstDash val="solid"/>
                      <a:round/>
                      <a:headEnd type="none" w="med" len="med"/>
                      <a:tailEnd type="none" w="med" len="med"/>
                    </a:lnL>
                    <a:lnR w="12700" cap="flat" cmpd="sng">
                      <a:solidFill>
                        <a:srgbClr val="375623"/>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68950">
                <a:tc>
                  <a:txBody>
                    <a:bodyPr/>
                    <a:lstStyle/>
                    <a:p>
                      <a:pPr marL="0" marR="0" lvl="0" indent="0" algn="ctr" rtl="0">
                        <a:spcBef>
                          <a:spcPts val="0"/>
                        </a:spcBef>
                        <a:buSzPct val="25000"/>
                        <a:buNone/>
                      </a:pPr>
                      <a:r>
                        <a:rPr lang="en-US" sz="1000" b="0" i="0" u="none" strike="noStrike" cap="none">
                          <a:solidFill>
                            <a:srgbClr val="000000"/>
                          </a:solidFill>
                          <a:latin typeface="Arial"/>
                          <a:ea typeface="Arial"/>
                          <a:cs typeface="Arial"/>
                          <a:sym typeface="Arial"/>
                        </a:rPr>
                        <a:t>4</a:t>
                      </a:r>
                    </a:p>
                  </a:txBody>
                  <a:tcPr marL="12700" marR="12700" marT="12700" marB="0" anchor="b">
                    <a:lnL w="12700" cap="flat" cmpd="sng">
                      <a:solidFill>
                        <a:srgbClr val="375623"/>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ctr" rtl="0">
                        <a:spcBef>
                          <a:spcPts val="0"/>
                        </a:spcBef>
                        <a:buSzPct val="25000"/>
                        <a:buNone/>
                      </a:pPr>
                      <a:r>
                        <a:rPr lang="en-US" sz="1000" b="0" i="0" u="none" strike="noStrike" cap="none">
                          <a:solidFill>
                            <a:srgbClr val="000000"/>
                          </a:solidFill>
                          <a:latin typeface="Arial"/>
                          <a:ea typeface="Arial"/>
                          <a:cs typeface="Arial"/>
                          <a:sym typeface="Arial"/>
                        </a:rPr>
                        <a:t>2</a:t>
                      </a:r>
                    </a:p>
                  </a:txBody>
                  <a:tcPr marL="12700" marR="12700" marT="12700" marB="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ctr" rtl="0">
                        <a:spcBef>
                          <a:spcPts val="0"/>
                        </a:spcBef>
                        <a:buSzPct val="25000"/>
                        <a:buNone/>
                      </a:pPr>
                      <a:r>
                        <a:rPr lang="en-US" sz="1000" b="0" i="0" u="none" strike="noStrike" cap="none">
                          <a:solidFill>
                            <a:srgbClr val="000000"/>
                          </a:solidFill>
                          <a:latin typeface="Arial"/>
                          <a:ea typeface="Arial"/>
                          <a:cs typeface="Arial"/>
                          <a:sym typeface="Arial"/>
                        </a:rPr>
                        <a:t>4</a:t>
                      </a:r>
                    </a:p>
                  </a:txBody>
                  <a:tcPr marL="12700" marR="12700" marT="12700" marB="0" anchor="b">
                    <a:lnL w="9525" cap="flat" cmpd="sng">
                      <a:solidFill>
                        <a:srgbClr val="000000"/>
                      </a:solidFill>
                      <a:prstDash val="solid"/>
                      <a:round/>
                      <a:headEnd type="none" w="med" len="med"/>
                      <a:tailEnd type="none" w="med" len="med"/>
                    </a:lnL>
                    <a:lnR w="12700" cap="flat" cmpd="sng">
                      <a:solidFill>
                        <a:srgbClr val="375623"/>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68950">
                <a:tc>
                  <a:txBody>
                    <a:bodyPr/>
                    <a:lstStyle/>
                    <a:p>
                      <a:pPr marL="0" marR="0" lvl="0" indent="0" algn="ctr" rtl="0">
                        <a:spcBef>
                          <a:spcPts val="0"/>
                        </a:spcBef>
                        <a:buSzPct val="25000"/>
                        <a:buNone/>
                      </a:pPr>
                      <a:r>
                        <a:rPr lang="en-US" sz="1000" b="0" i="0" u="none" strike="noStrike" cap="none">
                          <a:solidFill>
                            <a:srgbClr val="000000"/>
                          </a:solidFill>
                          <a:latin typeface="Arial"/>
                          <a:ea typeface="Arial"/>
                          <a:cs typeface="Arial"/>
                          <a:sym typeface="Arial"/>
                        </a:rPr>
                        <a:t>5</a:t>
                      </a:r>
                    </a:p>
                  </a:txBody>
                  <a:tcPr marL="12700" marR="12700" marT="12700" marB="0" anchor="b">
                    <a:lnL w="12700" cap="flat" cmpd="sng">
                      <a:solidFill>
                        <a:srgbClr val="375623"/>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ctr" rtl="0">
                        <a:spcBef>
                          <a:spcPts val="0"/>
                        </a:spcBef>
                        <a:buSzPct val="25000"/>
                        <a:buNone/>
                      </a:pPr>
                      <a:r>
                        <a:rPr lang="en-US" sz="1000" b="0" i="0" u="none" strike="noStrike" cap="none">
                          <a:solidFill>
                            <a:srgbClr val="000000"/>
                          </a:solidFill>
                          <a:latin typeface="Arial"/>
                          <a:ea typeface="Arial"/>
                          <a:cs typeface="Arial"/>
                          <a:sym typeface="Arial"/>
                        </a:rPr>
                        <a:t>0</a:t>
                      </a:r>
                    </a:p>
                  </a:txBody>
                  <a:tcPr marL="12700" marR="12700" marT="12700" marB="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ctr" rtl="0">
                        <a:spcBef>
                          <a:spcPts val="0"/>
                        </a:spcBef>
                        <a:buSzPct val="25000"/>
                        <a:buNone/>
                      </a:pPr>
                      <a:r>
                        <a:rPr lang="en-US" sz="1000" b="0" i="0" u="none" strike="noStrike" cap="none">
                          <a:solidFill>
                            <a:srgbClr val="000000"/>
                          </a:solidFill>
                          <a:latin typeface="Arial"/>
                          <a:ea typeface="Arial"/>
                          <a:cs typeface="Arial"/>
                          <a:sym typeface="Arial"/>
                        </a:rPr>
                        <a:t>1</a:t>
                      </a:r>
                    </a:p>
                  </a:txBody>
                  <a:tcPr marL="12700" marR="12700" marT="12700" marB="0" anchor="b">
                    <a:lnL w="9525" cap="flat" cmpd="sng">
                      <a:solidFill>
                        <a:srgbClr val="000000"/>
                      </a:solidFill>
                      <a:prstDash val="solid"/>
                      <a:round/>
                      <a:headEnd type="none" w="med" len="med"/>
                      <a:tailEnd type="none" w="med" len="med"/>
                    </a:lnL>
                    <a:lnR w="12700" cap="flat" cmpd="sng">
                      <a:solidFill>
                        <a:srgbClr val="375623"/>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89625">
                <a:tc>
                  <a:txBody>
                    <a:bodyPr/>
                    <a:lstStyle/>
                    <a:p>
                      <a:pPr marL="0" marR="0" lvl="0" indent="0" algn="ctr" rtl="0">
                        <a:spcBef>
                          <a:spcPts val="0"/>
                        </a:spcBef>
                        <a:buSzPct val="25000"/>
                        <a:buNone/>
                      </a:pPr>
                      <a:r>
                        <a:rPr lang="en-US" sz="1000" b="0" i="0" u="none" strike="noStrike" cap="none">
                          <a:solidFill>
                            <a:srgbClr val="000000"/>
                          </a:solidFill>
                          <a:latin typeface="Arial"/>
                          <a:ea typeface="Arial"/>
                          <a:cs typeface="Arial"/>
                          <a:sym typeface="Arial"/>
                        </a:rPr>
                        <a:t>6</a:t>
                      </a:r>
                    </a:p>
                  </a:txBody>
                  <a:tcPr marL="12700" marR="12700" marT="12700" marB="0" anchor="b">
                    <a:lnL w="12700" cap="flat" cmpd="sng">
                      <a:solidFill>
                        <a:srgbClr val="375623"/>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12700" cap="flat" cmpd="sng">
                      <a:solidFill>
                        <a:srgbClr val="375623"/>
                      </a:solidFill>
                      <a:prstDash val="solid"/>
                      <a:round/>
                      <a:headEnd type="none" w="med" len="med"/>
                      <a:tailEnd type="none" w="med" len="med"/>
                    </a:lnB>
                  </a:tcPr>
                </a:tc>
                <a:tc>
                  <a:txBody>
                    <a:bodyPr/>
                    <a:lstStyle/>
                    <a:p>
                      <a:pPr marL="0" marR="0" lvl="0" indent="0" algn="ctr" rtl="0">
                        <a:spcBef>
                          <a:spcPts val="0"/>
                        </a:spcBef>
                        <a:buSzPct val="25000"/>
                        <a:buNone/>
                      </a:pPr>
                      <a:r>
                        <a:rPr lang="en-US" sz="1000" b="0" i="0" u="none" strike="noStrike" cap="none">
                          <a:solidFill>
                            <a:srgbClr val="000000"/>
                          </a:solidFill>
                          <a:latin typeface="Arial"/>
                          <a:ea typeface="Arial"/>
                          <a:cs typeface="Arial"/>
                          <a:sym typeface="Arial"/>
                        </a:rPr>
                        <a:t>0</a:t>
                      </a:r>
                    </a:p>
                  </a:txBody>
                  <a:tcPr marL="12700" marR="12700" marT="12700" marB="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12700" cap="flat" cmpd="sng">
                      <a:solidFill>
                        <a:srgbClr val="375623"/>
                      </a:solidFill>
                      <a:prstDash val="solid"/>
                      <a:round/>
                      <a:headEnd type="none" w="med" len="med"/>
                      <a:tailEnd type="none" w="med" len="med"/>
                    </a:lnB>
                  </a:tcPr>
                </a:tc>
                <a:tc>
                  <a:txBody>
                    <a:bodyPr/>
                    <a:lstStyle/>
                    <a:p>
                      <a:pPr marL="0" marR="0" lvl="0" indent="0" algn="ctr" rtl="0">
                        <a:spcBef>
                          <a:spcPts val="0"/>
                        </a:spcBef>
                        <a:buSzPct val="25000"/>
                        <a:buNone/>
                      </a:pPr>
                      <a:r>
                        <a:rPr lang="en-US" sz="1000" b="0" i="0" u="none" strike="noStrike" cap="none">
                          <a:solidFill>
                            <a:srgbClr val="000000"/>
                          </a:solidFill>
                          <a:latin typeface="Arial"/>
                          <a:ea typeface="Arial"/>
                          <a:cs typeface="Arial"/>
                          <a:sym typeface="Arial"/>
                        </a:rPr>
                        <a:t>2</a:t>
                      </a:r>
                    </a:p>
                  </a:txBody>
                  <a:tcPr marL="12700" marR="12700" marT="12700" marB="0" anchor="b">
                    <a:lnL w="9525" cap="flat" cmpd="sng">
                      <a:solidFill>
                        <a:srgbClr val="000000"/>
                      </a:solidFill>
                      <a:prstDash val="solid"/>
                      <a:round/>
                      <a:headEnd type="none" w="med" len="med"/>
                      <a:tailEnd type="none" w="med" len="med"/>
                    </a:lnL>
                    <a:lnR w="12700" cap="flat" cmpd="sng">
                      <a:solidFill>
                        <a:srgbClr val="375623"/>
                      </a:solidFill>
                      <a:prstDash val="solid"/>
                      <a:round/>
                      <a:headEnd type="none" w="med" len="med"/>
                      <a:tailEnd type="none" w="med" len="med"/>
                    </a:lnR>
                    <a:lnT w="9525" cap="flat" cmpd="sng">
                      <a:solidFill>
                        <a:srgbClr val="000000"/>
                      </a:solidFill>
                      <a:prstDash val="solid"/>
                      <a:round/>
                      <a:headEnd type="none" w="med" len="med"/>
                      <a:tailEnd type="none" w="med" len="med"/>
                    </a:lnT>
                    <a:lnB w="12700" cap="flat" cmpd="sng">
                      <a:solidFill>
                        <a:srgbClr val="375623"/>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Shape 242"/>
          <p:cNvSpPr txBox="1">
            <a:spLocks noGrp="1"/>
          </p:cNvSpPr>
          <p:nvPr>
            <p:ph type="body" idx="1"/>
          </p:nvPr>
        </p:nvSpPr>
        <p:spPr>
          <a:xfrm>
            <a:off x="609600" y="1935480"/>
            <a:ext cx="10972799" cy="4389119"/>
          </a:xfrm>
          <a:prstGeom prst="rect">
            <a:avLst/>
          </a:prstGeom>
          <a:noFill/>
          <a:ln>
            <a:noFill/>
          </a:ln>
        </p:spPr>
        <p:txBody>
          <a:bodyPr lIns="91425" tIns="45700" rIns="91425" bIns="45700" anchor="t" anchorCtr="0">
            <a:noAutofit/>
          </a:bodyPr>
          <a:lstStyle/>
          <a:p>
            <a:pPr marL="228600" marR="0" lvl="1" indent="-228600" algn="just" rtl="0">
              <a:lnSpc>
                <a:spcPct val="115000"/>
              </a:lnSpc>
              <a:spcBef>
                <a:spcPts val="0"/>
              </a:spcBef>
              <a:spcAft>
                <a:spcPts val="0"/>
              </a:spcAft>
              <a:buClr>
                <a:schemeClr val="dk1"/>
              </a:buClr>
              <a:buSzPct val="100000"/>
              <a:buFont typeface="Palatino Linotype"/>
              <a:buChar char="•"/>
            </a:pPr>
            <a:r>
              <a:rPr lang="en-US" sz="2200" b="0" i="0" u="none" strike="noStrike" cap="none">
                <a:solidFill>
                  <a:schemeClr val="dk1"/>
                </a:solidFill>
                <a:latin typeface="Palatino Linotype"/>
                <a:ea typeface="Palatino Linotype"/>
                <a:cs typeface="Palatino Linotype"/>
                <a:sym typeface="Palatino Linotype"/>
              </a:rPr>
              <a:t>The possible factors that act as a deterrent for students in making use of the safety facilities available to them.</a:t>
            </a:r>
          </a:p>
          <a:p>
            <a:pPr marL="228600" marR="0" lvl="1" indent="-228600" algn="just" rtl="0">
              <a:lnSpc>
                <a:spcPct val="115000"/>
              </a:lnSpc>
              <a:spcBef>
                <a:spcPts val="0"/>
              </a:spcBef>
              <a:spcAft>
                <a:spcPts val="0"/>
              </a:spcAft>
              <a:buClr>
                <a:schemeClr val="dk1"/>
              </a:buClr>
              <a:buSzPct val="100000"/>
              <a:buFont typeface="Palatino Linotype"/>
              <a:buChar char="•"/>
            </a:pPr>
            <a:r>
              <a:rPr lang="en-US" sz="2200" b="0" i="0" u="none" strike="noStrike" cap="none">
                <a:solidFill>
                  <a:schemeClr val="dk1"/>
                </a:solidFill>
                <a:latin typeface="Palatino Linotype"/>
                <a:ea typeface="Palatino Linotype"/>
                <a:cs typeface="Palatino Linotype"/>
                <a:sym typeface="Palatino Linotype"/>
              </a:rPr>
              <a:t>Find practical ways that can be used to make students better informed about the resources and their rights.</a:t>
            </a:r>
          </a:p>
          <a:p>
            <a:pPr marL="228600" marR="0" lvl="1" indent="-228600" algn="just" rtl="0">
              <a:lnSpc>
                <a:spcPct val="115000"/>
              </a:lnSpc>
              <a:spcBef>
                <a:spcPts val="0"/>
              </a:spcBef>
              <a:spcAft>
                <a:spcPts val="0"/>
              </a:spcAft>
              <a:buClr>
                <a:schemeClr val="dk1"/>
              </a:buClr>
              <a:buSzPct val="100000"/>
              <a:buFont typeface="Palatino Linotype"/>
              <a:buNone/>
            </a:pPr>
            <a:endParaRPr sz="2200" b="0" i="0" u="none" strike="noStrike" cap="none">
              <a:solidFill>
                <a:schemeClr val="dk1"/>
              </a:solidFill>
              <a:latin typeface="Palatino Linotype"/>
              <a:ea typeface="Palatino Linotype"/>
              <a:cs typeface="Palatino Linotype"/>
              <a:sym typeface="Palatino Linotype"/>
            </a:endParaRPr>
          </a:p>
          <a:p>
            <a:pPr marL="0" marR="0" lvl="1" indent="0" algn="l" rtl="0">
              <a:lnSpc>
                <a:spcPct val="115000"/>
              </a:lnSpc>
              <a:spcBef>
                <a:spcPts val="0"/>
              </a:spcBef>
              <a:spcAft>
                <a:spcPts val="0"/>
              </a:spcAft>
              <a:buClr>
                <a:schemeClr val="dk1"/>
              </a:buClr>
              <a:buSzPct val="25000"/>
              <a:buFont typeface="Noto Sans Symbols"/>
              <a:buNone/>
            </a:pPr>
            <a:r>
              <a:rPr lang="en-US" sz="5000" b="0" i="0" u="none" strike="noStrike" cap="none">
                <a:solidFill>
                  <a:schemeClr val="dk2"/>
                </a:solidFill>
                <a:latin typeface="Century Gothic"/>
                <a:ea typeface="Century Gothic"/>
                <a:cs typeface="Century Gothic"/>
                <a:sym typeface="Century Gothic"/>
              </a:rPr>
              <a:t>Future Scope</a:t>
            </a:r>
          </a:p>
          <a:p>
            <a:pPr marL="228600" marR="0" lvl="1" indent="-228600" algn="just" rtl="0">
              <a:lnSpc>
                <a:spcPct val="115000"/>
              </a:lnSpc>
              <a:spcBef>
                <a:spcPts val="0"/>
              </a:spcBef>
              <a:spcAft>
                <a:spcPts val="0"/>
              </a:spcAft>
              <a:buClr>
                <a:schemeClr val="dk1"/>
              </a:buClr>
              <a:buSzPct val="100000"/>
              <a:buFont typeface="Palatino Linotype"/>
              <a:buChar char="•"/>
            </a:pPr>
            <a:r>
              <a:rPr lang="en-US" sz="2200" b="0" i="0" u="none" strike="noStrike" cap="none">
                <a:solidFill>
                  <a:schemeClr val="dk1"/>
                </a:solidFill>
                <a:latin typeface="Palatino Linotype"/>
                <a:ea typeface="Palatino Linotype"/>
                <a:cs typeface="Palatino Linotype"/>
                <a:sym typeface="Palatino Linotype"/>
              </a:rPr>
              <a:t>Compare the utilization of the safety services between the domestic and international students.</a:t>
            </a:r>
          </a:p>
          <a:p>
            <a:pPr marL="228600" marR="0" lvl="1" indent="-228600" algn="just" rtl="0">
              <a:lnSpc>
                <a:spcPct val="115000"/>
              </a:lnSpc>
              <a:spcBef>
                <a:spcPts val="0"/>
              </a:spcBef>
              <a:buClr>
                <a:schemeClr val="dk1"/>
              </a:buClr>
              <a:buSzPct val="100000"/>
              <a:buFont typeface="Palatino Linotype"/>
              <a:buNone/>
            </a:pPr>
            <a:endParaRPr sz="2200" b="0" i="0" u="none" strike="noStrike" cap="none">
              <a:solidFill>
                <a:schemeClr val="dk1"/>
              </a:solidFill>
              <a:latin typeface="Palatino Linotype"/>
              <a:ea typeface="Palatino Linotype"/>
              <a:cs typeface="Palatino Linotype"/>
              <a:sym typeface="Palatino Linotype"/>
            </a:endParaRPr>
          </a:p>
        </p:txBody>
      </p:sp>
      <p:sp>
        <p:nvSpPr>
          <p:cNvPr id="243" name="Shape 243"/>
          <p:cNvSpPr txBox="1">
            <a:spLocks noGrp="1"/>
          </p:cNvSpPr>
          <p:nvPr>
            <p:ph type="title"/>
          </p:nvPr>
        </p:nvSpPr>
        <p:spPr>
          <a:xfrm>
            <a:off x="609600" y="704087"/>
            <a:ext cx="10972799" cy="1143000"/>
          </a:xfrm>
          <a:prstGeom prst="rect">
            <a:avLst/>
          </a:prstGeom>
          <a:noFill/>
          <a:ln>
            <a:noFill/>
          </a:ln>
        </p:spPr>
        <p:txBody>
          <a:bodyPr lIns="0" tIns="45700" rIns="0" bIns="0" anchor="b" anchorCtr="0">
            <a:noAutofit/>
          </a:bodyPr>
          <a:lstStyle/>
          <a:p>
            <a:pPr marL="0" marR="0" lvl="0" indent="0" algn="l" rtl="0">
              <a:spcBef>
                <a:spcPts val="0"/>
              </a:spcBef>
              <a:buClr>
                <a:schemeClr val="dk2"/>
              </a:buClr>
              <a:buSzPct val="25000"/>
              <a:buFont typeface="Century Gothic"/>
              <a:buNone/>
            </a:pPr>
            <a:r>
              <a:rPr lang="en-US" sz="5000" b="0" i="0" u="none" strike="noStrike" cap="none">
                <a:solidFill>
                  <a:schemeClr val="dk2"/>
                </a:solidFill>
                <a:latin typeface="Century Gothic"/>
                <a:ea typeface="Century Gothic"/>
                <a:cs typeface="Century Gothic"/>
                <a:sym typeface="Century Gothic"/>
              </a:rPr>
              <a:t>Next Steps</a:t>
            </a:r>
          </a:p>
        </p:txBody>
      </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Shape 248"/>
          <p:cNvSpPr txBox="1">
            <a:spLocks noGrp="1"/>
          </p:cNvSpPr>
          <p:nvPr>
            <p:ph type="body" idx="1"/>
          </p:nvPr>
        </p:nvSpPr>
        <p:spPr>
          <a:xfrm>
            <a:off x="609600" y="1616241"/>
            <a:ext cx="10972799" cy="4389000"/>
          </a:xfrm>
          <a:prstGeom prst="rect">
            <a:avLst/>
          </a:prstGeom>
          <a:noFill/>
          <a:ln>
            <a:noFill/>
          </a:ln>
        </p:spPr>
        <p:txBody>
          <a:bodyPr lIns="91425" tIns="45700" rIns="91425" bIns="45700" anchor="t" anchorCtr="0">
            <a:noAutofit/>
          </a:bodyPr>
          <a:lstStyle/>
          <a:p>
            <a:pPr marL="0" marR="0" lvl="0" indent="0" algn="l" rtl="0">
              <a:spcBef>
                <a:spcPts val="520"/>
              </a:spcBef>
              <a:spcAft>
                <a:spcPts val="0"/>
              </a:spcAft>
              <a:buNone/>
            </a:pPr>
            <a:endParaRPr dirty="0"/>
          </a:p>
          <a:p>
            <a:pPr marL="0" marR="0" lvl="0" indent="0" algn="l" rtl="0">
              <a:spcBef>
                <a:spcPts val="520"/>
              </a:spcBef>
              <a:spcAft>
                <a:spcPts val="0"/>
              </a:spcAft>
              <a:buNone/>
            </a:pPr>
            <a:endParaRPr dirty="0"/>
          </a:p>
          <a:p>
            <a:pPr marL="640080" marR="0" lvl="1" indent="-259080" algn="l" rtl="0">
              <a:spcBef>
                <a:spcPts val="480"/>
              </a:spcBef>
              <a:spcAft>
                <a:spcPts val="0"/>
              </a:spcAft>
              <a:buClr>
                <a:schemeClr val="accent1"/>
              </a:buClr>
              <a:buSzPct val="85000"/>
              <a:buFont typeface="Noto Sans Symbols"/>
              <a:buChar char="●"/>
            </a:pPr>
            <a:r>
              <a:rPr lang="en-US" sz="2400" b="0" i="0" u="none" strike="noStrike" cap="none" dirty="0">
                <a:solidFill>
                  <a:schemeClr val="dk1"/>
                </a:solidFill>
                <a:latin typeface="Palatino Linotype"/>
                <a:ea typeface="Palatino Linotype"/>
                <a:cs typeface="Palatino Linotype"/>
                <a:sym typeface="Palatino Linotype"/>
              </a:rPr>
              <a:t>Some students identified that there is a </a:t>
            </a:r>
            <a:r>
              <a:rPr lang="en-US" b="1" dirty="0">
                <a:solidFill>
                  <a:srgbClr val="FF0000"/>
                </a:solidFill>
              </a:rPr>
              <a:t>lack of effort </a:t>
            </a:r>
            <a:r>
              <a:rPr lang="en-US" dirty="0"/>
              <a:t>on their part to learn more about the safety services</a:t>
            </a:r>
          </a:p>
          <a:p>
            <a:pPr marL="640080" marR="0" lvl="1" indent="-259080" algn="l" rtl="0">
              <a:spcBef>
                <a:spcPts val="480"/>
              </a:spcBef>
              <a:spcAft>
                <a:spcPts val="0"/>
              </a:spcAft>
              <a:buClr>
                <a:schemeClr val="accent1"/>
              </a:buClr>
              <a:buSzPct val="85000"/>
              <a:buFont typeface="Noto Sans Symbols"/>
              <a:buChar char="●"/>
            </a:pPr>
            <a:r>
              <a:rPr lang="en-US" sz="2400" b="0" i="0" u="none" strike="noStrike" cap="none" dirty="0">
                <a:solidFill>
                  <a:schemeClr val="dk1"/>
                </a:solidFill>
                <a:latin typeface="Palatino Linotype"/>
                <a:ea typeface="Palatino Linotype"/>
                <a:cs typeface="Palatino Linotype"/>
                <a:sym typeface="Palatino Linotype"/>
              </a:rPr>
              <a:t>Provide </a:t>
            </a:r>
            <a:r>
              <a:rPr lang="en-US" sz="2400" b="1" i="0" u="none" strike="noStrike" cap="none" dirty="0">
                <a:solidFill>
                  <a:srgbClr val="FF0000"/>
                </a:solidFill>
                <a:latin typeface="Palatino Linotype"/>
                <a:ea typeface="Palatino Linotype"/>
                <a:cs typeface="Palatino Linotype"/>
                <a:sym typeface="Palatino Linotype"/>
              </a:rPr>
              <a:t>mandatory orientation </a:t>
            </a:r>
            <a:r>
              <a:rPr lang="en-US" sz="2400" b="0" i="0" u="none" strike="noStrike" cap="none" dirty="0">
                <a:solidFill>
                  <a:schemeClr val="dk1"/>
                </a:solidFill>
                <a:latin typeface="Palatino Linotype"/>
                <a:ea typeface="Palatino Linotype"/>
                <a:cs typeface="Palatino Linotype"/>
                <a:sym typeface="Palatino Linotype"/>
              </a:rPr>
              <a:t>sessions with </a:t>
            </a:r>
            <a:r>
              <a:rPr lang="en-US" sz="2400" b="1" i="0" u="none" strike="noStrike" cap="none" dirty="0">
                <a:solidFill>
                  <a:srgbClr val="FF0000"/>
                </a:solidFill>
                <a:latin typeface="Palatino Linotype"/>
                <a:ea typeface="Palatino Linotype"/>
                <a:cs typeface="Palatino Linotype"/>
                <a:sym typeface="Palatino Linotype"/>
              </a:rPr>
              <a:t>smaller groups </a:t>
            </a:r>
            <a:r>
              <a:rPr lang="en-US" sz="2400" b="0" i="0" u="none" strike="noStrike" cap="none" dirty="0">
                <a:solidFill>
                  <a:schemeClr val="dk1"/>
                </a:solidFill>
                <a:latin typeface="Palatino Linotype"/>
                <a:ea typeface="Palatino Linotype"/>
                <a:cs typeface="Palatino Linotype"/>
                <a:sym typeface="Palatino Linotype"/>
              </a:rPr>
              <a:t>of students</a:t>
            </a:r>
          </a:p>
          <a:p>
            <a:pPr marL="640080" marR="0" lvl="1" indent="-259080" algn="l" rtl="0">
              <a:spcBef>
                <a:spcPts val="480"/>
              </a:spcBef>
              <a:spcAft>
                <a:spcPts val="0"/>
              </a:spcAft>
              <a:buClr>
                <a:schemeClr val="accent1"/>
              </a:buClr>
              <a:buSzPct val="85000"/>
              <a:buFont typeface="Noto Sans Symbols"/>
              <a:buChar char="●"/>
            </a:pPr>
            <a:r>
              <a:rPr lang="en-US" b="1" dirty="0">
                <a:solidFill>
                  <a:srgbClr val="FF0000"/>
                </a:solidFill>
              </a:rPr>
              <a:t>S</a:t>
            </a:r>
            <a:r>
              <a:rPr lang="en-US" sz="2400" b="1" i="0" u="none" strike="noStrike" cap="none" dirty="0">
                <a:solidFill>
                  <a:srgbClr val="FF0000"/>
                </a:solidFill>
                <a:sym typeface="Palatino Linotype"/>
              </a:rPr>
              <a:t>ample drill</a:t>
            </a:r>
            <a:r>
              <a:rPr lang="en-US" sz="2400" b="0" i="0" u="none" strike="noStrike" cap="none" dirty="0">
                <a:solidFill>
                  <a:schemeClr val="dk1"/>
                </a:solidFill>
                <a:latin typeface="Palatino Linotype"/>
                <a:ea typeface="Palatino Linotype"/>
                <a:cs typeface="Palatino Linotype"/>
                <a:sym typeface="Palatino Linotype"/>
              </a:rPr>
              <a:t> for students to understand how to utilize the services</a:t>
            </a:r>
          </a:p>
          <a:p>
            <a:pPr marL="640080" marR="0" lvl="1" indent="-259080" algn="l" rtl="0">
              <a:spcBef>
                <a:spcPts val="480"/>
              </a:spcBef>
              <a:spcAft>
                <a:spcPts val="0"/>
              </a:spcAft>
              <a:buClr>
                <a:schemeClr val="accent1"/>
              </a:buClr>
              <a:buSzPct val="85000"/>
              <a:buFont typeface="Noto Sans Symbols"/>
              <a:buChar char="●"/>
            </a:pPr>
            <a:r>
              <a:rPr lang="en-US" sz="2400" b="0" i="0" u="none" strike="noStrike" cap="none" dirty="0" err="1">
                <a:solidFill>
                  <a:schemeClr val="dk1"/>
                </a:solidFill>
                <a:latin typeface="Palatino Linotype"/>
                <a:ea typeface="Palatino Linotype"/>
                <a:cs typeface="Palatino Linotype"/>
                <a:sym typeface="Palatino Linotype"/>
              </a:rPr>
              <a:t>SafeWalk</a:t>
            </a:r>
            <a:r>
              <a:rPr lang="en-US" sz="2400" b="0" i="0" u="none" strike="noStrike" cap="none" dirty="0">
                <a:solidFill>
                  <a:schemeClr val="dk1"/>
                </a:solidFill>
                <a:latin typeface="Palatino Linotype"/>
                <a:ea typeface="Palatino Linotype"/>
                <a:cs typeface="Palatino Linotype"/>
                <a:sym typeface="Palatino Linotype"/>
              </a:rPr>
              <a:t> Officials need to be more </a:t>
            </a:r>
            <a:r>
              <a:rPr lang="en-US" sz="2400" b="1" i="0" u="none" strike="noStrike" cap="none" dirty="0">
                <a:solidFill>
                  <a:srgbClr val="FF0000"/>
                </a:solidFill>
                <a:latin typeface="Palatino Linotype"/>
                <a:ea typeface="Palatino Linotype"/>
                <a:cs typeface="Palatino Linotype"/>
                <a:sym typeface="Palatino Linotype"/>
              </a:rPr>
              <a:t>flexible</a:t>
            </a:r>
            <a:r>
              <a:rPr lang="en-US" sz="2400" b="0" i="0" u="none" strike="noStrike" cap="none" dirty="0">
                <a:solidFill>
                  <a:schemeClr val="dk1"/>
                </a:solidFill>
                <a:latin typeface="Palatino Linotype"/>
                <a:ea typeface="Palatino Linotype"/>
                <a:cs typeface="Palatino Linotype"/>
                <a:sym typeface="Palatino Linotype"/>
              </a:rPr>
              <a:t> with pick-up points for students</a:t>
            </a:r>
          </a:p>
          <a:p>
            <a:pPr marL="640080" marR="0" lvl="1" indent="-259080" algn="l" rtl="0">
              <a:spcBef>
                <a:spcPts val="480"/>
              </a:spcBef>
              <a:spcAft>
                <a:spcPts val="0"/>
              </a:spcAft>
              <a:buClr>
                <a:schemeClr val="accent1"/>
              </a:buClr>
              <a:buSzPct val="85000"/>
              <a:buFont typeface="Noto Sans Symbols"/>
              <a:buChar char="●"/>
            </a:pPr>
            <a:r>
              <a:rPr lang="en-US" sz="2400" b="0" i="0" u="none" strike="noStrike" cap="none" dirty="0">
                <a:solidFill>
                  <a:schemeClr val="dk1"/>
                </a:solidFill>
                <a:latin typeface="Palatino Linotype"/>
                <a:ea typeface="Palatino Linotype"/>
                <a:cs typeface="Palatino Linotype"/>
                <a:sym typeface="Palatino Linotype"/>
              </a:rPr>
              <a:t>Place contact information for the safety services at </a:t>
            </a:r>
            <a:r>
              <a:rPr lang="en-US" sz="2400" b="1" i="0" u="none" strike="noStrike" cap="none" dirty="0">
                <a:solidFill>
                  <a:srgbClr val="FF0000"/>
                </a:solidFill>
                <a:latin typeface="Palatino Linotype"/>
                <a:ea typeface="Palatino Linotype"/>
                <a:cs typeface="Palatino Linotype"/>
                <a:sym typeface="Palatino Linotype"/>
              </a:rPr>
              <a:t>more locations</a:t>
            </a:r>
            <a:r>
              <a:rPr lang="en-US" sz="2400" b="0" i="0" u="none" strike="noStrike" cap="none" dirty="0">
                <a:solidFill>
                  <a:schemeClr val="dk1"/>
                </a:solidFill>
                <a:latin typeface="Palatino Linotype"/>
                <a:ea typeface="Palatino Linotype"/>
                <a:cs typeface="Palatino Linotype"/>
                <a:sym typeface="Palatino Linotype"/>
              </a:rPr>
              <a:t> in the campus</a:t>
            </a:r>
          </a:p>
          <a:p>
            <a:pPr marL="640080" marR="0" lvl="1" indent="-259080" algn="l" rtl="0">
              <a:spcBef>
                <a:spcPts val="480"/>
              </a:spcBef>
              <a:spcAft>
                <a:spcPts val="0"/>
              </a:spcAft>
              <a:buClr>
                <a:schemeClr val="accent1"/>
              </a:buClr>
              <a:buSzPct val="25000"/>
              <a:buFont typeface="Noto Sans Symbols"/>
              <a:buNone/>
            </a:pPr>
            <a:endParaRPr sz="2400" b="0" i="0" u="none" strike="noStrike" cap="none" dirty="0">
              <a:solidFill>
                <a:schemeClr val="dk1"/>
              </a:solidFill>
              <a:latin typeface="Palatino Linotype"/>
              <a:ea typeface="Palatino Linotype"/>
              <a:cs typeface="Palatino Linotype"/>
              <a:sym typeface="Palatino Linotype"/>
            </a:endParaRPr>
          </a:p>
          <a:p>
            <a:pPr marL="640080" marR="0" lvl="1" indent="-259080" algn="l" rtl="0">
              <a:spcBef>
                <a:spcPts val="480"/>
              </a:spcBef>
              <a:buClr>
                <a:schemeClr val="accent1"/>
              </a:buClr>
              <a:buSzPct val="25000"/>
              <a:buFont typeface="Noto Sans Symbols"/>
              <a:buNone/>
            </a:pPr>
            <a:endParaRPr sz="2400" b="0" i="0" u="none" strike="noStrike" cap="none" dirty="0">
              <a:solidFill>
                <a:schemeClr val="dk1"/>
              </a:solidFill>
              <a:latin typeface="Palatino Linotype"/>
              <a:ea typeface="Palatino Linotype"/>
              <a:cs typeface="Palatino Linotype"/>
              <a:sym typeface="Palatino Linotype"/>
            </a:endParaRPr>
          </a:p>
        </p:txBody>
      </p:sp>
      <p:sp>
        <p:nvSpPr>
          <p:cNvPr id="249" name="Shape 249"/>
          <p:cNvSpPr txBox="1">
            <a:spLocks noGrp="1"/>
          </p:cNvSpPr>
          <p:nvPr>
            <p:ph type="title"/>
          </p:nvPr>
        </p:nvSpPr>
        <p:spPr>
          <a:xfrm>
            <a:off x="609600" y="704087"/>
            <a:ext cx="10972799" cy="1143000"/>
          </a:xfrm>
          <a:prstGeom prst="rect">
            <a:avLst/>
          </a:prstGeom>
          <a:noFill/>
          <a:ln>
            <a:noFill/>
          </a:ln>
        </p:spPr>
        <p:txBody>
          <a:bodyPr lIns="0" tIns="45700" rIns="0" bIns="0" anchor="b" anchorCtr="0">
            <a:noAutofit/>
          </a:bodyPr>
          <a:lstStyle/>
          <a:p>
            <a:pPr marL="0" marR="0" lvl="0" indent="0" algn="l" rtl="0">
              <a:spcBef>
                <a:spcPts val="0"/>
              </a:spcBef>
              <a:buClr>
                <a:schemeClr val="dk2"/>
              </a:buClr>
              <a:buSzPct val="25000"/>
              <a:buFont typeface="Century Gothic"/>
              <a:buNone/>
            </a:pPr>
            <a:r>
              <a:rPr lang="en-US" sz="5000" b="0" i="0" u="none" strike="noStrike" cap="none">
                <a:solidFill>
                  <a:schemeClr val="dk2"/>
                </a:solidFill>
                <a:latin typeface="Century Gothic"/>
                <a:ea typeface="Century Gothic"/>
                <a:cs typeface="Century Gothic"/>
                <a:sym typeface="Century Gothic"/>
              </a:rPr>
              <a:t>Key Findings</a:t>
            </a:r>
          </a:p>
        </p:txBody>
      </p:sp>
      <p:sp>
        <p:nvSpPr>
          <p:cNvPr id="250" name="Shape 250"/>
          <p:cNvSpPr txBox="1"/>
          <p:nvPr/>
        </p:nvSpPr>
        <p:spPr>
          <a:xfrm>
            <a:off x="10272156" y="1246908"/>
            <a:ext cx="184730" cy="369332"/>
          </a:xfrm>
          <a:prstGeom prst="rect">
            <a:avLst/>
          </a:prstGeom>
          <a:noFill/>
          <a:ln w="9525" cap="flat" cmpd="sng">
            <a:solidFill>
              <a:schemeClr val="lt2"/>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a:solidFill>
                <a:schemeClr val="dk1"/>
              </a:solidFill>
              <a:latin typeface="Palatino Linotype"/>
              <a:ea typeface="Palatino Linotype"/>
              <a:cs typeface="Palatino Linotype"/>
              <a:sym typeface="Palatino Linotype"/>
            </a:endParaRPr>
          </a:p>
        </p:txBody>
      </p: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Shape 255"/>
          <p:cNvSpPr txBox="1">
            <a:spLocks noGrp="1"/>
          </p:cNvSpPr>
          <p:nvPr>
            <p:ph type="title"/>
          </p:nvPr>
        </p:nvSpPr>
        <p:spPr>
          <a:xfrm>
            <a:off x="965859" y="3126653"/>
            <a:ext cx="11074399" cy="1143000"/>
          </a:xfrm>
          <a:prstGeom prst="rect">
            <a:avLst/>
          </a:prstGeom>
          <a:noFill/>
          <a:ln>
            <a:noFill/>
          </a:ln>
        </p:spPr>
        <p:txBody>
          <a:bodyPr lIns="0" tIns="45700" rIns="0" bIns="0" anchor="b" anchorCtr="0">
            <a:noAutofit/>
          </a:bodyPr>
          <a:lstStyle/>
          <a:p>
            <a:pPr marL="0" marR="0" lvl="0" indent="0" algn="l" rtl="0">
              <a:spcBef>
                <a:spcPts val="0"/>
              </a:spcBef>
              <a:buClr>
                <a:schemeClr val="dk2"/>
              </a:buClr>
              <a:buSzPct val="25000"/>
              <a:buFont typeface="Century Gothic"/>
              <a:buNone/>
            </a:pPr>
            <a:br>
              <a:rPr lang="en-US" sz="4500" b="0" i="0" u="none" strike="noStrike" cap="none">
                <a:solidFill>
                  <a:schemeClr val="dk2"/>
                </a:solidFill>
                <a:latin typeface="Century Gothic"/>
                <a:ea typeface="Century Gothic"/>
                <a:cs typeface="Century Gothic"/>
                <a:sym typeface="Century Gothic"/>
              </a:rPr>
            </a:br>
            <a:br>
              <a:rPr lang="en-US" sz="4500" b="0" i="0" u="none" strike="noStrike" cap="none">
                <a:solidFill>
                  <a:schemeClr val="dk2"/>
                </a:solidFill>
                <a:latin typeface="Century Gothic"/>
                <a:ea typeface="Century Gothic"/>
                <a:cs typeface="Century Gothic"/>
                <a:sym typeface="Century Gothic"/>
              </a:rPr>
            </a:br>
            <a:br>
              <a:rPr lang="en-US" sz="4500" b="0" i="0" u="none" strike="noStrike" cap="none">
                <a:solidFill>
                  <a:schemeClr val="dk2"/>
                </a:solidFill>
                <a:latin typeface="Century Gothic"/>
                <a:ea typeface="Century Gothic"/>
                <a:cs typeface="Century Gothic"/>
                <a:sym typeface="Century Gothic"/>
              </a:rPr>
            </a:br>
            <a:br>
              <a:rPr lang="en-US" sz="4500" b="0" i="0" u="none" strike="noStrike" cap="none">
                <a:solidFill>
                  <a:schemeClr val="dk2"/>
                </a:solidFill>
                <a:latin typeface="Century Gothic"/>
                <a:ea typeface="Century Gothic"/>
                <a:cs typeface="Century Gothic"/>
                <a:sym typeface="Century Gothic"/>
              </a:rPr>
            </a:br>
            <a:br>
              <a:rPr lang="en-US" sz="4500" b="0" i="0" u="none" strike="noStrike" cap="none">
                <a:solidFill>
                  <a:schemeClr val="dk2"/>
                </a:solidFill>
                <a:latin typeface="Century Gothic"/>
                <a:ea typeface="Century Gothic"/>
                <a:cs typeface="Century Gothic"/>
                <a:sym typeface="Century Gothic"/>
              </a:rPr>
            </a:br>
            <a:br>
              <a:rPr lang="en-US" sz="4500" b="0" i="0" u="none" strike="noStrike" cap="none">
                <a:solidFill>
                  <a:schemeClr val="dk2"/>
                </a:solidFill>
                <a:latin typeface="Century Gothic"/>
                <a:ea typeface="Century Gothic"/>
                <a:cs typeface="Century Gothic"/>
                <a:sym typeface="Century Gothic"/>
              </a:rPr>
            </a:br>
            <a:br>
              <a:rPr lang="en-US" sz="4500" b="0" i="0" u="none" strike="noStrike" cap="none">
                <a:solidFill>
                  <a:schemeClr val="dk2"/>
                </a:solidFill>
                <a:latin typeface="Century Gothic"/>
                <a:ea typeface="Century Gothic"/>
                <a:cs typeface="Century Gothic"/>
                <a:sym typeface="Century Gothic"/>
              </a:rPr>
            </a:br>
            <a:r>
              <a:rPr lang="en-US" sz="4500" b="0" i="0" u="none" strike="noStrike" cap="none">
                <a:solidFill>
                  <a:schemeClr val="dk2"/>
                </a:solidFill>
                <a:latin typeface="Century Gothic"/>
                <a:ea typeface="Century Gothic"/>
                <a:cs typeface="Century Gothic"/>
                <a:sym typeface="Century Gothic"/>
              </a:rPr>
              <a:t> Thank you! </a:t>
            </a:r>
            <a:br>
              <a:rPr lang="en-US" sz="4500" b="0" i="0" u="none" strike="noStrike" cap="none">
                <a:solidFill>
                  <a:schemeClr val="dk2"/>
                </a:solidFill>
                <a:latin typeface="Century Gothic"/>
                <a:ea typeface="Century Gothic"/>
                <a:cs typeface="Century Gothic"/>
                <a:sym typeface="Century Gothic"/>
              </a:rPr>
            </a:br>
            <a:endParaRPr lang="en-US" sz="4500" b="0" i="0" u="none" strike="noStrike" cap="none">
              <a:solidFill>
                <a:schemeClr val="dk2"/>
              </a:solidFill>
              <a:latin typeface="Century Gothic"/>
              <a:ea typeface="Century Gothic"/>
              <a:cs typeface="Century Gothic"/>
              <a:sym typeface="Century Gothic"/>
            </a:endParaRPr>
          </a:p>
        </p:txBody>
      </p:sp>
      <p:pic>
        <p:nvPicPr>
          <p:cNvPr id="256" name="Shape 256" descr="mage result for thank you! questions? images"/>
          <p:cNvPicPr preferRelativeResize="0"/>
          <p:nvPr/>
        </p:nvPicPr>
        <p:blipFill rotWithShape="1">
          <a:blip r:embed="rId3">
            <a:alphaModFix/>
          </a:blip>
          <a:srcRect/>
          <a:stretch/>
        </p:blipFill>
        <p:spPr>
          <a:xfrm>
            <a:off x="5094514" y="1959428"/>
            <a:ext cx="4762499" cy="3895725"/>
          </a:xfrm>
          <a:prstGeom prst="rect">
            <a:avLst/>
          </a:prstGeom>
          <a:noFill/>
          <a:ln>
            <a:noFill/>
          </a:ln>
        </p:spPr>
      </p:pic>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Shape 119" descr="mage result for maslow's hierarchy of needs"/>
          <p:cNvPicPr preferRelativeResize="0">
            <a:picLocks noGrp="1"/>
          </p:cNvPicPr>
          <p:nvPr>
            <p:ph type="body" idx="1"/>
          </p:nvPr>
        </p:nvPicPr>
        <p:blipFill rotWithShape="1">
          <a:blip r:embed="rId3">
            <a:alphaModFix/>
          </a:blip>
          <a:srcRect/>
          <a:stretch/>
        </p:blipFill>
        <p:spPr>
          <a:xfrm>
            <a:off x="1694331" y="1208012"/>
            <a:ext cx="7503458" cy="4614565"/>
          </a:xfrm>
          <a:prstGeom prst="rect">
            <a:avLst/>
          </a:prstGeom>
          <a:noFill/>
          <a:ln>
            <a:noFill/>
          </a:ln>
        </p:spPr>
      </p:pic>
      <p:pic>
        <p:nvPicPr>
          <p:cNvPr id="120" name="Shape 120"/>
          <p:cNvPicPr preferRelativeResize="0"/>
          <p:nvPr/>
        </p:nvPicPr>
        <p:blipFill>
          <a:blip r:embed="rId4">
            <a:alphaModFix/>
          </a:blip>
          <a:stretch>
            <a:fillRect/>
          </a:stretch>
        </p:blipFill>
        <p:spPr>
          <a:xfrm>
            <a:off x="271039" y="4826475"/>
            <a:ext cx="885825" cy="409575"/>
          </a:xfrm>
          <a:prstGeom prst="rect">
            <a:avLst/>
          </a:prstGeom>
          <a:noFill/>
          <a:ln>
            <a:noFill/>
          </a:ln>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p:nvPr/>
        </p:nvSpPr>
        <p:spPr>
          <a:xfrm>
            <a:off x="349622" y="823317"/>
            <a:ext cx="8319906" cy="861773"/>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5000">
                <a:solidFill>
                  <a:schemeClr val="dk2"/>
                </a:solidFill>
                <a:latin typeface="Century Gothic"/>
                <a:ea typeface="Century Gothic"/>
                <a:cs typeface="Century Gothic"/>
                <a:sym typeface="Century Gothic"/>
              </a:rPr>
              <a:t>VICTIMS OF CRIME BY AGE</a:t>
            </a:r>
          </a:p>
        </p:txBody>
      </p:sp>
      <p:sp>
        <p:nvSpPr>
          <p:cNvPr id="127" name="Shape 127"/>
          <p:cNvSpPr txBox="1"/>
          <p:nvPr/>
        </p:nvSpPr>
        <p:spPr>
          <a:xfrm>
            <a:off x="1761251" y="5986046"/>
            <a:ext cx="7619999" cy="67710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900" i="1">
                <a:solidFill>
                  <a:schemeClr val="accent1"/>
                </a:solidFill>
                <a:latin typeface="Questrial"/>
                <a:ea typeface="Questrial"/>
                <a:cs typeface="Questrial"/>
                <a:sym typeface="Questrial"/>
              </a:rPr>
              <a:t>Students in the age group of 18-24 are far more likely to be victims of violent crime than other age groups (National Crime Prevention Council).</a:t>
            </a:r>
          </a:p>
        </p:txBody>
      </p:sp>
      <p:pic>
        <p:nvPicPr>
          <p:cNvPr id="128" name="Shape 128" descr="Age 12-17 = 38% Age 18-24 = 49% Age 25-34 = 27% Age 35-39 = 22%  Age 50-64 = 13% Age 65 or over = 4%" title="VICTIMS OF VIOLENT CRIME BY AGE "/>
          <p:cNvPicPr preferRelativeResize="0"/>
          <p:nvPr/>
        </p:nvPicPr>
        <p:blipFill rotWithShape="1">
          <a:blip r:embed="rId3">
            <a:alphaModFix/>
          </a:blip>
          <a:srcRect/>
          <a:stretch/>
        </p:blipFill>
        <p:spPr>
          <a:xfrm>
            <a:off x="1721223" y="1685091"/>
            <a:ext cx="7660029" cy="3962399"/>
          </a:xfrm>
          <a:prstGeom prst="rect">
            <a:avLst/>
          </a:prstGeom>
          <a:noFill/>
          <a:ln>
            <a:noFill/>
          </a:ln>
        </p:spPr>
      </p:pic>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body" idx="1"/>
          </p:nvPr>
        </p:nvSpPr>
        <p:spPr>
          <a:xfrm>
            <a:off x="3217984" y="2109200"/>
            <a:ext cx="7643445" cy="1071489"/>
          </a:xfrm>
          <a:prstGeom prst="rect">
            <a:avLst/>
          </a:prstGeom>
          <a:noFill/>
          <a:ln>
            <a:noFill/>
          </a:ln>
        </p:spPr>
        <p:txBody>
          <a:bodyPr lIns="91425" tIns="45700" rIns="91425" bIns="45700" anchor="t" anchorCtr="0">
            <a:noAutofit/>
          </a:bodyPr>
          <a:lstStyle/>
          <a:p>
            <a:pPr marL="274320" marR="0" lvl="0" indent="-274320" algn="l" rtl="0">
              <a:spcBef>
                <a:spcPts val="0"/>
              </a:spcBef>
              <a:buClr>
                <a:schemeClr val="accent3"/>
              </a:buClr>
              <a:buSzPct val="95000"/>
              <a:buFont typeface="Noto Sans Symbols"/>
              <a:buChar char="●"/>
            </a:pPr>
            <a:r>
              <a:rPr lang="en-US" sz="2800" b="0" i="0" u="none" strike="noStrike" cap="none">
                <a:solidFill>
                  <a:schemeClr val="dk1"/>
                </a:solidFill>
                <a:latin typeface="Palatino Linotype"/>
                <a:ea typeface="Palatino Linotype"/>
                <a:cs typeface="Palatino Linotype"/>
                <a:sym typeface="Palatino Linotype"/>
              </a:rPr>
              <a:t>Degree of awareness regarding available security services</a:t>
            </a:r>
          </a:p>
        </p:txBody>
      </p:sp>
      <p:sp>
        <p:nvSpPr>
          <p:cNvPr id="134" name="Shape 134"/>
          <p:cNvSpPr txBox="1">
            <a:spLocks noGrp="1"/>
          </p:cNvSpPr>
          <p:nvPr>
            <p:ph type="title"/>
          </p:nvPr>
        </p:nvSpPr>
        <p:spPr>
          <a:xfrm>
            <a:off x="609600" y="704087"/>
            <a:ext cx="10972799" cy="1143000"/>
          </a:xfrm>
          <a:prstGeom prst="rect">
            <a:avLst/>
          </a:prstGeom>
          <a:noFill/>
          <a:ln>
            <a:noFill/>
          </a:ln>
        </p:spPr>
        <p:txBody>
          <a:bodyPr lIns="0" tIns="45700" rIns="0" bIns="0" anchor="b" anchorCtr="0">
            <a:noAutofit/>
          </a:bodyPr>
          <a:lstStyle/>
          <a:p>
            <a:pPr marL="0" marR="0" lvl="0" indent="0" algn="l" rtl="0">
              <a:spcBef>
                <a:spcPts val="0"/>
              </a:spcBef>
              <a:buClr>
                <a:schemeClr val="dk2"/>
              </a:buClr>
              <a:buSzPct val="25000"/>
              <a:buFont typeface="Century Gothic"/>
              <a:buNone/>
            </a:pPr>
            <a:r>
              <a:rPr lang="en-US" sz="5000" b="0" i="0" u="none" strike="noStrike" cap="none">
                <a:solidFill>
                  <a:schemeClr val="dk2"/>
                </a:solidFill>
                <a:latin typeface="Century Gothic"/>
                <a:ea typeface="Century Gothic"/>
                <a:cs typeface="Century Gothic"/>
                <a:sym typeface="Century Gothic"/>
              </a:rPr>
              <a:t>Research Questions?</a:t>
            </a:r>
          </a:p>
        </p:txBody>
      </p:sp>
      <p:pic>
        <p:nvPicPr>
          <p:cNvPr id="135" name="Shape 135" descr="http://www.cosgrovecare.org.uk/wp-content/uploads/2013/04/safetysign1-300x2291.jpg"/>
          <p:cNvPicPr preferRelativeResize="0"/>
          <p:nvPr/>
        </p:nvPicPr>
        <p:blipFill rotWithShape="1">
          <a:blip r:embed="rId3">
            <a:alphaModFix/>
          </a:blip>
          <a:srcRect/>
          <a:stretch/>
        </p:blipFill>
        <p:spPr>
          <a:xfrm>
            <a:off x="978876" y="1975191"/>
            <a:ext cx="1754813" cy="1339509"/>
          </a:xfrm>
          <a:prstGeom prst="rect">
            <a:avLst/>
          </a:prstGeom>
          <a:noFill/>
          <a:ln>
            <a:noFill/>
          </a:ln>
        </p:spPr>
      </p:pic>
      <p:sp>
        <p:nvSpPr>
          <p:cNvPr id="136" name="Shape 136"/>
          <p:cNvSpPr txBox="1"/>
          <p:nvPr/>
        </p:nvSpPr>
        <p:spPr>
          <a:xfrm>
            <a:off x="3217984" y="3747573"/>
            <a:ext cx="7643445" cy="1046285"/>
          </a:xfrm>
          <a:prstGeom prst="rect">
            <a:avLst/>
          </a:prstGeom>
          <a:noFill/>
          <a:ln>
            <a:noFill/>
          </a:ln>
        </p:spPr>
        <p:txBody>
          <a:bodyPr lIns="91425" tIns="45700" rIns="91425" bIns="45700" anchor="t" anchorCtr="0">
            <a:noAutofit/>
          </a:bodyPr>
          <a:lstStyle/>
          <a:p>
            <a:pPr marL="274320" marR="0" lvl="0" indent="-274320" algn="l" rtl="0">
              <a:spcBef>
                <a:spcPts val="0"/>
              </a:spcBef>
              <a:buClr>
                <a:schemeClr val="accent3"/>
              </a:buClr>
              <a:buSzPct val="95000"/>
              <a:buFont typeface="Noto Sans Symbols"/>
              <a:buChar char="●"/>
            </a:pPr>
            <a:r>
              <a:rPr lang="en-US" sz="2800">
                <a:solidFill>
                  <a:schemeClr val="dk1"/>
                </a:solidFill>
                <a:latin typeface="Palatino Linotype"/>
                <a:ea typeface="Palatino Linotype"/>
                <a:cs typeface="Palatino Linotype"/>
                <a:sym typeface="Palatino Linotype"/>
              </a:rPr>
              <a:t>Uncertainty in utilizing the safety resources and factors behind it</a:t>
            </a:r>
          </a:p>
        </p:txBody>
      </p:sp>
      <p:pic>
        <p:nvPicPr>
          <p:cNvPr id="137" name="Shape 137" descr="http://www.insurancejournal.com/wp-content/uploads/2012/10/uncertainity-sign-580x385.jpg"/>
          <p:cNvPicPr preferRelativeResize="0"/>
          <p:nvPr/>
        </p:nvPicPr>
        <p:blipFill rotWithShape="1">
          <a:blip r:embed="rId4">
            <a:alphaModFix/>
          </a:blip>
          <a:srcRect/>
          <a:stretch/>
        </p:blipFill>
        <p:spPr>
          <a:xfrm>
            <a:off x="978876" y="3683976"/>
            <a:ext cx="1767838" cy="1173480"/>
          </a:xfrm>
          <a:prstGeom prst="rect">
            <a:avLst/>
          </a:prstGeom>
          <a:noFill/>
          <a:ln>
            <a:noFill/>
          </a:ln>
        </p:spPr>
      </p:pic>
      <p:sp>
        <p:nvSpPr>
          <p:cNvPr id="138" name="Shape 138"/>
          <p:cNvSpPr txBox="1"/>
          <p:nvPr/>
        </p:nvSpPr>
        <p:spPr>
          <a:xfrm>
            <a:off x="3217984" y="5594694"/>
            <a:ext cx="7643445" cy="672904"/>
          </a:xfrm>
          <a:prstGeom prst="rect">
            <a:avLst/>
          </a:prstGeom>
          <a:noFill/>
          <a:ln>
            <a:noFill/>
          </a:ln>
        </p:spPr>
        <p:txBody>
          <a:bodyPr lIns="91425" tIns="45700" rIns="91425" bIns="45700" anchor="t" anchorCtr="0">
            <a:noAutofit/>
          </a:bodyPr>
          <a:lstStyle/>
          <a:p>
            <a:pPr marL="274320" marR="0" lvl="0" indent="-274320" algn="l" rtl="0">
              <a:spcBef>
                <a:spcPts val="0"/>
              </a:spcBef>
              <a:buClr>
                <a:schemeClr val="accent3"/>
              </a:buClr>
              <a:buSzPct val="95000"/>
              <a:buFont typeface="Noto Sans Symbols"/>
              <a:buChar char="●"/>
            </a:pPr>
            <a:r>
              <a:rPr lang="en-US" sz="2800">
                <a:solidFill>
                  <a:schemeClr val="dk1"/>
                </a:solidFill>
                <a:latin typeface="Palatino Linotype"/>
                <a:ea typeface="Palatino Linotype"/>
                <a:cs typeface="Palatino Linotype"/>
                <a:sym typeface="Palatino Linotype"/>
              </a:rPr>
              <a:t>Peer influence in using the security services</a:t>
            </a:r>
          </a:p>
        </p:txBody>
      </p:sp>
      <p:pic>
        <p:nvPicPr>
          <p:cNvPr id="139" name="Shape 139" descr="https://www.nasp.com/images/pr/voiceOfInfluence/voice_of_influence_logo.png"/>
          <p:cNvPicPr preferRelativeResize="0"/>
          <p:nvPr/>
        </p:nvPicPr>
        <p:blipFill rotWithShape="1">
          <a:blip r:embed="rId5">
            <a:alphaModFix/>
          </a:blip>
          <a:srcRect/>
          <a:stretch/>
        </p:blipFill>
        <p:spPr>
          <a:xfrm>
            <a:off x="1116387" y="5226732"/>
            <a:ext cx="1477344" cy="1408830"/>
          </a:xfrm>
          <a:prstGeom prst="rect">
            <a:avLst/>
          </a:prstGeom>
          <a:noFill/>
          <a:ln>
            <a:noFill/>
          </a:ln>
        </p:spPr>
      </p:pic>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subTitle" idx="1"/>
          </p:nvPr>
        </p:nvSpPr>
        <p:spPr>
          <a:xfrm>
            <a:off x="697752" y="1746035"/>
            <a:ext cx="10473000" cy="1752600"/>
          </a:xfrm>
          <a:prstGeom prst="rect">
            <a:avLst/>
          </a:prstGeom>
          <a:noFill/>
          <a:ln>
            <a:noFill/>
          </a:ln>
        </p:spPr>
        <p:txBody>
          <a:bodyPr lIns="0" tIns="45700" rIns="18275" bIns="45700" anchor="t" anchorCtr="0">
            <a:noAutofit/>
          </a:bodyPr>
          <a:lstStyle/>
          <a:p>
            <a:pPr marL="457200" marR="45720" lvl="0" indent="-457200" algn="l" rtl="0">
              <a:spcBef>
                <a:spcPts val="0"/>
              </a:spcBef>
              <a:spcAft>
                <a:spcPts val="0"/>
              </a:spcAft>
              <a:buClr>
                <a:schemeClr val="accent3"/>
              </a:buClr>
              <a:buSzPct val="95000"/>
              <a:buFont typeface="Arial"/>
              <a:buChar char="•"/>
            </a:pPr>
            <a:r>
              <a:rPr lang="en-US" sz="2800" b="0" i="0" u="none" strike="noStrike" cap="none">
                <a:solidFill>
                  <a:schemeClr val="dk1"/>
                </a:solidFill>
                <a:latin typeface="Palatino Linotype"/>
                <a:ea typeface="Palatino Linotype"/>
                <a:cs typeface="Palatino Linotype"/>
                <a:sym typeface="Palatino Linotype"/>
              </a:rPr>
              <a:t>Exploratory and Descriptive study</a:t>
            </a:r>
          </a:p>
          <a:p>
            <a:pPr marL="457200" marR="45720" lvl="0" indent="-457200" algn="l" rtl="0">
              <a:spcBef>
                <a:spcPts val="560"/>
              </a:spcBef>
              <a:spcAft>
                <a:spcPts val="0"/>
              </a:spcAft>
              <a:buClr>
                <a:schemeClr val="accent3"/>
              </a:buClr>
              <a:buSzPct val="95000"/>
              <a:buFont typeface="Arial"/>
              <a:buNone/>
            </a:pPr>
            <a:endParaRPr sz="2800" b="0" i="0" u="none" strike="noStrike" cap="none">
              <a:solidFill>
                <a:schemeClr val="dk1"/>
              </a:solidFill>
              <a:latin typeface="Palatino Linotype"/>
              <a:ea typeface="Palatino Linotype"/>
              <a:cs typeface="Palatino Linotype"/>
              <a:sym typeface="Palatino Linotype"/>
            </a:endParaRPr>
          </a:p>
          <a:p>
            <a:pPr marL="457200" marR="45720" lvl="0" indent="-457200" algn="l" rtl="0">
              <a:spcBef>
                <a:spcPts val="560"/>
              </a:spcBef>
              <a:spcAft>
                <a:spcPts val="0"/>
              </a:spcAft>
              <a:buClr>
                <a:schemeClr val="accent3"/>
              </a:buClr>
              <a:buSzPct val="95000"/>
              <a:buFont typeface="Arial"/>
              <a:buChar char="•"/>
            </a:pPr>
            <a:r>
              <a:rPr lang="en-US" sz="2800" b="0" i="0" u="none" strike="noStrike" cap="none">
                <a:solidFill>
                  <a:schemeClr val="dk1"/>
                </a:solidFill>
                <a:latin typeface="Palatino Linotype"/>
                <a:ea typeface="Palatino Linotype"/>
                <a:cs typeface="Palatino Linotype"/>
                <a:sym typeface="Palatino Linotype"/>
              </a:rPr>
              <a:t>Quantitative Analysis – Survey Data</a:t>
            </a:r>
          </a:p>
          <a:p>
            <a:pPr marL="457200" marR="45720" lvl="0" indent="-457200" algn="l" rtl="0">
              <a:spcBef>
                <a:spcPts val="560"/>
              </a:spcBef>
              <a:spcAft>
                <a:spcPts val="0"/>
              </a:spcAft>
              <a:buClr>
                <a:schemeClr val="accent3"/>
              </a:buClr>
              <a:buSzPct val="95000"/>
              <a:buFont typeface="Arial"/>
              <a:buChar char="•"/>
            </a:pPr>
            <a:r>
              <a:rPr lang="en-US" sz="2800" b="0" i="0" u="none" strike="noStrike" cap="none">
                <a:solidFill>
                  <a:schemeClr val="dk1"/>
                </a:solidFill>
                <a:latin typeface="Palatino Linotype"/>
                <a:ea typeface="Palatino Linotype"/>
                <a:cs typeface="Palatino Linotype"/>
                <a:sym typeface="Palatino Linotype"/>
              </a:rPr>
              <a:t>Qualitative Analysis – Interview Data</a:t>
            </a:r>
          </a:p>
          <a:p>
            <a:pPr marL="457200" marR="45720" lvl="0" indent="-457200" algn="l" rtl="0">
              <a:spcBef>
                <a:spcPts val="560"/>
              </a:spcBef>
              <a:spcAft>
                <a:spcPts val="0"/>
              </a:spcAft>
              <a:buClr>
                <a:schemeClr val="accent3"/>
              </a:buClr>
              <a:buSzPct val="95000"/>
              <a:buFont typeface="Arial"/>
              <a:buNone/>
            </a:pPr>
            <a:endParaRPr sz="2800" b="0" i="0" u="none" strike="noStrike" cap="none">
              <a:solidFill>
                <a:schemeClr val="dk1"/>
              </a:solidFill>
              <a:latin typeface="Palatino Linotype"/>
              <a:ea typeface="Palatino Linotype"/>
              <a:cs typeface="Palatino Linotype"/>
              <a:sym typeface="Palatino Linotype"/>
            </a:endParaRPr>
          </a:p>
          <a:p>
            <a:pPr marL="457200" lvl="0" indent="-457200" algn="l" rtl="0">
              <a:spcBef>
                <a:spcPts val="560"/>
              </a:spcBef>
              <a:buClr>
                <a:schemeClr val="accent3"/>
              </a:buClr>
              <a:buSzPct val="95000"/>
              <a:buFont typeface="Arial"/>
              <a:buChar char="•"/>
            </a:pPr>
            <a:r>
              <a:rPr lang="en-US" sz="2800" b="1"/>
              <a:t>Surveys:</a:t>
            </a:r>
            <a:r>
              <a:rPr lang="en-US" sz="2800"/>
              <a:t> Types of variables generated – nominal, ordinal and ratio</a:t>
            </a:r>
          </a:p>
          <a:p>
            <a:pPr marL="457200" marR="0" lvl="0" indent="-457200" algn="l" rtl="0">
              <a:spcBef>
                <a:spcPts val="0"/>
              </a:spcBef>
              <a:buClr>
                <a:schemeClr val="accent3"/>
              </a:buClr>
              <a:buSzPct val="95000"/>
              <a:buFont typeface="Arial"/>
              <a:buChar char="•"/>
            </a:pPr>
            <a:r>
              <a:rPr lang="en-US" b="1"/>
              <a:t>Interviews</a:t>
            </a:r>
            <a:r>
              <a:rPr lang="en-US"/>
              <a:t>: A “narrative approach” - each participant’s stories and data as short précis </a:t>
            </a:r>
          </a:p>
          <a:p>
            <a:pPr marR="45720" lvl="0" algn="l" rtl="0">
              <a:spcBef>
                <a:spcPts val="560"/>
              </a:spcBef>
              <a:spcAft>
                <a:spcPts val="0"/>
              </a:spcAft>
              <a:buNone/>
            </a:pPr>
            <a:endParaRPr/>
          </a:p>
          <a:p>
            <a:pPr marL="457200" marR="45720" lvl="0" indent="-457200" algn="l" rtl="0">
              <a:spcBef>
                <a:spcPts val="800"/>
              </a:spcBef>
              <a:buClr>
                <a:schemeClr val="accent3"/>
              </a:buClr>
              <a:buSzPct val="95000"/>
              <a:buFont typeface="Arial"/>
              <a:buNone/>
            </a:pPr>
            <a:endParaRPr sz="4000" b="0" i="0" u="none" strike="noStrike" cap="none">
              <a:solidFill>
                <a:schemeClr val="dk1"/>
              </a:solidFill>
              <a:latin typeface="Palatino Linotype"/>
              <a:ea typeface="Palatino Linotype"/>
              <a:cs typeface="Palatino Linotype"/>
              <a:sym typeface="Palatino Linotype"/>
            </a:endParaRPr>
          </a:p>
        </p:txBody>
      </p:sp>
      <p:sp>
        <p:nvSpPr>
          <p:cNvPr id="145" name="Shape 145"/>
          <p:cNvSpPr txBox="1">
            <a:spLocks noGrp="1"/>
          </p:cNvSpPr>
          <p:nvPr>
            <p:ph type="ctrTitle"/>
          </p:nvPr>
        </p:nvSpPr>
        <p:spPr>
          <a:xfrm>
            <a:off x="-2327834" y="672352"/>
            <a:ext cx="10468864" cy="968187"/>
          </a:xfrm>
          <a:prstGeom prst="rect">
            <a:avLst/>
          </a:prstGeom>
          <a:noFill/>
          <a:ln>
            <a:noFill/>
          </a:ln>
        </p:spPr>
        <p:txBody>
          <a:bodyPr lIns="0" tIns="0" rIns="18275" bIns="0" anchor="b" anchorCtr="0">
            <a:noAutofit/>
          </a:bodyPr>
          <a:lstStyle/>
          <a:p>
            <a:pPr marL="0" marR="0" lvl="0" indent="0" algn="r" rtl="0">
              <a:spcBef>
                <a:spcPts val="0"/>
              </a:spcBef>
              <a:buClr>
                <a:schemeClr val="dk2"/>
              </a:buClr>
              <a:buSzPct val="25000"/>
              <a:buFont typeface="Century Gothic"/>
              <a:buNone/>
            </a:pPr>
            <a:r>
              <a:rPr lang="en-US" sz="5600" b="1" i="0" u="none" strike="noStrike" cap="none">
                <a:solidFill>
                  <a:schemeClr val="dk2"/>
                </a:solidFill>
                <a:latin typeface="Century Gothic"/>
                <a:ea typeface="Century Gothic"/>
                <a:cs typeface="Century Gothic"/>
                <a:sym typeface="Century Gothic"/>
              </a:rPr>
              <a:t>Research Method</a:t>
            </a:r>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body" idx="1"/>
          </p:nvPr>
        </p:nvSpPr>
        <p:spPr>
          <a:xfrm>
            <a:off x="677010" y="1935480"/>
            <a:ext cx="7069014" cy="229362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3"/>
              </a:buClr>
              <a:buSzPct val="25000"/>
              <a:buFont typeface="Noto Sans Symbols"/>
              <a:buNone/>
            </a:pPr>
            <a:r>
              <a:rPr lang="en-US" sz="2600" b="1" i="0" u="none" strike="noStrike" cap="none">
                <a:solidFill>
                  <a:schemeClr val="dk1"/>
                </a:solidFill>
                <a:latin typeface="Palatino Linotype"/>
                <a:ea typeface="Palatino Linotype"/>
                <a:cs typeface="Palatino Linotype"/>
                <a:sym typeface="Palatino Linotype"/>
              </a:rPr>
              <a:t>Survey</a:t>
            </a:r>
          </a:p>
          <a:p>
            <a:pPr marL="640080" marR="0" lvl="1" indent="-259080" algn="l" rtl="0">
              <a:spcBef>
                <a:spcPts val="480"/>
              </a:spcBef>
              <a:spcAft>
                <a:spcPts val="0"/>
              </a:spcAft>
              <a:buClr>
                <a:schemeClr val="accent1"/>
              </a:buClr>
              <a:buSzPct val="85000"/>
              <a:buFont typeface="Noto Sans Symbols"/>
              <a:buChar char="●"/>
            </a:pPr>
            <a:r>
              <a:rPr lang="en-US" sz="2400" b="0" i="0" u="none" strike="noStrike" cap="none">
                <a:solidFill>
                  <a:schemeClr val="dk1"/>
                </a:solidFill>
                <a:latin typeface="Palatino Linotype"/>
                <a:ea typeface="Palatino Linotype"/>
                <a:cs typeface="Palatino Linotype"/>
                <a:sym typeface="Palatino Linotype"/>
              </a:rPr>
              <a:t>Perspective of students regarding safety resources on a broader level</a:t>
            </a:r>
          </a:p>
          <a:p>
            <a:pPr marL="640080" marR="0" lvl="1" indent="-259080" algn="l" rtl="0">
              <a:spcBef>
                <a:spcPts val="480"/>
              </a:spcBef>
              <a:spcAft>
                <a:spcPts val="0"/>
              </a:spcAft>
              <a:buClr>
                <a:schemeClr val="accent1"/>
              </a:buClr>
              <a:buSzPct val="85000"/>
              <a:buFont typeface="Noto Sans Symbols"/>
              <a:buChar char="●"/>
            </a:pPr>
            <a:r>
              <a:rPr lang="en-US" sz="2400" b="0" i="0" u="none" strike="noStrike" cap="none">
                <a:solidFill>
                  <a:schemeClr val="dk1"/>
                </a:solidFill>
                <a:latin typeface="Palatino Linotype"/>
                <a:ea typeface="Palatino Linotype"/>
                <a:cs typeface="Palatino Linotype"/>
                <a:sym typeface="Palatino Linotype"/>
              </a:rPr>
              <a:t>Identify safety topics that need more attention</a:t>
            </a:r>
          </a:p>
          <a:p>
            <a:pPr marL="640080" marR="0" lvl="1" indent="-259080" algn="l" rtl="0">
              <a:spcBef>
                <a:spcPts val="480"/>
              </a:spcBef>
              <a:buClr>
                <a:schemeClr val="accent1"/>
              </a:buClr>
              <a:buSzPct val="85000"/>
              <a:buFont typeface="Noto Sans Symbols"/>
              <a:buChar char="●"/>
            </a:pPr>
            <a:r>
              <a:rPr lang="en-US" sz="2400" b="0" i="0" u="none" strike="noStrike" cap="none">
                <a:solidFill>
                  <a:schemeClr val="dk1"/>
                </a:solidFill>
                <a:latin typeface="Palatino Linotype"/>
                <a:ea typeface="Palatino Linotype"/>
                <a:cs typeface="Palatino Linotype"/>
                <a:sym typeface="Palatino Linotype"/>
              </a:rPr>
              <a:t>5 minutes survey containing 16 questions</a:t>
            </a:r>
          </a:p>
        </p:txBody>
      </p:sp>
      <p:sp>
        <p:nvSpPr>
          <p:cNvPr id="151" name="Shape 151"/>
          <p:cNvSpPr txBox="1">
            <a:spLocks noGrp="1"/>
          </p:cNvSpPr>
          <p:nvPr>
            <p:ph type="title"/>
          </p:nvPr>
        </p:nvSpPr>
        <p:spPr>
          <a:xfrm>
            <a:off x="609600" y="704087"/>
            <a:ext cx="10972799" cy="1143000"/>
          </a:xfrm>
          <a:prstGeom prst="rect">
            <a:avLst/>
          </a:prstGeom>
          <a:noFill/>
          <a:ln>
            <a:noFill/>
          </a:ln>
        </p:spPr>
        <p:txBody>
          <a:bodyPr lIns="0" tIns="45700" rIns="0" bIns="0" anchor="b" anchorCtr="0">
            <a:noAutofit/>
          </a:bodyPr>
          <a:lstStyle/>
          <a:p>
            <a:pPr marL="0" marR="0" lvl="0" indent="0" algn="l" rtl="0">
              <a:spcBef>
                <a:spcPts val="0"/>
              </a:spcBef>
              <a:buClr>
                <a:schemeClr val="dk2"/>
              </a:buClr>
              <a:buSzPct val="25000"/>
              <a:buFont typeface="Century Gothic"/>
              <a:buNone/>
            </a:pPr>
            <a:r>
              <a:rPr lang="en-US" sz="5000" b="0" i="0" u="none" strike="noStrike" cap="none">
                <a:solidFill>
                  <a:schemeClr val="dk2"/>
                </a:solidFill>
                <a:latin typeface="Century Gothic"/>
                <a:ea typeface="Century Gothic"/>
                <a:cs typeface="Century Gothic"/>
                <a:sym typeface="Century Gothic"/>
              </a:rPr>
              <a:t>Instruments</a:t>
            </a:r>
          </a:p>
        </p:txBody>
      </p:sp>
      <p:pic>
        <p:nvPicPr>
          <p:cNvPr id="152" name="Shape 152" descr="https://cdn.lynda.com/course/103614/103614-636022051398866181-16x9.jpg"/>
          <p:cNvPicPr preferRelativeResize="0"/>
          <p:nvPr/>
        </p:nvPicPr>
        <p:blipFill rotWithShape="1">
          <a:blip r:embed="rId3">
            <a:alphaModFix/>
          </a:blip>
          <a:srcRect/>
          <a:stretch/>
        </p:blipFill>
        <p:spPr>
          <a:xfrm>
            <a:off x="8115300" y="4648258"/>
            <a:ext cx="3117054" cy="1753343"/>
          </a:xfrm>
          <a:prstGeom prst="rect">
            <a:avLst/>
          </a:prstGeom>
          <a:noFill/>
          <a:ln>
            <a:noFill/>
          </a:ln>
        </p:spPr>
      </p:pic>
      <p:pic>
        <p:nvPicPr>
          <p:cNvPr id="153" name="Shape 153" descr="http://greatbrook.com/wp-content/uploads/2015/05/survey-man-icon-450x358.png"/>
          <p:cNvPicPr preferRelativeResize="0"/>
          <p:nvPr/>
        </p:nvPicPr>
        <p:blipFill rotWithShape="1">
          <a:blip r:embed="rId4">
            <a:alphaModFix/>
          </a:blip>
          <a:srcRect/>
          <a:stretch/>
        </p:blipFill>
        <p:spPr>
          <a:xfrm>
            <a:off x="8115300" y="2095149"/>
            <a:ext cx="2481638" cy="1974281"/>
          </a:xfrm>
          <a:prstGeom prst="rect">
            <a:avLst/>
          </a:prstGeom>
          <a:noFill/>
          <a:ln>
            <a:noFill/>
          </a:ln>
        </p:spPr>
      </p:pic>
      <p:sp>
        <p:nvSpPr>
          <p:cNvPr id="154" name="Shape 154"/>
          <p:cNvSpPr txBox="1"/>
          <p:nvPr/>
        </p:nvSpPr>
        <p:spPr>
          <a:xfrm>
            <a:off x="609600" y="4317492"/>
            <a:ext cx="7376744" cy="2414878"/>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accent3"/>
              </a:buClr>
              <a:buSzPct val="25000"/>
              <a:buFont typeface="Noto Sans Symbols"/>
              <a:buNone/>
            </a:pPr>
            <a:r>
              <a:rPr lang="en-US" sz="2600" b="1">
                <a:solidFill>
                  <a:schemeClr val="dk1"/>
                </a:solidFill>
                <a:latin typeface="Palatino Linotype"/>
                <a:ea typeface="Palatino Linotype"/>
                <a:cs typeface="Palatino Linotype"/>
                <a:sym typeface="Palatino Linotype"/>
              </a:rPr>
              <a:t>Personal Interviews</a:t>
            </a:r>
          </a:p>
          <a:p>
            <a:pPr marL="640080" marR="0" lvl="1" indent="-259080" algn="l" rtl="0">
              <a:lnSpc>
                <a:spcPct val="90000"/>
              </a:lnSpc>
              <a:spcBef>
                <a:spcPts val="480"/>
              </a:spcBef>
              <a:spcAft>
                <a:spcPts val="0"/>
              </a:spcAft>
              <a:buClr>
                <a:schemeClr val="accent1"/>
              </a:buClr>
              <a:buSzPct val="85000"/>
              <a:buFont typeface="Noto Sans Symbols"/>
              <a:buChar char="●"/>
            </a:pPr>
            <a:r>
              <a:rPr lang="en-US" sz="2400" b="0" i="0" u="none" strike="noStrike" cap="none">
                <a:solidFill>
                  <a:schemeClr val="dk1"/>
                </a:solidFill>
                <a:latin typeface="Palatino Linotype"/>
                <a:ea typeface="Palatino Linotype"/>
                <a:cs typeface="Palatino Linotype"/>
                <a:sym typeface="Palatino Linotype"/>
              </a:rPr>
              <a:t>Semi-structured</a:t>
            </a:r>
          </a:p>
          <a:p>
            <a:pPr marL="640080" marR="0" lvl="1" indent="-259080" algn="l" rtl="0">
              <a:lnSpc>
                <a:spcPct val="90000"/>
              </a:lnSpc>
              <a:spcBef>
                <a:spcPts val="480"/>
              </a:spcBef>
              <a:spcAft>
                <a:spcPts val="0"/>
              </a:spcAft>
              <a:buClr>
                <a:schemeClr val="accent1"/>
              </a:buClr>
              <a:buSzPct val="85000"/>
              <a:buFont typeface="Noto Sans Symbols"/>
              <a:buChar char="●"/>
            </a:pPr>
            <a:r>
              <a:rPr lang="en-US" sz="2400" b="0" i="0" u="none" strike="noStrike" cap="none">
                <a:solidFill>
                  <a:schemeClr val="dk1"/>
                </a:solidFill>
                <a:latin typeface="Palatino Linotype"/>
                <a:ea typeface="Palatino Linotype"/>
                <a:cs typeface="Palatino Linotype"/>
                <a:sym typeface="Palatino Linotype"/>
              </a:rPr>
              <a:t>Conducted 6 interviews with MSIM international students of 20-25 mins each</a:t>
            </a:r>
          </a:p>
          <a:p>
            <a:pPr marL="640080" marR="0" lvl="1" indent="-259080" algn="l" rtl="0">
              <a:lnSpc>
                <a:spcPct val="90000"/>
              </a:lnSpc>
              <a:spcBef>
                <a:spcPts val="480"/>
              </a:spcBef>
              <a:spcAft>
                <a:spcPts val="0"/>
              </a:spcAft>
              <a:buClr>
                <a:schemeClr val="accent1"/>
              </a:buClr>
              <a:buSzPct val="85000"/>
              <a:buFont typeface="Noto Sans Symbols"/>
              <a:buChar char="●"/>
            </a:pPr>
            <a:r>
              <a:rPr lang="en-US" sz="2400" b="0" i="0" u="none" strike="noStrike" cap="none">
                <a:solidFill>
                  <a:schemeClr val="dk1"/>
                </a:solidFill>
                <a:latin typeface="Palatino Linotype"/>
                <a:ea typeface="Palatino Linotype"/>
                <a:cs typeface="Palatino Linotype"/>
                <a:sym typeface="Palatino Linotype"/>
              </a:rPr>
              <a:t>Gauge awareness and uncertainty</a:t>
            </a:r>
          </a:p>
          <a:p>
            <a:pPr marL="640080" marR="0" lvl="1" indent="-259080" algn="l" rtl="0">
              <a:lnSpc>
                <a:spcPct val="90000"/>
              </a:lnSpc>
              <a:spcBef>
                <a:spcPts val="480"/>
              </a:spcBef>
              <a:spcAft>
                <a:spcPts val="0"/>
              </a:spcAft>
              <a:buClr>
                <a:schemeClr val="accent1"/>
              </a:buClr>
              <a:buSzPct val="85000"/>
              <a:buFont typeface="Noto Sans Symbols"/>
              <a:buChar char="●"/>
            </a:pPr>
            <a:r>
              <a:rPr lang="en-US" sz="2400" b="0" i="0" u="none" strike="noStrike" cap="none">
                <a:solidFill>
                  <a:schemeClr val="dk1"/>
                </a:solidFill>
                <a:latin typeface="Palatino Linotype"/>
                <a:ea typeface="Palatino Linotype"/>
                <a:cs typeface="Palatino Linotype"/>
                <a:sym typeface="Palatino Linotype"/>
              </a:rPr>
              <a:t>Recommendations </a:t>
            </a:r>
          </a:p>
          <a:p>
            <a:pPr marL="640080" marR="0" lvl="1" indent="-259080" algn="l" rtl="0">
              <a:lnSpc>
                <a:spcPct val="90000"/>
              </a:lnSpc>
              <a:spcBef>
                <a:spcPts val="480"/>
              </a:spcBef>
              <a:buClr>
                <a:schemeClr val="accent1"/>
              </a:buClr>
              <a:buFont typeface="Noto Sans Symbols"/>
              <a:buNone/>
            </a:pPr>
            <a:endParaRPr sz="2400" b="0" i="0" u="none" strike="noStrike" cap="none">
              <a:solidFill>
                <a:schemeClr val="dk1"/>
              </a:solidFill>
              <a:latin typeface="Palatino Linotype"/>
              <a:ea typeface="Palatino Linotype"/>
              <a:cs typeface="Palatino Linotype"/>
              <a:sym typeface="Palatino Linotype"/>
            </a:endParaRPr>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609600" y="1935480"/>
            <a:ext cx="6828691" cy="2093595"/>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chemeClr val="accent3"/>
              </a:buClr>
              <a:buSzPct val="25000"/>
              <a:buFont typeface="Noto Sans Symbols"/>
              <a:buNone/>
            </a:pPr>
            <a:r>
              <a:rPr lang="en-US" sz="2867" b="1" i="0" u="none" strike="noStrike" cap="none">
                <a:solidFill>
                  <a:schemeClr val="dk1"/>
                </a:solidFill>
                <a:latin typeface="Palatino Linotype"/>
                <a:ea typeface="Palatino Linotype"/>
                <a:cs typeface="Palatino Linotype"/>
                <a:sym typeface="Palatino Linotype"/>
              </a:rPr>
              <a:t>Sample Selection</a:t>
            </a:r>
          </a:p>
          <a:p>
            <a:pPr marL="640080" marR="0" lvl="1" indent="-259080" algn="l" rtl="0">
              <a:lnSpc>
                <a:spcPct val="80000"/>
              </a:lnSpc>
              <a:spcBef>
                <a:spcPts val="444"/>
              </a:spcBef>
              <a:spcAft>
                <a:spcPts val="0"/>
              </a:spcAft>
              <a:buClr>
                <a:schemeClr val="accent1"/>
              </a:buClr>
              <a:buSzPct val="85772"/>
              <a:buFont typeface="Noto Sans Symbols"/>
              <a:buChar char="●"/>
            </a:pPr>
            <a:r>
              <a:rPr lang="en-US" sz="2220" b="0" i="0" u="none" strike="noStrike" cap="none">
                <a:solidFill>
                  <a:schemeClr val="dk1"/>
                </a:solidFill>
                <a:latin typeface="Palatino Linotype"/>
                <a:ea typeface="Palatino Linotype"/>
                <a:cs typeface="Palatino Linotype"/>
                <a:sym typeface="Palatino Linotype"/>
              </a:rPr>
              <a:t>Quota Sampling</a:t>
            </a:r>
          </a:p>
          <a:p>
            <a:pPr marL="640080" marR="0" lvl="1" indent="-259080" algn="l" rtl="0">
              <a:lnSpc>
                <a:spcPct val="80000"/>
              </a:lnSpc>
              <a:spcBef>
                <a:spcPts val="444"/>
              </a:spcBef>
              <a:spcAft>
                <a:spcPts val="0"/>
              </a:spcAft>
              <a:buClr>
                <a:schemeClr val="accent1"/>
              </a:buClr>
              <a:buSzPct val="85772"/>
              <a:buFont typeface="Noto Sans Symbols"/>
              <a:buChar char="●"/>
            </a:pPr>
            <a:r>
              <a:rPr lang="en-US" sz="2220" b="0" i="0" u="none" strike="noStrike" cap="none">
                <a:solidFill>
                  <a:schemeClr val="dk1"/>
                </a:solidFill>
                <a:latin typeface="Palatino Linotype"/>
                <a:ea typeface="Palatino Linotype"/>
                <a:cs typeface="Palatino Linotype"/>
                <a:sym typeface="Palatino Linotype"/>
              </a:rPr>
              <a:t>Approached 45 iSchool students, target response rate of approx. 60%</a:t>
            </a:r>
          </a:p>
          <a:p>
            <a:pPr marL="640080" marR="0" lvl="1" indent="-259080" algn="l" rtl="0">
              <a:lnSpc>
                <a:spcPct val="80000"/>
              </a:lnSpc>
              <a:spcBef>
                <a:spcPts val="444"/>
              </a:spcBef>
              <a:spcAft>
                <a:spcPts val="0"/>
              </a:spcAft>
              <a:buClr>
                <a:schemeClr val="accent1"/>
              </a:buClr>
              <a:buSzPct val="85772"/>
              <a:buFont typeface="Noto Sans Symbols"/>
              <a:buChar char="●"/>
            </a:pPr>
            <a:r>
              <a:rPr lang="en-US" sz="2220" b="0" i="0" u="none" strike="noStrike" cap="none">
                <a:solidFill>
                  <a:schemeClr val="dk1"/>
                </a:solidFill>
                <a:latin typeface="Palatino Linotype"/>
                <a:ea typeface="Palatino Linotype"/>
                <a:cs typeface="Palatino Linotype"/>
                <a:sym typeface="Palatino Linotype"/>
              </a:rPr>
              <a:t>70% MSIM students, 30% other iSchool students</a:t>
            </a:r>
          </a:p>
          <a:p>
            <a:pPr marL="640080" marR="0" lvl="1" indent="-259080" algn="l" rtl="0">
              <a:lnSpc>
                <a:spcPct val="80000"/>
              </a:lnSpc>
              <a:spcBef>
                <a:spcPts val="444"/>
              </a:spcBef>
              <a:buClr>
                <a:schemeClr val="accent1"/>
              </a:buClr>
              <a:buSzPct val="85772"/>
              <a:buFont typeface="Noto Sans Symbols"/>
              <a:buChar char="●"/>
            </a:pPr>
            <a:r>
              <a:rPr lang="en-US" sz="2220" b="0" i="0" u="none" strike="noStrike" cap="none">
                <a:solidFill>
                  <a:schemeClr val="dk1"/>
                </a:solidFill>
                <a:latin typeface="Palatino Linotype"/>
                <a:ea typeface="Palatino Linotype"/>
                <a:cs typeface="Palatino Linotype"/>
                <a:sym typeface="Palatino Linotype"/>
              </a:rPr>
              <a:t>Voluntary opt-in option for interviews</a:t>
            </a:r>
          </a:p>
        </p:txBody>
      </p:sp>
      <p:sp>
        <p:nvSpPr>
          <p:cNvPr id="160" name="Shape 160"/>
          <p:cNvSpPr txBox="1">
            <a:spLocks noGrp="1"/>
          </p:cNvSpPr>
          <p:nvPr>
            <p:ph type="title"/>
          </p:nvPr>
        </p:nvSpPr>
        <p:spPr>
          <a:xfrm>
            <a:off x="609600" y="704087"/>
            <a:ext cx="10972799" cy="1143000"/>
          </a:xfrm>
          <a:prstGeom prst="rect">
            <a:avLst/>
          </a:prstGeom>
          <a:noFill/>
          <a:ln>
            <a:noFill/>
          </a:ln>
        </p:spPr>
        <p:txBody>
          <a:bodyPr lIns="0" tIns="45700" rIns="0" bIns="0" anchor="b" anchorCtr="0">
            <a:noAutofit/>
          </a:bodyPr>
          <a:lstStyle/>
          <a:p>
            <a:pPr marL="0" marR="0" lvl="0" indent="0" algn="l" rtl="0">
              <a:spcBef>
                <a:spcPts val="0"/>
              </a:spcBef>
              <a:buClr>
                <a:schemeClr val="dk2"/>
              </a:buClr>
              <a:buSzPct val="25000"/>
              <a:buFont typeface="Century Gothic"/>
              <a:buNone/>
            </a:pPr>
            <a:r>
              <a:rPr lang="en-US" sz="5000" b="0" i="0" u="none" strike="noStrike" cap="none">
                <a:solidFill>
                  <a:schemeClr val="dk2"/>
                </a:solidFill>
                <a:latin typeface="Century Gothic"/>
                <a:ea typeface="Century Gothic"/>
                <a:cs typeface="Century Gothic"/>
                <a:sym typeface="Century Gothic"/>
              </a:rPr>
              <a:t>Instruments </a:t>
            </a:r>
            <a:r>
              <a:rPr lang="en-US" sz="1600" b="0" i="0" u="none" strike="noStrike" cap="none">
                <a:solidFill>
                  <a:schemeClr val="dk2"/>
                </a:solidFill>
                <a:latin typeface="Century Gothic"/>
                <a:ea typeface="Century Gothic"/>
                <a:cs typeface="Century Gothic"/>
                <a:sym typeface="Century Gothic"/>
              </a:rPr>
              <a:t>continued…</a:t>
            </a:r>
          </a:p>
        </p:txBody>
      </p:sp>
      <p:pic>
        <p:nvPicPr>
          <p:cNvPr id="161" name="Shape 161"/>
          <p:cNvPicPr preferRelativeResize="0"/>
          <p:nvPr/>
        </p:nvPicPr>
        <p:blipFill rotWithShape="1">
          <a:blip r:embed="rId3">
            <a:alphaModFix/>
          </a:blip>
          <a:srcRect/>
          <a:stretch/>
        </p:blipFill>
        <p:spPr>
          <a:xfrm>
            <a:off x="8320939" y="1642623"/>
            <a:ext cx="2134332" cy="2350257"/>
          </a:xfrm>
          <a:prstGeom prst="rect">
            <a:avLst/>
          </a:prstGeom>
          <a:noFill/>
          <a:ln>
            <a:noFill/>
          </a:ln>
        </p:spPr>
      </p:pic>
      <p:sp>
        <p:nvSpPr>
          <p:cNvPr id="162" name="Shape 162"/>
          <p:cNvSpPr txBox="1"/>
          <p:nvPr/>
        </p:nvSpPr>
        <p:spPr>
          <a:xfrm>
            <a:off x="609600" y="4219575"/>
            <a:ext cx="6495316" cy="2447925"/>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chemeClr val="accent3"/>
              </a:buClr>
              <a:buSzPct val="25000"/>
              <a:buFont typeface="Noto Sans Symbols"/>
              <a:buNone/>
            </a:pPr>
            <a:r>
              <a:rPr lang="en-US" sz="2405" b="1">
                <a:solidFill>
                  <a:schemeClr val="dk1"/>
                </a:solidFill>
                <a:latin typeface="Palatino Linotype"/>
                <a:ea typeface="Palatino Linotype"/>
                <a:cs typeface="Palatino Linotype"/>
                <a:sym typeface="Palatino Linotype"/>
              </a:rPr>
              <a:t>Ethical Considerations</a:t>
            </a:r>
          </a:p>
          <a:p>
            <a:pPr marL="640080" marR="0" lvl="1" indent="-259080" algn="l" rtl="0">
              <a:lnSpc>
                <a:spcPct val="80000"/>
              </a:lnSpc>
              <a:spcBef>
                <a:spcPts val="444"/>
              </a:spcBef>
              <a:spcAft>
                <a:spcPts val="0"/>
              </a:spcAft>
              <a:buClr>
                <a:schemeClr val="accent1"/>
              </a:buClr>
              <a:buSzPct val="85772"/>
              <a:buFont typeface="Noto Sans Symbols"/>
              <a:buChar char="●"/>
            </a:pPr>
            <a:r>
              <a:rPr lang="en-US" sz="2220" b="0" i="0" u="none" strike="noStrike" cap="none">
                <a:solidFill>
                  <a:schemeClr val="dk1"/>
                </a:solidFill>
                <a:latin typeface="Palatino Linotype"/>
                <a:ea typeface="Palatino Linotype"/>
                <a:cs typeface="Palatino Linotype"/>
                <a:sym typeface="Palatino Linotype"/>
              </a:rPr>
              <a:t>Informed consent</a:t>
            </a:r>
          </a:p>
          <a:p>
            <a:pPr marL="640080" marR="0" lvl="1" indent="-259080" algn="l" rtl="0">
              <a:lnSpc>
                <a:spcPct val="80000"/>
              </a:lnSpc>
              <a:spcBef>
                <a:spcPts val="444"/>
              </a:spcBef>
              <a:spcAft>
                <a:spcPts val="0"/>
              </a:spcAft>
              <a:buClr>
                <a:schemeClr val="accent1"/>
              </a:buClr>
              <a:buSzPct val="85772"/>
              <a:buFont typeface="Noto Sans Symbols"/>
              <a:buChar char="●"/>
            </a:pPr>
            <a:r>
              <a:rPr lang="en-US" sz="2220" b="0" i="0" u="none" strike="noStrike" cap="none">
                <a:solidFill>
                  <a:schemeClr val="dk1"/>
                </a:solidFill>
                <a:latin typeface="Palatino Linotype"/>
                <a:ea typeface="Palatino Linotype"/>
                <a:cs typeface="Palatino Linotype"/>
                <a:sym typeface="Palatino Linotype"/>
              </a:rPr>
              <a:t>Option to leave study at any point</a:t>
            </a:r>
          </a:p>
          <a:p>
            <a:pPr marL="640080" marR="0" lvl="1" indent="-259080" algn="l" rtl="0">
              <a:lnSpc>
                <a:spcPct val="80000"/>
              </a:lnSpc>
              <a:spcBef>
                <a:spcPts val="444"/>
              </a:spcBef>
              <a:spcAft>
                <a:spcPts val="0"/>
              </a:spcAft>
              <a:buClr>
                <a:schemeClr val="accent1"/>
              </a:buClr>
              <a:buSzPct val="85772"/>
              <a:buFont typeface="Noto Sans Symbols"/>
              <a:buChar char="●"/>
            </a:pPr>
            <a:r>
              <a:rPr lang="en-US" sz="2220" b="0" i="0" u="none" strike="noStrike" cap="none">
                <a:solidFill>
                  <a:schemeClr val="dk1"/>
                </a:solidFill>
                <a:latin typeface="Palatino Linotype"/>
                <a:ea typeface="Palatino Linotype"/>
                <a:cs typeface="Palatino Linotype"/>
                <a:sym typeface="Palatino Linotype"/>
              </a:rPr>
              <a:t>Anonymity while collecting survey data</a:t>
            </a:r>
          </a:p>
          <a:p>
            <a:pPr marL="640080" marR="0" lvl="1" indent="-259080" algn="l" rtl="0">
              <a:lnSpc>
                <a:spcPct val="80000"/>
              </a:lnSpc>
              <a:spcBef>
                <a:spcPts val="444"/>
              </a:spcBef>
              <a:spcAft>
                <a:spcPts val="0"/>
              </a:spcAft>
              <a:buClr>
                <a:schemeClr val="accent1"/>
              </a:buClr>
              <a:buSzPct val="85772"/>
              <a:buFont typeface="Noto Sans Symbols"/>
              <a:buChar char="●"/>
            </a:pPr>
            <a:r>
              <a:rPr lang="en-US" sz="2220" b="0" i="0" u="none" strike="noStrike" cap="none">
                <a:solidFill>
                  <a:schemeClr val="dk1"/>
                </a:solidFill>
                <a:latin typeface="Palatino Linotype"/>
                <a:ea typeface="Palatino Linotype"/>
                <a:cs typeface="Palatino Linotype"/>
                <a:sym typeface="Palatino Linotype"/>
              </a:rPr>
              <a:t>Secure destruction of the data after research completion</a:t>
            </a:r>
          </a:p>
          <a:p>
            <a:pPr marL="640080" marR="0" lvl="1" indent="-259080" algn="l" rtl="0">
              <a:lnSpc>
                <a:spcPct val="80000"/>
              </a:lnSpc>
              <a:spcBef>
                <a:spcPts val="444"/>
              </a:spcBef>
              <a:spcAft>
                <a:spcPts val="0"/>
              </a:spcAft>
              <a:buClr>
                <a:schemeClr val="accent1"/>
              </a:buClr>
              <a:buSzPct val="85772"/>
              <a:buFont typeface="Noto Sans Symbols"/>
              <a:buChar char="●"/>
            </a:pPr>
            <a:r>
              <a:rPr lang="en-US" sz="2220" b="0" i="0" u="none" strike="noStrike" cap="none">
                <a:solidFill>
                  <a:schemeClr val="dk1"/>
                </a:solidFill>
                <a:latin typeface="Palatino Linotype"/>
                <a:ea typeface="Palatino Linotype"/>
                <a:cs typeface="Palatino Linotype"/>
                <a:sym typeface="Palatino Linotype"/>
              </a:rPr>
              <a:t>No anticipated risks</a:t>
            </a:r>
          </a:p>
          <a:p>
            <a:pPr marL="640080" marR="0" lvl="1" indent="-259080" algn="l" rtl="0">
              <a:lnSpc>
                <a:spcPct val="80000"/>
              </a:lnSpc>
              <a:spcBef>
                <a:spcPts val="444"/>
              </a:spcBef>
              <a:buClr>
                <a:schemeClr val="accent1"/>
              </a:buClr>
              <a:buFont typeface="Noto Sans Symbols"/>
              <a:buNone/>
            </a:pPr>
            <a:endParaRPr sz="2220" b="0" i="0" u="none" strike="noStrike" cap="none">
              <a:solidFill>
                <a:schemeClr val="dk1"/>
              </a:solidFill>
              <a:latin typeface="Palatino Linotype"/>
              <a:ea typeface="Palatino Linotype"/>
              <a:cs typeface="Palatino Linotype"/>
              <a:sym typeface="Palatino Linotype"/>
            </a:endParaRPr>
          </a:p>
        </p:txBody>
      </p:sp>
      <p:grpSp>
        <p:nvGrpSpPr>
          <p:cNvPr id="163" name="Shape 163"/>
          <p:cNvGrpSpPr/>
          <p:nvPr/>
        </p:nvGrpSpPr>
        <p:grpSpPr>
          <a:xfrm>
            <a:off x="7499382" y="4138900"/>
            <a:ext cx="4462164" cy="2719100"/>
            <a:chOff x="7356507" y="4138900"/>
            <a:chExt cx="4462164" cy="2719100"/>
          </a:xfrm>
        </p:grpSpPr>
        <p:pic>
          <p:nvPicPr>
            <p:cNvPr id="164" name="Shape 164" descr="https://blogs.cornellcollege.edu/studentlife/files/2014/09/Consent.jpg"/>
            <p:cNvPicPr preferRelativeResize="0"/>
            <p:nvPr/>
          </p:nvPicPr>
          <p:blipFill rotWithShape="1">
            <a:blip r:embed="rId4">
              <a:alphaModFix/>
            </a:blip>
            <a:srcRect/>
            <a:stretch/>
          </p:blipFill>
          <p:spPr>
            <a:xfrm>
              <a:off x="7356507" y="5352044"/>
              <a:ext cx="1010383" cy="767768"/>
            </a:xfrm>
            <a:prstGeom prst="rect">
              <a:avLst/>
            </a:prstGeom>
            <a:noFill/>
            <a:ln>
              <a:noFill/>
            </a:ln>
          </p:spPr>
        </p:pic>
        <p:pic>
          <p:nvPicPr>
            <p:cNvPr id="165" name="Shape 165" descr="http://www.clipartkid.com/images/537/anonymous-clip-art-at-clker-com-vector-clip-art-online-royalty-free-6QcFNV-clipart.png"/>
            <p:cNvPicPr preferRelativeResize="0"/>
            <p:nvPr/>
          </p:nvPicPr>
          <p:blipFill rotWithShape="1">
            <a:blip r:embed="rId5">
              <a:alphaModFix/>
            </a:blip>
            <a:srcRect/>
            <a:stretch/>
          </p:blipFill>
          <p:spPr>
            <a:xfrm>
              <a:off x="9591267" y="5689057"/>
              <a:ext cx="745871" cy="861509"/>
            </a:xfrm>
            <a:prstGeom prst="rect">
              <a:avLst/>
            </a:prstGeom>
            <a:noFill/>
            <a:ln>
              <a:noFill/>
            </a:ln>
          </p:spPr>
        </p:pic>
        <p:pic>
          <p:nvPicPr>
            <p:cNvPr id="166" name="Shape 166" descr="http://www.micrologic-ltd.co.uk/images/datadestruct.gif"/>
            <p:cNvPicPr preferRelativeResize="0"/>
            <p:nvPr/>
          </p:nvPicPr>
          <p:blipFill rotWithShape="1">
            <a:blip r:embed="rId6">
              <a:alphaModFix/>
            </a:blip>
            <a:srcRect/>
            <a:stretch/>
          </p:blipFill>
          <p:spPr>
            <a:xfrm>
              <a:off x="9648020" y="4138900"/>
              <a:ext cx="2170650" cy="1359980"/>
            </a:xfrm>
            <a:prstGeom prst="rect">
              <a:avLst/>
            </a:prstGeom>
            <a:noFill/>
            <a:ln>
              <a:noFill/>
            </a:ln>
          </p:spPr>
        </p:pic>
        <p:pic>
          <p:nvPicPr>
            <p:cNvPr id="167" name="Shape 167" descr="https://www.webpro360.com/wp-content/uploads/2015/05/100-Percent-NoRisk.png"/>
            <p:cNvPicPr preferRelativeResize="0"/>
            <p:nvPr/>
          </p:nvPicPr>
          <p:blipFill rotWithShape="1">
            <a:blip r:embed="rId7">
              <a:alphaModFix/>
            </a:blip>
            <a:srcRect/>
            <a:stretch/>
          </p:blipFill>
          <p:spPr>
            <a:xfrm>
              <a:off x="8572532" y="5933464"/>
              <a:ext cx="693401" cy="924535"/>
            </a:xfrm>
            <a:prstGeom prst="rect">
              <a:avLst/>
            </a:prstGeom>
            <a:noFill/>
            <a:ln>
              <a:noFill/>
            </a:ln>
          </p:spPr>
        </p:pic>
        <p:pic>
          <p:nvPicPr>
            <p:cNvPr id="168" name="Shape 168" descr="http://www.pngall.com/wp-content/uploads/2016/04/Exit-PNG-Picture.png"/>
            <p:cNvPicPr preferRelativeResize="0"/>
            <p:nvPr/>
          </p:nvPicPr>
          <p:blipFill rotWithShape="1">
            <a:blip r:embed="rId8">
              <a:alphaModFix/>
            </a:blip>
            <a:srcRect/>
            <a:stretch/>
          </p:blipFill>
          <p:spPr>
            <a:xfrm>
              <a:off x="8234272" y="4602598"/>
              <a:ext cx="1178421" cy="432585"/>
            </a:xfrm>
            <a:prstGeom prst="rect">
              <a:avLst/>
            </a:prstGeom>
            <a:noFill/>
            <a:ln>
              <a:noFill/>
            </a:ln>
          </p:spPr>
        </p:pic>
      </p:gr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pic>
        <p:nvPicPr>
          <p:cNvPr id="173" name="Shape 173"/>
          <p:cNvPicPr preferRelativeResize="0">
            <a:picLocks noGrp="1"/>
          </p:cNvPicPr>
          <p:nvPr>
            <p:ph type="body" idx="1"/>
          </p:nvPr>
        </p:nvPicPr>
        <p:blipFill rotWithShape="1">
          <a:blip r:embed="rId3">
            <a:alphaModFix/>
          </a:blip>
          <a:srcRect/>
          <a:stretch/>
        </p:blipFill>
        <p:spPr>
          <a:xfrm>
            <a:off x="0" y="1676401"/>
            <a:ext cx="9681881" cy="5181600"/>
          </a:xfrm>
          <a:prstGeom prst="rect">
            <a:avLst/>
          </a:prstGeom>
          <a:noFill/>
          <a:ln>
            <a:noFill/>
          </a:ln>
        </p:spPr>
      </p:pic>
      <p:sp>
        <p:nvSpPr>
          <p:cNvPr id="174" name="Shape 174"/>
          <p:cNvSpPr txBox="1">
            <a:spLocks noGrp="1"/>
          </p:cNvSpPr>
          <p:nvPr>
            <p:ph type="title"/>
          </p:nvPr>
        </p:nvSpPr>
        <p:spPr>
          <a:xfrm>
            <a:off x="914399" y="514352"/>
            <a:ext cx="7993627" cy="1162049"/>
          </a:xfrm>
          <a:prstGeom prst="rect">
            <a:avLst/>
          </a:prstGeom>
          <a:noFill/>
          <a:ln>
            <a:noFill/>
          </a:ln>
        </p:spPr>
        <p:txBody>
          <a:bodyPr lIns="0" tIns="45700" rIns="0" bIns="0" anchor="b" anchorCtr="0">
            <a:noAutofit/>
          </a:bodyPr>
          <a:lstStyle/>
          <a:p>
            <a:pPr marL="0" marR="0" lvl="0" indent="0" algn="l" rtl="0">
              <a:spcBef>
                <a:spcPts val="0"/>
              </a:spcBef>
              <a:buClr>
                <a:schemeClr val="dk2"/>
              </a:buClr>
              <a:buSzPct val="25000"/>
              <a:buFont typeface="Century Gothic"/>
              <a:buNone/>
            </a:pPr>
            <a:r>
              <a:rPr lang="en-US" sz="5000" b="0" i="0" u="none" strike="noStrike" cap="none">
                <a:solidFill>
                  <a:schemeClr val="dk2"/>
                </a:solidFill>
                <a:latin typeface="Century Gothic"/>
                <a:ea typeface="Century Gothic"/>
                <a:cs typeface="Century Gothic"/>
                <a:sym typeface="Century Gothic"/>
              </a:rPr>
              <a:t>Survey Email Screenshot</a:t>
            </a: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body" idx="1"/>
          </p:nvPr>
        </p:nvSpPr>
        <p:spPr>
          <a:xfrm>
            <a:off x="911254" y="1830330"/>
            <a:ext cx="10972800" cy="5549400"/>
          </a:xfrm>
          <a:prstGeom prst="rect">
            <a:avLst/>
          </a:prstGeom>
          <a:noFill/>
          <a:ln>
            <a:noFill/>
          </a:ln>
        </p:spPr>
        <p:txBody>
          <a:bodyPr lIns="91425" tIns="45700" rIns="91425" bIns="45700" anchor="t" anchorCtr="0">
            <a:noAutofit/>
          </a:bodyPr>
          <a:lstStyle/>
          <a:p>
            <a:pPr marL="274320" marR="0" lvl="0" indent="-274320" algn="l" rtl="0">
              <a:spcBef>
                <a:spcPts val="0"/>
              </a:spcBef>
              <a:spcAft>
                <a:spcPts val="0"/>
              </a:spcAft>
              <a:buClr>
                <a:schemeClr val="accent3"/>
              </a:buClr>
              <a:buSzPct val="95000"/>
              <a:buFont typeface="Noto Sans Symbols"/>
              <a:buChar char="●"/>
            </a:pPr>
            <a:r>
              <a:rPr lang="en-US" sz="2600" b="1" i="0" u="none" strike="noStrike" cap="none" dirty="0">
                <a:solidFill>
                  <a:schemeClr val="dk1"/>
                </a:solidFill>
                <a:latin typeface="Palatino Linotype"/>
                <a:ea typeface="Palatino Linotype"/>
                <a:cs typeface="Palatino Linotype"/>
                <a:sym typeface="Palatino Linotype"/>
              </a:rPr>
              <a:t>First Instrument: Survey</a:t>
            </a:r>
            <a:endParaRPr lang="en-US" sz="2400" b="0" i="0" u="none" strike="noStrike" cap="none" dirty="0">
              <a:solidFill>
                <a:schemeClr val="dk1"/>
              </a:solidFill>
              <a:latin typeface="Palatino Linotype"/>
              <a:ea typeface="Palatino Linotype"/>
              <a:cs typeface="Palatino Linotype"/>
              <a:sym typeface="Palatino Linotype"/>
            </a:endParaRPr>
          </a:p>
          <a:p>
            <a:pPr lvl="1" indent="-259080"/>
            <a:r>
              <a:rPr lang="en-US" dirty="0"/>
              <a:t>Google Forms</a:t>
            </a:r>
          </a:p>
          <a:p>
            <a:pPr marL="640080" marR="0" lvl="1" indent="-259080" algn="l" rtl="0">
              <a:spcBef>
                <a:spcPts val="480"/>
              </a:spcBef>
              <a:spcAft>
                <a:spcPts val="0"/>
              </a:spcAft>
              <a:buClr>
                <a:schemeClr val="accent1"/>
              </a:buClr>
              <a:buSzPct val="85000"/>
              <a:buFont typeface="Noto Sans Symbols"/>
              <a:buChar char="●"/>
            </a:pPr>
            <a:r>
              <a:rPr lang="en-US" sz="2400" b="0" i="0" u="none" strike="noStrike" cap="none" dirty="0">
                <a:solidFill>
                  <a:schemeClr val="dk1"/>
                </a:solidFill>
                <a:latin typeface="Palatino Linotype"/>
                <a:ea typeface="Palatino Linotype"/>
                <a:cs typeface="Palatino Linotype"/>
                <a:sym typeface="Palatino Linotype"/>
              </a:rPr>
              <a:t>Via Email</a:t>
            </a:r>
          </a:p>
          <a:p>
            <a:pPr marL="640080" marR="0" lvl="1" indent="-259080" algn="l" rtl="0">
              <a:spcBef>
                <a:spcPts val="480"/>
              </a:spcBef>
              <a:spcAft>
                <a:spcPts val="0"/>
              </a:spcAft>
              <a:buClr>
                <a:schemeClr val="accent1"/>
              </a:buClr>
              <a:buSzPct val="85000"/>
              <a:buFont typeface="Noto Sans Symbols"/>
              <a:buChar char="●"/>
            </a:pPr>
            <a:r>
              <a:rPr lang="en-US" sz="2400" b="0" i="0" u="none" strike="noStrike" cap="none" dirty="0">
                <a:solidFill>
                  <a:schemeClr val="dk1"/>
                </a:solidFill>
                <a:latin typeface="Palatino Linotype"/>
                <a:ea typeface="Palatino Linotype"/>
                <a:cs typeface="Palatino Linotype"/>
                <a:sym typeface="Palatino Linotype"/>
              </a:rPr>
              <a:t>Reminders</a:t>
            </a:r>
          </a:p>
          <a:p>
            <a:pPr marL="381000" marR="0" lvl="1" indent="0" algn="l" rtl="0">
              <a:spcBef>
                <a:spcPts val="480"/>
              </a:spcBef>
              <a:spcAft>
                <a:spcPts val="0"/>
              </a:spcAft>
              <a:buClr>
                <a:schemeClr val="accent1"/>
              </a:buClr>
              <a:buSzPct val="85000"/>
              <a:buNone/>
            </a:pPr>
            <a:endParaRPr lang="en-US" sz="2400" b="0" i="0" u="none" strike="noStrike" cap="none" dirty="0">
              <a:solidFill>
                <a:schemeClr val="dk1"/>
              </a:solidFill>
              <a:latin typeface="Palatino Linotype"/>
              <a:ea typeface="Palatino Linotype"/>
              <a:cs typeface="Palatino Linotype"/>
              <a:sym typeface="Palatino Linotype"/>
            </a:endParaRPr>
          </a:p>
          <a:p>
            <a:pPr marL="0" marR="0" lvl="1" indent="0" algn="l" rtl="0">
              <a:spcBef>
                <a:spcPts val="480"/>
              </a:spcBef>
              <a:spcAft>
                <a:spcPts val="0"/>
              </a:spcAft>
              <a:buClr>
                <a:schemeClr val="accent1"/>
              </a:buClr>
              <a:buSzPct val="25000"/>
              <a:buFont typeface="Noto Sans Symbols"/>
              <a:buNone/>
            </a:pPr>
            <a:endParaRPr sz="2400" b="0" i="0" u="none" strike="noStrike" cap="none" dirty="0">
              <a:solidFill>
                <a:schemeClr val="dk1"/>
              </a:solidFill>
              <a:latin typeface="Palatino Linotype"/>
              <a:ea typeface="Palatino Linotype"/>
              <a:cs typeface="Palatino Linotype"/>
              <a:sym typeface="Palatino Linotype"/>
            </a:endParaRPr>
          </a:p>
          <a:p>
            <a:pPr marL="274320" marR="0" lvl="0" indent="-274320" algn="l" rtl="0">
              <a:spcBef>
                <a:spcPts val="520"/>
              </a:spcBef>
              <a:spcAft>
                <a:spcPts val="0"/>
              </a:spcAft>
              <a:buClr>
                <a:schemeClr val="accent3"/>
              </a:buClr>
              <a:buSzPct val="95000"/>
              <a:buFont typeface="Noto Sans Symbols"/>
              <a:buChar char="●"/>
            </a:pPr>
            <a:r>
              <a:rPr lang="en-US" sz="2600" b="1" i="0" u="none" strike="noStrike" cap="none" dirty="0">
                <a:solidFill>
                  <a:schemeClr val="dk1"/>
                </a:solidFill>
                <a:latin typeface="Palatino Linotype"/>
                <a:ea typeface="Palatino Linotype"/>
                <a:cs typeface="Palatino Linotype"/>
                <a:sym typeface="Palatino Linotype"/>
              </a:rPr>
              <a:t>Second Instrument: Interview</a:t>
            </a:r>
          </a:p>
          <a:p>
            <a:pPr marL="640080" marR="0" lvl="1" indent="-259080" algn="l" rtl="0">
              <a:spcBef>
                <a:spcPts val="480"/>
              </a:spcBef>
              <a:spcAft>
                <a:spcPts val="0"/>
              </a:spcAft>
              <a:buClr>
                <a:schemeClr val="accent1"/>
              </a:buClr>
              <a:buSzPct val="85000"/>
              <a:buFont typeface="Noto Sans Symbols"/>
              <a:buChar char="●"/>
            </a:pPr>
            <a:r>
              <a:rPr lang="en-US" sz="2400" b="0" i="0" u="none" strike="noStrike" cap="none" dirty="0">
                <a:solidFill>
                  <a:schemeClr val="dk1"/>
                </a:solidFill>
                <a:latin typeface="Palatino Linotype"/>
                <a:ea typeface="Palatino Linotype"/>
                <a:cs typeface="Palatino Linotype"/>
                <a:sym typeface="Palatino Linotype"/>
              </a:rPr>
              <a:t>Audio Recording</a:t>
            </a:r>
          </a:p>
          <a:p>
            <a:pPr marL="640080" marR="0" lvl="1" indent="-259080" algn="l" rtl="0">
              <a:spcBef>
                <a:spcPts val="480"/>
              </a:spcBef>
              <a:spcAft>
                <a:spcPts val="0"/>
              </a:spcAft>
              <a:buClr>
                <a:schemeClr val="accent1"/>
              </a:buClr>
              <a:buSzPct val="85000"/>
              <a:buFont typeface="Noto Sans Symbols"/>
              <a:buChar char="●"/>
            </a:pPr>
            <a:r>
              <a:rPr lang="en-US" sz="2400" b="0" i="0" u="none" strike="noStrike" cap="none" dirty="0">
                <a:solidFill>
                  <a:schemeClr val="dk1"/>
                </a:solidFill>
                <a:latin typeface="Palatino Linotype"/>
                <a:ea typeface="Palatino Linotype"/>
                <a:cs typeface="Palatino Linotype"/>
                <a:sym typeface="Palatino Linotype"/>
              </a:rPr>
              <a:t>Experience of Utilization of Services, Incidences, Recommendations</a:t>
            </a:r>
          </a:p>
          <a:p>
            <a:pPr marL="640080" marR="0" lvl="1" indent="-259080" algn="l" rtl="0">
              <a:spcBef>
                <a:spcPts val="480"/>
              </a:spcBef>
              <a:spcAft>
                <a:spcPts val="0"/>
              </a:spcAft>
              <a:buClr>
                <a:schemeClr val="accent1"/>
              </a:buClr>
              <a:buSzPct val="85000"/>
              <a:buFont typeface="Noto Sans Symbols"/>
              <a:buChar char="●"/>
            </a:pPr>
            <a:r>
              <a:rPr lang="en-US" sz="2400" b="0" i="0" u="none" strike="noStrike" cap="none" dirty="0">
                <a:solidFill>
                  <a:schemeClr val="dk1"/>
                </a:solidFill>
                <a:latin typeface="Palatino Linotype"/>
                <a:ea typeface="Palatino Linotype"/>
                <a:cs typeface="Palatino Linotype"/>
                <a:sym typeface="Palatino Linotype"/>
              </a:rPr>
              <a:t>Key points as a précis</a:t>
            </a:r>
          </a:p>
          <a:p>
            <a:pPr marL="640080" marR="0" lvl="1" indent="-259080" algn="l" rtl="0">
              <a:spcBef>
                <a:spcPts val="480"/>
              </a:spcBef>
              <a:buClr>
                <a:schemeClr val="accent1"/>
              </a:buClr>
              <a:buSzPct val="25000"/>
              <a:buFont typeface="Noto Sans Symbols"/>
              <a:buNone/>
            </a:pPr>
            <a:endParaRPr sz="2400" b="0" i="0" u="none" strike="noStrike" cap="none" dirty="0">
              <a:solidFill>
                <a:schemeClr val="dk1"/>
              </a:solidFill>
              <a:latin typeface="Palatino Linotype"/>
              <a:ea typeface="Palatino Linotype"/>
              <a:cs typeface="Palatino Linotype"/>
              <a:sym typeface="Palatino Linotype"/>
            </a:endParaRPr>
          </a:p>
        </p:txBody>
      </p:sp>
      <p:sp>
        <p:nvSpPr>
          <p:cNvPr id="180" name="Shape 180"/>
          <p:cNvSpPr txBox="1">
            <a:spLocks noGrp="1"/>
          </p:cNvSpPr>
          <p:nvPr>
            <p:ph type="title"/>
          </p:nvPr>
        </p:nvSpPr>
        <p:spPr>
          <a:xfrm>
            <a:off x="1116280" y="803787"/>
            <a:ext cx="10767773" cy="691079"/>
          </a:xfrm>
          <a:prstGeom prst="rect">
            <a:avLst/>
          </a:prstGeom>
          <a:noFill/>
          <a:ln>
            <a:noFill/>
          </a:ln>
        </p:spPr>
        <p:txBody>
          <a:bodyPr lIns="0" tIns="45700" rIns="0" bIns="0" anchor="b" anchorCtr="0">
            <a:noAutofit/>
          </a:bodyPr>
          <a:lstStyle/>
          <a:p>
            <a:pPr marL="0" marR="0" lvl="0" indent="0" algn="l" rtl="0">
              <a:spcBef>
                <a:spcPts val="0"/>
              </a:spcBef>
              <a:buClr>
                <a:schemeClr val="dk2"/>
              </a:buClr>
              <a:buSzPct val="25000"/>
              <a:buFont typeface="Century Gothic"/>
              <a:buNone/>
            </a:pPr>
            <a:r>
              <a:rPr lang="en-US" sz="5000" b="0" i="0" u="none" strike="noStrike" cap="none">
                <a:solidFill>
                  <a:schemeClr val="dk2"/>
                </a:solidFill>
                <a:latin typeface="Century Gothic"/>
                <a:ea typeface="Century Gothic"/>
                <a:cs typeface="Century Gothic"/>
                <a:sym typeface="Century Gothic"/>
              </a:rPr>
              <a:t>Data Collection</a:t>
            </a:r>
          </a:p>
        </p:txBody>
      </p:sp>
    </p:spTree>
  </p:cSld>
  <p:clrMapOvr>
    <a:masterClrMapping/>
  </p:clrMapOvr>
  <p:transition spd="med">
    <p:fade/>
  </p:transition>
</p:sld>
</file>

<file path=ppt/theme/theme1.xml><?xml version="1.0" encoding="utf-8"?>
<a:theme xmlns:a="http://schemas.openxmlformats.org/drawingml/2006/main" name="Presentation on brainstorming">
  <a:themeElements>
    <a:clrScheme name="Green">
      <a:dk1>
        <a:srgbClr val="000000"/>
      </a:dk1>
      <a:lt1>
        <a:srgbClr val="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629</Words>
  <Application>Microsoft Office PowerPoint</Application>
  <PresentationFormat>Widescreen</PresentationFormat>
  <Paragraphs>136</Paragraphs>
  <Slides>18</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Questrial</vt:lpstr>
      <vt:lpstr>Arial</vt:lpstr>
      <vt:lpstr>Noto Sans Symbols</vt:lpstr>
      <vt:lpstr>Century Gothic</vt:lpstr>
      <vt:lpstr>Arial Black</vt:lpstr>
      <vt:lpstr>Palatino Linotype</vt:lpstr>
      <vt:lpstr>Calibri</vt:lpstr>
      <vt:lpstr>Presentation on brainstorming</vt:lpstr>
      <vt:lpstr>Safety of Students In and Around Campus</vt:lpstr>
      <vt:lpstr>PowerPoint Presentation</vt:lpstr>
      <vt:lpstr>PowerPoint Presentation</vt:lpstr>
      <vt:lpstr>Research Questions?</vt:lpstr>
      <vt:lpstr>Research Method</vt:lpstr>
      <vt:lpstr>Instruments</vt:lpstr>
      <vt:lpstr>Instruments continued…</vt:lpstr>
      <vt:lpstr>Survey Email Screenshot</vt:lpstr>
      <vt:lpstr>Data Collection</vt:lpstr>
      <vt:lpstr>Response Statistics</vt:lpstr>
      <vt:lpstr>PowerPoint Presentation</vt:lpstr>
      <vt:lpstr>ANOVA between Gender  and Frequency of Utilization</vt:lpstr>
      <vt:lpstr>ANOVA between Peer Influence  and Frequency of Utilization</vt:lpstr>
      <vt:lpstr>Correlation between Awareness  Channels and Confusion</vt:lpstr>
      <vt:lpstr>Correlation between Number of Awareness Channels and Confusion</vt:lpstr>
      <vt:lpstr>Next Steps</vt:lpstr>
      <vt:lpstr>Key Findings</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Safety of Students In and Around Campus</dc:title>
  <cp:lastModifiedBy>Venessa Lobo</cp:lastModifiedBy>
  <cp:revision>9</cp:revision>
  <dcterms:modified xsi:type="dcterms:W3CDTF">2016-12-07T03:43:45Z</dcterms:modified>
</cp:coreProperties>
</file>