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4" r:id="rId4"/>
    <p:sldId id="265" r:id="rId5"/>
    <p:sldId id="268" r:id="rId6"/>
    <p:sldId id="270" r:id="rId7"/>
    <p:sldId id="274" r:id="rId8"/>
    <p:sldId id="275" r:id="rId9"/>
    <p:sldId id="310" r:id="rId10"/>
    <p:sldId id="311" r:id="rId1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3"/>
      <p:bold r:id="rId14"/>
      <p:italic r:id="rId15"/>
      <p:boldItalic r:id="rId16"/>
    </p:embeddedFont>
    <p:embeddedFont>
      <p:font typeface="Roboto Slab" pitchFamily="2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8" roundtripDataSignature="AMtx7mhIFzXbbPPhwvLXa+lAeykS5yZL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01" y="1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68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6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7" name="Google Shape;417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0" name="Google Shape;410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6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1" name="Google Shape;11;p46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cxnSp>
        <p:nvCxnSpPr>
          <p:cNvPr id="12" name="Google Shape;12;p46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46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46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5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55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55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47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4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8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" name="Google Shape;23;p48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4" name="Google Shape;24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" name="Google Shape;27;p4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" name="Google Shape;28;p4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29" name="Google Shape;29;p4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50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" name="Google Shape;34;p5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0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50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Google Shape;42;p52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" name="Google Shape;43;p52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" name="Google Shape;44;p52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5" name="Google Shape;45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8" name="Google Shape;48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4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4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Problemática</a:t>
            </a:r>
            <a:endParaRPr/>
          </a:p>
        </p:txBody>
      </p:sp>
      <p:sp>
        <p:nvSpPr>
          <p:cNvPr id="64" name="Google Shape;64;p1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grpSp>
        <p:nvGrpSpPr>
          <p:cNvPr id="65" name="Google Shape;65;p1"/>
          <p:cNvGrpSpPr/>
          <p:nvPr/>
        </p:nvGrpSpPr>
        <p:grpSpPr>
          <a:xfrm>
            <a:off x="6140800" y="93750"/>
            <a:ext cx="2733300" cy="774900"/>
            <a:chOff x="6140800" y="93750"/>
            <a:chExt cx="2733300" cy="774900"/>
          </a:xfrm>
        </p:grpSpPr>
        <p:sp>
          <p:nvSpPr>
            <p:cNvPr id="66" name="Google Shape;66;p1"/>
            <p:cNvSpPr/>
            <p:nvPr/>
          </p:nvSpPr>
          <p:spPr>
            <a:xfrm>
              <a:off x="6140800" y="93750"/>
              <a:ext cx="2733300" cy="7749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67" name="Google Shape;67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394051" y="230179"/>
              <a:ext cx="728900" cy="4859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68;p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886573" y="190122"/>
              <a:ext cx="870875" cy="5660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197488" y="113925"/>
              <a:ext cx="728900" cy="7345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4"/>
          <p:cNvSpPr txBox="1">
            <a:spLocks noGrp="1"/>
          </p:cNvSpPr>
          <p:nvPr>
            <p:ph type="title"/>
          </p:nvPr>
        </p:nvSpPr>
        <p:spPr>
          <a:xfrm>
            <a:off x="265500" y="1818600"/>
            <a:ext cx="4045200" cy="15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pt-BR" dirty="0"/>
              <a:t>Vamos exercitar!</a:t>
            </a:r>
            <a:br>
              <a:rPr lang="pt-BR" dirty="0"/>
            </a:br>
            <a:r>
              <a:rPr lang="pt-BR" sz="1800" dirty="0"/>
              <a:t>Link:</a:t>
            </a:r>
            <a:br>
              <a:rPr lang="pt-BR" sz="1800" dirty="0"/>
            </a:br>
            <a:r>
              <a:rPr lang="pt-BR" sz="1800" dirty="0">
                <a:solidFill>
                  <a:srgbClr val="FF0000"/>
                </a:solidFill>
              </a:rPr>
              <a:t>[https://?????]</a:t>
            </a:r>
            <a:endParaRPr sz="1800" dirty="0"/>
          </a:p>
        </p:txBody>
      </p:sp>
      <p:sp>
        <p:nvSpPr>
          <p:cNvPr id="420" name="Google Shape;420;p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  <p:pic>
        <p:nvPicPr>
          <p:cNvPr id="421" name="Google Shape;421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9500" y="724200"/>
            <a:ext cx="3695101" cy="3695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Problemática</a:t>
            </a:r>
            <a:endParaRPr/>
          </a:p>
        </p:txBody>
      </p:sp>
      <p:sp>
        <p:nvSpPr>
          <p:cNvPr id="75" name="Google Shape;75;p2"/>
          <p:cNvSpPr txBox="1">
            <a:spLocks noGrp="1"/>
          </p:cNvSpPr>
          <p:nvPr>
            <p:ph type="body" idx="1"/>
          </p:nvPr>
        </p:nvSpPr>
        <p:spPr>
          <a:xfrm>
            <a:off x="387900" y="1676175"/>
            <a:ext cx="82377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pt-BR" dirty="0">
                <a:solidFill>
                  <a:srgbClr val="FF0000"/>
                </a:solidFill>
              </a:rPr>
              <a:t>[Apresente aqui a problemática da aula]</a:t>
            </a:r>
            <a:r>
              <a:rPr lang="pt-BR" dirty="0"/>
              <a:t>.</a:t>
            </a:r>
            <a:endParaRPr dirty="0"/>
          </a:p>
        </p:txBody>
      </p:sp>
      <p:pic>
        <p:nvPicPr>
          <p:cNvPr id="76" name="Google Shape;76;p2"/>
          <p:cNvPicPr preferRelativeResize="0"/>
          <p:nvPr/>
        </p:nvPicPr>
        <p:blipFill rotWithShape="1">
          <a:blip r:embed="rId3">
            <a:alphaModFix amt="17000"/>
          </a:blip>
          <a:srcRect/>
          <a:stretch/>
        </p:blipFill>
        <p:spPr>
          <a:xfrm>
            <a:off x="276400" y="1676175"/>
            <a:ext cx="8591200" cy="30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Analisando o Problema</a:t>
            </a:r>
            <a:endParaRPr/>
          </a:p>
        </p:txBody>
      </p:sp>
      <p:sp>
        <p:nvSpPr>
          <p:cNvPr id="116" name="Google Shape;116;p9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grpSp>
        <p:nvGrpSpPr>
          <p:cNvPr id="117" name="Google Shape;117;p9"/>
          <p:cNvGrpSpPr/>
          <p:nvPr/>
        </p:nvGrpSpPr>
        <p:grpSpPr>
          <a:xfrm>
            <a:off x="6140800" y="93750"/>
            <a:ext cx="2733300" cy="774900"/>
            <a:chOff x="6140800" y="93750"/>
            <a:chExt cx="2733300" cy="774900"/>
          </a:xfrm>
        </p:grpSpPr>
        <p:sp>
          <p:nvSpPr>
            <p:cNvPr id="118" name="Google Shape;118;p9"/>
            <p:cNvSpPr/>
            <p:nvPr/>
          </p:nvSpPr>
          <p:spPr>
            <a:xfrm>
              <a:off x="6140800" y="93750"/>
              <a:ext cx="2733300" cy="7749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rgbClr val="0040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9" name="Google Shape;119;p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394051" y="230179"/>
              <a:ext cx="728900" cy="4859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886573" y="190122"/>
              <a:ext cx="870875" cy="5660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197488" y="113925"/>
              <a:ext cx="728900" cy="7345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Requisitos e Restrições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Solução Proposta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Plano de Ação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 dirty="0"/>
              <a:t>Aula </a:t>
            </a:r>
            <a:r>
              <a:rPr lang="pt-BR" dirty="0">
                <a:solidFill>
                  <a:srgbClr val="FF0000"/>
                </a:solidFill>
              </a:rPr>
              <a:t>[?]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81" name="Google Shape;181;p19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dirty="0">
                <a:solidFill>
                  <a:srgbClr val="FF0000"/>
                </a:solidFill>
              </a:rPr>
              <a:t>[Apresente o tópico da aula]</a:t>
            </a:r>
            <a:endParaRPr dirty="0">
              <a:solidFill>
                <a:srgbClr val="FF0000"/>
              </a:solidFill>
            </a:endParaRPr>
          </a:p>
        </p:txBody>
      </p:sp>
      <p:grpSp>
        <p:nvGrpSpPr>
          <p:cNvPr id="182" name="Google Shape;182;p19"/>
          <p:cNvGrpSpPr/>
          <p:nvPr/>
        </p:nvGrpSpPr>
        <p:grpSpPr>
          <a:xfrm>
            <a:off x="6140800" y="93750"/>
            <a:ext cx="2733300" cy="774900"/>
            <a:chOff x="6140800" y="93750"/>
            <a:chExt cx="2733300" cy="774900"/>
          </a:xfrm>
        </p:grpSpPr>
        <p:sp>
          <p:nvSpPr>
            <p:cNvPr id="183" name="Google Shape;183;p19"/>
            <p:cNvSpPr/>
            <p:nvPr/>
          </p:nvSpPr>
          <p:spPr>
            <a:xfrm>
              <a:off x="6140800" y="93750"/>
              <a:ext cx="2733300" cy="7749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rgbClr val="0040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84" name="Google Shape;184;p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394051" y="230179"/>
              <a:ext cx="728900" cy="4859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p1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886573" y="190122"/>
              <a:ext cx="870875" cy="5660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Google Shape;186;p1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197488" y="113925"/>
              <a:ext cx="728900" cy="7345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Tópicos</a:t>
            </a:r>
            <a:endParaRPr/>
          </a:p>
        </p:txBody>
      </p:sp>
      <p:sp>
        <p:nvSpPr>
          <p:cNvPr id="192" name="Google Shape;192;p2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>
                <a:solidFill>
                  <a:srgbClr val="FF0000"/>
                </a:solidFill>
              </a:rPr>
              <a:t>[Apresente aqui os tópicos que serão trabalhados]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193" name="Google Shape;19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40475" y="0"/>
            <a:ext cx="1303525" cy="165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3"/>
          <p:cNvSpPr txBox="1">
            <a:spLocks noGrp="1"/>
          </p:cNvSpPr>
          <p:nvPr>
            <p:ph type="title"/>
          </p:nvPr>
        </p:nvSpPr>
        <p:spPr>
          <a:xfrm>
            <a:off x="0" y="1818600"/>
            <a:ext cx="4572000" cy="15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pt-BR" dirty="0"/>
              <a:t>Vamos praticar!</a:t>
            </a:r>
            <a:br>
              <a:rPr lang="pt-BR" dirty="0"/>
            </a:br>
            <a:r>
              <a:rPr lang="pt-BR" sz="1800" dirty="0"/>
              <a:t>Link:</a:t>
            </a:r>
            <a:br>
              <a:rPr lang="pt-BR" sz="1800" dirty="0"/>
            </a:br>
            <a:r>
              <a:rPr lang="pt-BR" sz="1800" dirty="0">
                <a:solidFill>
                  <a:srgbClr val="FF0000"/>
                </a:solidFill>
              </a:rPr>
              <a:t>[https://?????]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413" name="Google Shape;413;p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  <p:pic>
        <p:nvPicPr>
          <p:cNvPr id="414" name="Google Shape;414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9500" y="724200"/>
            <a:ext cx="3695101" cy="3695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60</Words>
  <Application>Microsoft Office PowerPoint</Application>
  <PresentationFormat>Apresentação na tela (16:9)</PresentationFormat>
  <Paragraphs>13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Roboto</vt:lpstr>
      <vt:lpstr>Roboto Slab</vt:lpstr>
      <vt:lpstr>Arial</vt:lpstr>
      <vt:lpstr>Marina</vt:lpstr>
      <vt:lpstr>Problemática</vt:lpstr>
      <vt:lpstr>Problemática</vt:lpstr>
      <vt:lpstr>Analisando o Problema</vt:lpstr>
      <vt:lpstr>Requisitos e Restrições</vt:lpstr>
      <vt:lpstr>Solução Proposta</vt:lpstr>
      <vt:lpstr>Plano de Ação</vt:lpstr>
      <vt:lpstr>Aula [?]</vt:lpstr>
      <vt:lpstr>Tópicos</vt:lpstr>
      <vt:lpstr>Vamos praticar! Link: [https://?????]</vt:lpstr>
      <vt:lpstr>Vamos exercitar! Link: [https://?????]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Nisston</dc:creator>
  <cp:lastModifiedBy>NISSTON MORAES TAVARES DE MELO</cp:lastModifiedBy>
  <cp:revision>6</cp:revision>
  <dcterms:modified xsi:type="dcterms:W3CDTF">2025-10-03T10:58:28Z</dcterms:modified>
</cp:coreProperties>
</file>