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0" r:id="rId5"/>
    <p:sldId id="267" r:id="rId6"/>
    <p:sldId id="277" r:id="rId7"/>
    <p:sldId id="260" r:id="rId8"/>
    <p:sldId id="262" r:id="rId9"/>
    <p:sldId id="263" r:id="rId10"/>
    <p:sldId id="278" r:id="rId11"/>
    <p:sldId id="281" r:id="rId12"/>
    <p:sldId id="282" r:id="rId13"/>
    <p:sldId id="279" r:id="rId14"/>
    <p:sldId id="280" r:id="rId15"/>
    <p:sldId id="264" r:id="rId16"/>
    <p:sldId id="266" r:id="rId17"/>
    <p:sldId id="268" r:id="rId18"/>
    <p:sldId id="25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3696"/>
  </p:normalViewPr>
  <p:slideViewPr>
    <p:cSldViewPr snapToGrid="0">
      <p:cViewPr varScale="1">
        <p:scale>
          <a:sx n="53" d="100"/>
          <a:sy n="53" d="100"/>
        </p:scale>
        <p:origin x="64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4/27/2019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zmodo.com/pong-was-never-supposed-to-be-released-to-the-public-1609521997" TargetMode="External"/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computerhope.com/jargon/p/pingpong.htm" TargetMode="External"/><Relationship Id="rId5" Type="http://schemas.openxmlformats.org/officeDocument/2006/relationships/hyperlink" Target="https://www.google.com/imghp?hl=en" TargetMode="External"/><Relationship Id="rId4" Type="http://schemas.openxmlformats.org/officeDocument/2006/relationships/hyperlink" Target="https://processing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PING PONG GAME</a:t>
            </a:r>
            <a:endParaRPr lang="en-US" b="0" dirty="0"/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 Jay </a:t>
            </a:r>
            <a:r>
              <a:rPr lang="en-US" dirty="0" err="1"/>
              <a:t>Makwana</a:t>
            </a:r>
            <a:endParaRPr lang="en-US" dirty="0"/>
          </a:p>
          <a:p>
            <a:r>
              <a:rPr lang="en-US" dirty="0" err="1"/>
              <a:t>Nistha</a:t>
            </a:r>
            <a:r>
              <a:rPr lang="en-US" dirty="0"/>
              <a:t> Srivastava</a:t>
            </a:r>
          </a:p>
          <a:p>
            <a:r>
              <a:rPr lang="en-US" dirty="0" err="1"/>
              <a:t>Palak</a:t>
            </a:r>
            <a:r>
              <a:rPr lang="en-US" dirty="0"/>
              <a:t> Nath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ipple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54" y="2252308"/>
            <a:ext cx="4276902" cy="3379613"/>
          </a:xfrm>
          <a:prstGeom prst="rect">
            <a:avLst/>
          </a:prstGeom>
        </p:spPr>
      </p:pic>
      <p:sp>
        <p:nvSpPr>
          <p:cNvPr id="12" name="Text Placeholder 11"/>
          <p:cNvSpPr txBox="1">
            <a:spLocks noGrp="1"/>
          </p:cNvSpPr>
          <p:nvPr>
            <p:ph type="body" sz="half" idx="2"/>
          </p:nvPr>
        </p:nvSpPr>
        <p:spPr>
          <a:xfrm>
            <a:off x="329392" y="726980"/>
            <a:ext cx="5872626" cy="538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Game State 1 </a:t>
            </a:r>
            <a:r>
              <a:rPr lang="en-US" sz="1800" dirty="0">
                <a:latin typeface="+mj-lt"/>
              </a:rPr>
              <a:t>:</a:t>
            </a: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State 1 shows the state when we are actually in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Here we each player has a paddle of (70*30 pixels) to save the ball from hitting their 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These paddles move up and down via certain  keys on the keyboard.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Whenever the ball hits either of the paddles ,its speed increases in the x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If a player misses the ball, the opposing player scores a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The max score for any player is 3 and whenever either of the player reaches 3 , that player wins and the</a:t>
            </a:r>
          </a:p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      Game State</a:t>
            </a:r>
            <a:r>
              <a:rPr lang="en-US" sz="18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moves from </a:t>
            </a:r>
            <a:r>
              <a:rPr lang="en-US" sz="1800" b="1" dirty="0">
                <a:solidFill>
                  <a:schemeClr val="accent2"/>
                </a:solidFill>
                <a:latin typeface="+mj-lt"/>
              </a:rPr>
              <a:t>1 to 2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.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13235" y="1731021"/>
            <a:ext cx="144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Output </a:t>
            </a:r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14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391" y="811369"/>
            <a:ext cx="5541620" cy="3322749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>
                <a:latin typeface="+mj-lt"/>
              </a:rPr>
              <a:t>Game State 2 </a:t>
            </a:r>
            <a:r>
              <a:rPr lang="en-US" sz="1900" dirty="0">
                <a:latin typeface="+mj-lt"/>
              </a:rPr>
              <a:t>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The Ending Page which displays the winner and final score of the two players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It also asks the user if he wants to restart (by pressing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Similar to keypressed function in Game State 1,</a:t>
            </a:r>
          </a:p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The keypressed() function returns 1 and if the keypressed() returns 1 and the pressed key is ‘</a:t>
            </a:r>
            <a:r>
              <a:rPr lang="en-US" sz="1800" b="1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1800" b="1" dirty="0">
                <a:solidFill>
                  <a:schemeClr val="accent2"/>
                </a:solidFill>
              </a:rPr>
              <a:t>’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Game State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moves from </a:t>
            </a:r>
            <a:r>
              <a:rPr lang="en-US" sz="1800" b="1" dirty="0">
                <a:solidFill>
                  <a:schemeClr val="accent2"/>
                </a:solidFill>
              </a:rPr>
              <a:t>2 to 0</a:t>
            </a:r>
          </a:p>
          <a:p>
            <a:r>
              <a:rPr lang="en-US" dirty="0"/>
              <a:t> 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+mj-lt"/>
            </a:endParaRP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2215165"/>
            <a:ext cx="4362700" cy="3460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810" t="49765" r="58697" b="20925"/>
          <a:stretch/>
        </p:blipFill>
        <p:spPr>
          <a:xfrm>
            <a:off x="730391" y="4533363"/>
            <a:ext cx="4327301" cy="2009105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882791" y="963769"/>
            <a:ext cx="5541620" cy="332274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82791" y="4316032"/>
            <a:ext cx="2375400" cy="434662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CODE</a:t>
            </a: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8820588" y="1811628"/>
            <a:ext cx="840247" cy="28221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OUTPUT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068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30629"/>
            <a:ext cx="7537195" cy="60486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sz="2000" dirty="0"/>
          </a:p>
        </p:txBody>
      </p:sp>
      <p:pic>
        <p:nvPicPr>
          <p:cNvPr id="6" name="Picture Placeholder 5" descr="red abstract image">
            <a:extLst>
              <a:ext uri="{FF2B5EF4-FFF2-40B4-BE49-F238E27FC236}">
                <a16:creationId xmlns:a16="http://schemas.microsoft.com/office/drawing/2014/main" id="{1D287659-9DB1-C84A-9E42-4CCE0445FA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02041" y="1510306"/>
            <a:ext cx="3723608" cy="3723608"/>
          </a:xfrm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9740672">
            <a:off x="7620179" y="2910445"/>
            <a:ext cx="388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BOUNCING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9361DE6-6FA0-489C-BB27-4903F18A3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200" y="420915"/>
            <a:ext cx="7333995" cy="575839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The ball will bounce as follows:</a:t>
            </a: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If it hits the region of the paddles on both sides ( i.e. p1x and p1x + paddleWidth for X axis and p1y and p1y + paddleLength ) then the ball bounces back in negative direction with speed increased slightly ( i.e. multiplied by -1.4). Similarly for the paddle for p2.</a:t>
            </a:r>
          </a:p>
          <a:p>
            <a:pPr marL="457200" indent="-457200">
              <a:buAutoNum type="arabicParenR"/>
            </a:pPr>
            <a:endParaRPr lang="en-US" sz="2000" dirty="0">
              <a:solidFill>
                <a:srgbClr val="C00000"/>
              </a:solidFill>
              <a:latin typeface="+mj-lt"/>
            </a:endParaRP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Secondly, if it’s a miss, i.e. it hits the left or right boundary of the output wall, i.e. ( ballx &gt; width and ballx &lt; 0) then the ball be reset  randomly anywhere to start the next round until one of the player reaches maximum score.</a:t>
            </a:r>
          </a:p>
          <a:p>
            <a:pPr marL="457200" indent="-457200">
              <a:buAutoNum type="arabicParenR"/>
            </a:pPr>
            <a:endParaRPr lang="en-US" sz="2000" dirty="0">
              <a:solidFill>
                <a:srgbClr val="C00000"/>
              </a:solidFill>
              <a:latin typeface="+mj-lt"/>
            </a:endParaRP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Lastly if the ball hits up or down bottom of the output wall, then y coordinates of ball will be multiplied by 1 so that it travels in the negative direction with same speed as it was before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009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796" y="0"/>
            <a:ext cx="6404696" cy="1480711"/>
          </a:xfrm>
        </p:spPr>
        <p:txBody>
          <a:bodyPr/>
          <a:lstStyle/>
          <a:p>
            <a:r>
              <a:rPr lang="en-US" dirty="0"/>
              <a:t>Explaining Key Pressed and Key Releasing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5375" y="1920816"/>
            <a:ext cx="3017520" cy="3291840"/>
          </a:xfrm>
        </p:spPr>
        <p:txBody>
          <a:bodyPr/>
          <a:lstStyle/>
          <a:p>
            <a:r>
              <a:rPr lang="en-US" dirty="0">
                <a:latin typeface="+mj-lt"/>
              </a:rPr>
              <a:t>KEYPRESSED()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is a Function which is a predefined function that gives output as TRUE / 1 if and key is pressed on the keyboard.</a:t>
            </a:r>
          </a:p>
          <a:p>
            <a:r>
              <a:rPr lang="en-US" dirty="0">
                <a:latin typeface="+mj-lt"/>
              </a:rPr>
              <a:t>If any key is pressed  , it sees which key is pressed according to that it moves the Paddle in that specific direction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1920816"/>
            <a:ext cx="3017520" cy="3291840"/>
          </a:xfrm>
        </p:spPr>
        <p:txBody>
          <a:bodyPr/>
          <a:lstStyle/>
          <a:p>
            <a:r>
              <a:rPr lang="en-US" dirty="0">
                <a:latin typeface="+mj-lt"/>
              </a:rPr>
              <a:t>KEYRELEASE();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This function is to insure that the rectangle slab i.e. paddle does not keep moving in a particular direction after key is pressed once, </a:t>
            </a:r>
          </a:p>
          <a:p>
            <a:r>
              <a:rPr lang="en-US" dirty="0">
                <a:latin typeface="+mj-lt"/>
              </a:rPr>
              <a:t>It will move only till the key is being presses, as soon as it will be released.</a:t>
            </a:r>
          </a:p>
          <a:p>
            <a:endParaRPr lang="en-US" dirty="0"/>
          </a:p>
          <a:p>
            <a:r>
              <a:rPr lang="en-US" dirty="0"/>
              <a:t> 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7" r="13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 </a:t>
            </a:r>
            <a:br>
              <a:rPr lang="en-US" dirty="0"/>
            </a:br>
            <a:r>
              <a:rPr lang="en-US" sz="2800" b="0" dirty="0"/>
              <a:t>"Pong" was originally meant only as a training exercise for a new gaming developer at Atari, Allan Alcorn, and wasn't intended to be released as a consumer product.</a:t>
            </a:r>
            <a:endParaRPr lang="en-US" b="0" i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6682AD-BC87-4462-B85A-D575249567D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Placeholder 10" descr="dog wearing ">
            <a:extLst>
              <a:ext uri="{FF2B5EF4-FFF2-40B4-BE49-F238E27FC236}">
                <a16:creationId xmlns:a16="http://schemas.microsoft.com/office/drawing/2014/main" id="{C82E84C0-3F8B-5A4C-8DA3-AB9BEB5121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" b="23"/>
          <a:stretch>
            <a:fillRect/>
          </a:stretch>
        </p:blipFill>
        <p:spPr>
          <a:xfrm flipH="1">
            <a:off x="562502" y="1539126"/>
            <a:ext cx="3421745" cy="3421745"/>
          </a:xfrm>
        </p:spPr>
      </p:pic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ipple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162051" y="747202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Bibliography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98AC5-6F52-4857-AC8D-D3920468F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5913" y="2100263"/>
            <a:ext cx="8672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hlinkClick r:id="rId3"/>
              </a:rPr>
              <a:t>https://gizmodo.com/pong-was-never-supposed-to-be-released-to-the-public-1609521997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https://processing.org/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https://www.google.com/imghp?hl=en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https://www.computerhope.com/jargon/p/pingpong.htm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dog portrait funny expression">
            <a:extLst>
              <a:ext uri="{FF2B5EF4-FFF2-40B4-BE49-F238E27FC236}">
                <a16:creationId xmlns:a16="http://schemas.microsoft.com/office/drawing/2014/main" id="{FDC60EB8-8563-A04B-B4E8-DE80832D31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6BE206-C4BE-4BB3-9114-F18129E1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70" y="4752155"/>
            <a:ext cx="9355687" cy="1310968"/>
          </a:xfrm>
        </p:spPr>
        <p:txBody>
          <a:bodyPr/>
          <a:lstStyle/>
          <a:p>
            <a:r>
              <a:rPr lang="en-US" sz="8000" dirty="0"/>
              <a:t>  THANK YOU!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 txBox="1">
            <a:spLocks/>
          </p:cNvSpPr>
          <p:nvPr/>
        </p:nvSpPr>
        <p:spPr>
          <a:xfrm>
            <a:off x="5983337" y="3056269"/>
            <a:ext cx="5943600" cy="2596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i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3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827" y="914400"/>
            <a:ext cx="4945635" cy="632848"/>
          </a:xfrm>
        </p:spPr>
        <p:txBody>
          <a:bodyPr/>
          <a:lstStyle/>
          <a:p>
            <a:r>
              <a:rPr lang="en-US" sz="2800" dirty="0"/>
              <a:t>INTRODUCTION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12439" y="2048332"/>
            <a:ext cx="5718367" cy="104132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Alternatively known as table tennis, Pong is the first game developed </a:t>
            </a:r>
            <a:r>
              <a:rPr lang="en-US" sz="1800" b="1" dirty="0">
                <a:latin typeface="+mj-lt"/>
              </a:rPr>
              <a:t>Al Alcorn</a:t>
            </a:r>
            <a:r>
              <a:rPr lang="en-US" sz="1800" dirty="0">
                <a:latin typeface="+mj-lt"/>
              </a:rPr>
              <a:t> while at Atari and was first released on November 29, 1972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00AE9C-1AA0-4C74-B1A1-888D976F28BD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429" r="44236" b="1614"/>
          <a:stretch/>
        </p:blipFill>
        <p:spPr>
          <a:xfrm>
            <a:off x="0" y="0"/>
            <a:ext cx="4546213" cy="6053070"/>
          </a:xfrm>
        </p:spPr>
      </p:pic>
      <p:sp>
        <p:nvSpPr>
          <p:cNvPr id="15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 txBox="1">
            <a:spLocks/>
          </p:cNvSpPr>
          <p:nvPr/>
        </p:nvSpPr>
        <p:spPr>
          <a:xfrm>
            <a:off x="5318827" y="3524858"/>
            <a:ext cx="4945635" cy="632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/>
              <a:t>Our Model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12438" y="4592908"/>
            <a:ext cx="5718367" cy="104132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We have created a small version of the game , PONG which was developed by Al Alcorn for our Java Mini Project using basics of Processing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1128713"/>
            <a:ext cx="5680075" cy="945216"/>
          </a:xfrm>
        </p:spPr>
        <p:txBody>
          <a:bodyPr/>
          <a:lstStyle/>
          <a:p>
            <a:r>
              <a:rPr lang="en-GB" dirty="0"/>
              <a:t>About the Game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8" y="2404014"/>
            <a:ext cx="5383214" cy="34938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The picture shows how Pong simulates the traditional real-life table tennis game where the player must hit and return a ball back to the other player.</a:t>
            </a:r>
          </a:p>
          <a:p>
            <a:endParaRPr lang="en-US" dirty="0"/>
          </a:p>
          <a:p>
            <a:r>
              <a:rPr lang="en-US" dirty="0"/>
              <a:t>If a player misses the ball, the opposing player scores a point.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753" y="1785937"/>
            <a:ext cx="4453869" cy="3986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 t="42184" r="86883" b="39400"/>
          <a:stretch/>
        </p:blipFill>
        <p:spPr>
          <a:xfrm>
            <a:off x="7482625" y="3416849"/>
            <a:ext cx="321972" cy="734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 t="42184" r="86883" b="39400"/>
          <a:stretch/>
        </p:blipFill>
        <p:spPr>
          <a:xfrm>
            <a:off x="11073684" y="3411995"/>
            <a:ext cx="321972" cy="73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3" t="46841" r="69967" b="46750"/>
          <a:stretch/>
        </p:blipFill>
        <p:spPr>
          <a:xfrm>
            <a:off x="8207039" y="3651295"/>
            <a:ext cx="282388" cy="2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8" y="335810"/>
            <a:ext cx="5680075" cy="1172229"/>
          </a:xfrm>
        </p:spPr>
        <p:txBody>
          <a:bodyPr/>
          <a:lstStyle/>
          <a:p>
            <a:r>
              <a:rPr lang="en-GB" dirty="0"/>
              <a:t>Devices Used to Play the game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511" y="1921100"/>
            <a:ext cx="5680075" cy="4750633"/>
          </a:xfrm>
        </p:spPr>
        <p:txBody>
          <a:bodyPr/>
          <a:lstStyle/>
          <a:p>
            <a:r>
              <a:rPr lang="en-GB" dirty="0"/>
              <a:t>Our game can run on any Computer supporting java or processing.</a:t>
            </a:r>
          </a:p>
          <a:p>
            <a:endParaRPr lang="en-GB" dirty="0"/>
          </a:p>
          <a:p>
            <a:r>
              <a:rPr lang="en-GB" dirty="0"/>
              <a:t>KEYS USED TO HIT THE BALL</a:t>
            </a:r>
          </a:p>
          <a:p>
            <a:endParaRPr lang="en-GB" dirty="0"/>
          </a:p>
          <a:p>
            <a:r>
              <a:rPr lang="en-GB" b="1" u="sng" dirty="0"/>
              <a:t>FOR PLAYER 1</a:t>
            </a:r>
          </a:p>
          <a:p>
            <a:r>
              <a:rPr lang="en-GB" dirty="0"/>
              <a:t>KEY ‘W’- Going Up</a:t>
            </a:r>
          </a:p>
          <a:p>
            <a:r>
              <a:rPr lang="en-GB" dirty="0"/>
              <a:t>KEY ‘S’ – Going Down</a:t>
            </a:r>
          </a:p>
          <a:p>
            <a:endParaRPr lang="en-GB" b="1" u="sng" dirty="0"/>
          </a:p>
          <a:p>
            <a:r>
              <a:rPr lang="en-GB" b="1" u="sng" dirty="0"/>
              <a:t>FOR PLAYER 2</a:t>
            </a:r>
          </a:p>
          <a:p>
            <a:r>
              <a:rPr lang="en-GB" dirty="0"/>
              <a:t>KEY ‘UP’ – Going Up</a:t>
            </a:r>
          </a:p>
          <a:p>
            <a:r>
              <a:rPr lang="en-GB" dirty="0"/>
              <a:t>KEY ‘DOWN’ – Going Down </a:t>
            </a:r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742951"/>
            <a:ext cx="3968751" cy="816628"/>
          </a:xfrm>
        </p:spPr>
        <p:txBody>
          <a:bodyPr/>
          <a:lstStyle/>
          <a:p>
            <a:r>
              <a:rPr lang="en-GB" dirty="0"/>
              <a:t>Rules to Play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843088"/>
            <a:ext cx="5680075" cy="4399864"/>
          </a:xfrm>
        </p:spPr>
        <p:txBody>
          <a:bodyPr/>
          <a:lstStyle/>
          <a:p>
            <a:r>
              <a:rPr lang="en-US" dirty="0"/>
              <a:t>The ball moves from one player’s side to the other player’s side</a:t>
            </a:r>
          </a:p>
          <a:p>
            <a:endParaRPr lang="en-US" dirty="0"/>
          </a:p>
          <a:p>
            <a:r>
              <a:rPr lang="en-US" dirty="0"/>
              <a:t>All a player has to do is hit that ball using the bar(racket) by moving the keys </a:t>
            </a:r>
          </a:p>
          <a:p>
            <a:endParaRPr lang="en-US" dirty="0"/>
          </a:p>
          <a:p>
            <a:r>
              <a:rPr lang="en-US" dirty="0"/>
              <a:t>If a player misses the ball and it touches the wall of his side, the opposing player scores a point.</a:t>
            </a:r>
          </a:p>
          <a:p>
            <a:endParaRPr lang="en-US" dirty="0"/>
          </a:p>
          <a:p>
            <a:r>
              <a:rPr lang="en-GB" dirty="0"/>
              <a:t>If a player , suppose player A scores 3 such points , he /she wins the game.</a:t>
            </a:r>
          </a:p>
          <a:p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7407796" y="1000126"/>
            <a:ext cx="3736454" cy="3736454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17" y="2416932"/>
            <a:ext cx="5144927" cy="1480711"/>
          </a:xfrm>
        </p:spPr>
        <p:txBody>
          <a:bodyPr/>
          <a:lstStyle/>
          <a:p>
            <a:r>
              <a:rPr lang="en-US" sz="8000" dirty="0"/>
              <a:t>CODE 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8" r="14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13" y="131886"/>
            <a:ext cx="5144927" cy="1480711"/>
          </a:xfrm>
        </p:spPr>
        <p:txBody>
          <a:bodyPr/>
          <a:lstStyle/>
          <a:p>
            <a:r>
              <a:rPr lang="en-US" dirty="0"/>
              <a:t>3 States Of the Game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795" y="2489548"/>
            <a:ext cx="4131946" cy="33794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613" y="1110132"/>
            <a:ext cx="5930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Game State 0 </a:t>
            </a:r>
            <a:r>
              <a:rPr lang="en-US" dirty="0">
                <a:latin typeface="+mj-lt"/>
              </a:rPr>
              <a:t>:</a:t>
            </a: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State 0 shows Welcome Page where we have used a the predefined Function called keypressed() so when we click any key on the keyboard ,the keypressed() function returns 1 and if the keypressed() returns 1 and the pressed key is ‘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n’ ,</a:t>
            </a:r>
          </a:p>
          <a:p>
            <a:endParaRPr lang="en-US" b="1" dirty="0">
              <a:solidFill>
                <a:schemeClr val="accent2"/>
              </a:solidFill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Game State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moves from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0 to 1. </a:t>
            </a:r>
          </a:p>
          <a:p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50" y="1980388"/>
            <a:ext cx="4431458" cy="3483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834" t="52018" r="60278" b="20314"/>
          <a:stretch/>
        </p:blipFill>
        <p:spPr>
          <a:xfrm>
            <a:off x="504613" y="4515555"/>
            <a:ext cx="4131733" cy="18965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4613" y="4203074"/>
            <a:ext cx="593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CODE</a:t>
            </a:r>
          </a:p>
          <a:p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81813" y="1657222"/>
            <a:ext cx="305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Output Screen</a:t>
            </a:r>
          </a:p>
          <a:p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9D78-CCC6-46C3-9B20-004BB69E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199" y="173682"/>
            <a:ext cx="5161635" cy="711690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0C17-B75D-4E05-BEA6-48547DDA1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70" y="1480458"/>
            <a:ext cx="8703111" cy="471102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Setup consists of all the variables used during the code.</a:t>
            </a:r>
          </a:p>
          <a:p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Size(800,600)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 This represents the size of the canvas formed for the game.</a:t>
            </a:r>
          </a:p>
          <a:p>
            <a:endParaRPr lang="en-US" sz="21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Smooth()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1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endParaRPr lang="en-US" sz="21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Paddle width and height </a:t>
            </a:r>
            <a:r>
              <a:rPr lang="en-US" sz="21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are the width and height of the rectangles at both the sides which stops the ball from touching the boundary of the canvas.</a:t>
            </a:r>
          </a:p>
          <a:p>
            <a:endParaRPr lang="en-US" sz="21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pl-PL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p1PosY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,</a:t>
            </a:r>
            <a:r>
              <a:rPr lang="pl-PL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p2PosY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,</a:t>
            </a:r>
            <a:r>
              <a:rPr lang="pl-PL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p1PosX p2PosX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are the coordinates of the 2 rectangles respectively.</a:t>
            </a:r>
          </a:p>
          <a:p>
            <a:endParaRPr lang="en-US" sz="21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Player speed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endParaRPr lang="en-US" sz="21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ballPosX , ballPosY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100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They are the coordinates of the center of the ball that is being used in the game,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5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9D78-CCC6-46C3-9B20-004BB69E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42" y="130139"/>
            <a:ext cx="5524492" cy="434784"/>
          </a:xfrm>
        </p:spPr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0C17-B75D-4E05-BEA6-48547DDA1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604" y="1277257"/>
            <a:ext cx="8993396" cy="491422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ballVelocityX ; ballVelocityY </a:t>
            </a:r>
            <a:r>
              <a:rPr 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 These store the velocity with which the ball will move in x and y directions respectively.</a:t>
            </a:r>
          </a:p>
          <a:p>
            <a:endParaRPr lang="en-US" sz="1800" dirty="0">
              <a:solidFill>
                <a:srgbClr val="C00000"/>
              </a:solidFill>
              <a:latin typeface="+mj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ballSize </a:t>
            </a:r>
            <a:r>
              <a:rPr 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This variable stores the radius of the ball.</a:t>
            </a:r>
          </a:p>
          <a:p>
            <a:endParaRPr lang="en-US" sz="1800" dirty="0">
              <a:solidFill>
                <a:srgbClr val="C00000"/>
              </a:solidFill>
              <a:latin typeface="+mj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IN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upPressed , downPressed </a:t>
            </a:r>
            <a:r>
              <a:rPr lang="en-IN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1800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These are the Boolean variables which will be used by player 2 to move its paddle up and down to save the ball from hitting the boundary</a:t>
            </a:r>
          </a:p>
          <a:p>
            <a:endParaRPr lang="en-IN" sz="18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wPressed  , sPressed  </a:t>
            </a:r>
            <a:r>
              <a:rPr lang="en-IN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IN" sz="1800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These are the Boolean variables which will be used by player 1 to move its paddle up and down to save the ball from hitting the boundary</a:t>
            </a:r>
          </a:p>
          <a:p>
            <a:endParaRPr lang="en-IN" sz="1800" dirty="0">
              <a:solidFill>
                <a:srgbClr val="C00000"/>
              </a:solidFill>
              <a:latin typeface="+mj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maxScore</a:t>
            </a:r>
            <a:r>
              <a:rPr 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This is the maximum which decides the winner of the game. Whichever player will score this first will be declared as winner.</a:t>
            </a:r>
          </a:p>
          <a:p>
            <a:endParaRPr lang="en-US" sz="1800" dirty="0">
              <a:solidFill>
                <a:srgbClr val="C00000"/>
              </a:solidFill>
              <a:latin typeface="+mj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p1Score , p2Score</a:t>
            </a:r>
            <a:r>
              <a:rPr lang="en-US" sz="18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These store the scores of the player1 and player2 respectively.</a:t>
            </a:r>
            <a:endParaRPr lang="en-US" sz="18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0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1046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Office Theme</vt:lpstr>
      <vt:lpstr>PING PONG GAME</vt:lpstr>
      <vt:lpstr>INTRODUCTION</vt:lpstr>
      <vt:lpstr>About the Game</vt:lpstr>
      <vt:lpstr>Devices Used to Play the game</vt:lpstr>
      <vt:lpstr>Rules to Play</vt:lpstr>
      <vt:lpstr>CODE </vt:lpstr>
      <vt:lpstr>3 States Of the Game  </vt:lpstr>
      <vt:lpstr>SETUP</vt:lpstr>
      <vt:lpstr>CONT…</vt:lpstr>
      <vt:lpstr>PowerPoint Presentation</vt:lpstr>
      <vt:lpstr>PowerPoint Presentation</vt:lpstr>
      <vt:lpstr>PowerPoint Presentation</vt:lpstr>
      <vt:lpstr>Explaining Key Pressed and Key Releasing</vt:lpstr>
      <vt:lpstr>FUN FACT  "Pong" was originally meant only as a training exercise for a new gaming developer at Atari, Allan Alcorn, and wasn't intended to be released as a consumer product.</vt:lpstr>
      <vt:lpstr>PowerPoint Presentation</vt:lpstr>
      <vt:lpstr> 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2019-04-26T14:39:59Z</dcterms:created>
  <dcterms:modified xsi:type="dcterms:W3CDTF">2019-04-27T03:27:58Z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