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BF85EA-9775-4F39-BD23-1E368D4CC5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e-commerce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DE9F6F-5815-4CA4-9934-DA8E0B1350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5/11/23 1:48:43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8A77DC3-F826-4088-A363-5481D2B44C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2023-05-11T17:48:44Z</dcterms:created>
  <dcterms:modified xsi:type="dcterms:W3CDTF">2023-05-11T17:48:44Z</dcterms:modified>
</cp:coreProperties>
</file>