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5ff5f0c19_1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5ff5f0c19_1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c5b6c833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c5b6c83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1"/>
        </a:solidFill>
      </p:bgPr>
    </p:bg>
    <p:spTree>
      <p:nvGrpSpPr>
        <p:cNvPr id="116" name="Shape 116"/>
        <p:cNvGrpSpPr/>
        <p:nvPr/>
      </p:nvGrpSpPr>
      <p:grpSpPr>
        <a:xfrm>
          <a:off x="0" y="0"/>
          <a:ext cx="0" cy="0"/>
          <a:chOff x="0" y="0"/>
          <a:chExt cx="0" cy="0"/>
        </a:xfrm>
      </p:grpSpPr>
      <p:grpSp>
        <p:nvGrpSpPr>
          <p:cNvPr id="117" name="Google Shape;117;p2"/>
          <p:cNvGrpSpPr/>
          <p:nvPr/>
        </p:nvGrpSpPr>
        <p:grpSpPr>
          <a:xfrm>
            <a:off x="1" y="68264"/>
            <a:ext cx="11624734" cy="6713537"/>
            <a:chOff x="0" y="43"/>
            <a:chExt cx="5492" cy="4229"/>
          </a:xfrm>
        </p:grpSpPr>
        <p:sp>
          <p:nvSpPr>
            <p:cNvPr id="118" name="Google Shape;118;p2"/>
            <p:cNvSpPr/>
            <p:nvPr/>
          </p:nvSpPr>
          <p:spPr>
            <a:xfrm>
              <a:off x="692" y="494"/>
              <a:ext cx="4800" cy="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19" name="Google Shape;119;p2"/>
            <p:cNvGrpSpPr/>
            <p:nvPr/>
          </p:nvGrpSpPr>
          <p:grpSpPr>
            <a:xfrm>
              <a:off x="0" y="43"/>
              <a:ext cx="600" cy="4229"/>
              <a:chOff x="0" y="43"/>
              <a:chExt cx="600" cy="4229"/>
            </a:xfrm>
          </p:grpSpPr>
          <p:cxnSp>
            <p:nvCxnSpPr>
              <p:cNvPr id="120" name="Google Shape;120;p2"/>
              <p:cNvCxnSpPr/>
              <p:nvPr/>
            </p:nvCxnSpPr>
            <p:spPr>
              <a:xfrm>
                <a:off x="0" y="4203"/>
                <a:ext cx="600" cy="0"/>
              </a:xfrm>
              <a:prstGeom prst="straightConnector1">
                <a:avLst/>
              </a:prstGeom>
              <a:noFill/>
              <a:ln cap="flat" cmpd="sng" w="9525">
                <a:solidFill>
                  <a:schemeClr val="lt2"/>
                </a:solidFill>
                <a:prstDash val="solid"/>
                <a:round/>
                <a:headEnd len="med" w="med" type="none"/>
                <a:tailEnd len="med" w="med" type="none"/>
              </a:ln>
            </p:spPr>
          </p:cxnSp>
          <p:cxnSp>
            <p:nvCxnSpPr>
              <p:cNvPr id="121" name="Google Shape;121;p2"/>
              <p:cNvCxnSpPr/>
              <p:nvPr/>
            </p:nvCxnSpPr>
            <p:spPr>
              <a:xfrm>
                <a:off x="0" y="4239"/>
                <a:ext cx="600" cy="0"/>
              </a:xfrm>
              <a:prstGeom prst="straightConnector1">
                <a:avLst/>
              </a:prstGeom>
              <a:noFill/>
              <a:ln cap="flat" cmpd="sng" w="38100">
                <a:solidFill>
                  <a:schemeClr val="lt2"/>
                </a:solidFill>
                <a:prstDash val="solid"/>
                <a:round/>
                <a:headEnd len="med" w="med" type="none"/>
                <a:tailEnd len="med" w="med" type="none"/>
              </a:ln>
            </p:spPr>
          </p:cxnSp>
          <p:cxnSp>
            <p:nvCxnSpPr>
              <p:cNvPr id="122" name="Google Shape;122;p2"/>
              <p:cNvCxnSpPr/>
              <p:nvPr/>
            </p:nvCxnSpPr>
            <p:spPr>
              <a:xfrm>
                <a:off x="0" y="4272"/>
                <a:ext cx="600" cy="0"/>
              </a:xfrm>
              <a:prstGeom prst="straightConnector1">
                <a:avLst/>
              </a:prstGeom>
              <a:noFill/>
              <a:ln cap="flat" cmpd="sng" w="19050">
                <a:solidFill>
                  <a:schemeClr val="lt2"/>
                </a:solidFill>
                <a:prstDash val="solid"/>
                <a:round/>
                <a:headEnd len="med" w="med" type="none"/>
                <a:tailEnd len="med" w="med" type="none"/>
              </a:ln>
            </p:spPr>
          </p:cxnSp>
          <p:cxnSp>
            <p:nvCxnSpPr>
              <p:cNvPr id="123" name="Google Shape;123;p2"/>
              <p:cNvCxnSpPr/>
              <p:nvPr/>
            </p:nvCxnSpPr>
            <p:spPr>
              <a:xfrm>
                <a:off x="0" y="4113"/>
                <a:ext cx="600" cy="0"/>
              </a:xfrm>
              <a:prstGeom prst="straightConnector1">
                <a:avLst/>
              </a:prstGeom>
              <a:noFill/>
              <a:ln cap="flat" cmpd="sng" w="28575">
                <a:solidFill>
                  <a:schemeClr val="lt2"/>
                </a:solidFill>
                <a:prstDash val="solid"/>
                <a:round/>
                <a:headEnd len="med" w="med" type="none"/>
                <a:tailEnd len="med" w="med" type="none"/>
              </a:ln>
            </p:spPr>
          </p:cxnSp>
          <p:cxnSp>
            <p:nvCxnSpPr>
              <p:cNvPr id="124" name="Google Shape;124;p2"/>
              <p:cNvCxnSpPr/>
              <p:nvPr/>
            </p:nvCxnSpPr>
            <p:spPr>
              <a:xfrm>
                <a:off x="0" y="4065"/>
                <a:ext cx="600" cy="0"/>
              </a:xfrm>
              <a:prstGeom prst="straightConnector1">
                <a:avLst/>
              </a:prstGeom>
              <a:noFill/>
              <a:ln cap="flat" cmpd="sng" w="12700">
                <a:solidFill>
                  <a:schemeClr val="lt2"/>
                </a:solidFill>
                <a:prstDash val="solid"/>
                <a:round/>
                <a:headEnd len="med" w="med" type="none"/>
                <a:tailEnd len="med" w="med" type="none"/>
              </a:ln>
            </p:spPr>
          </p:cxnSp>
          <p:cxnSp>
            <p:nvCxnSpPr>
              <p:cNvPr id="125" name="Google Shape;125;p2"/>
              <p:cNvCxnSpPr/>
              <p:nvPr/>
            </p:nvCxnSpPr>
            <p:spPr>
              <a:xfrm>
                <a:off x="0" y="4158"/>
                <a:ext cx="600" cy="0"/>
              </a:xfrm>
              <a:prstGeom prst="straightConnector1">
                <a:avLst/>
              </a:prstGeom>
              <a:noFill/>
              <a:ln cap="flat" cmpd="sng" w="19050">
                <a:solidFill>
                  <a:schemeClr val="lt2"/>
                </a:solidFill>
                <a:prstDash val="solid"/>
                <a:round/>
                <a:headEnd len="med" w="med" type="none"/>
                <a:tailEnd len="med" w="med" type="none"/>
              </a:ln>
            </p:spPr>
          </p:cxnSp>
          <p:cxnSp>
            <p:nvCxnSpPr>
              <p:cNvPr id="126" name="Google Shape;126;p2"/>
              <p:cNvCxnSpPr/>
              <p:nvPr/>
            </p:nvCxnSpPr>
            <p:spPr>
              <a:xfrm>
                <a:off x="0" y="3666"/>
                <a:ext cx="600" cy="0"/>
              </a:xfrm>
              <a:prstGeom prst="straightConnector1">
                <a:avLst/>
              </a:prstGeom>
              <a:noFill/>
              <a:ln cap="flat" cmpd="sng" w="9525">
                <a:solidFill>
                  <a:schemeClr val="lt2"/>
                </a:solidFill>
                <a:prstDash val="solid"/>
                <a:round/>
                <a:headEnd len="med" w="med" type="none"/>
                <a:tailEnd len="med" w="med" type="none"/>
              </a:ln>
            </p:spPr>
          </p:cxnSp>
          <p:cxnSp>
            <p:nvCxnSpPr>
              <p:cNvPr id="127" name="Google Shape;127;p2"/>
              <p:cNvCxnSpPr/>
              <p:nvPr/>
            </p:nvCxnSpPr>
            <p:spPr>
              <a:xfrm>
                <a:off x="0" y="3639"/>
                <a:ext cx="600" cy="0"/>
              </a:xfrm>
              <a:prstGeom prst="straightConnector1">
                <a:avLst/>
              </a:prstGeom>
              <a:noFill/>
              <a:ln cap="flat" cmpd="sng" w="38100">
                <a:solidFill>
                  <a:schemeClr val="lt2"/>
                </a:solidFill>
                <a:prstDash val="solid"/>
                <a:round/>
                <a:headEnd len="med" w="med" type="none"/>
                <a:tailEnd len="med" w="med" type="none"/>
              </a:ln>
            </p:spPr>
          </p:cxnSp>
          <p:cxnSp>
            <p:nvCxnSpPr>
              <p:cNvPr id="128" name="Google Shape;128;p2"/>
              <p:cNvCxnSpPr/>
              <p:nvPr/>
            </p:nvCxnSpPr>
            <p:spPr>
              <a:xfrm>
                <a:off x="0" y="4020"/>
                <a:ext cx="600" cy="0"/>
              </a:xfrm>
              <a:prstGeom prst="straightConnector1">
                <a:avLst/>
              </a:prstGeom>
              <a:noFill/>
              <a:ln cap="flat" cmpd="sng" w="19050">
                <a:solidFill>
                  <a:schemeClr val="lt2"/>
                </a:solidFill>
                <a:prstDash val="solid"/>
                <a:round/>
                <a:headEnd len="med" w="med" type="none"/>
                <a:tailEnd len="med" w="med" type="none"/>
              </a:ln>
            </p:spPr>
          </p:cxnSp>
          <p:cxnSp>
            <p:nvCxnSpPr>
              <p:cNvPr id="129" name="Google Shape;129;p2"/>
              <p:cNvCxnSpPr/>
              <p:nvPr/>
            </p:nvCxnSpPr>
            <p:spPr>
              <a:xfrm>
                <a:off x="0" y="3894"/>
                <a:ext cx="600" cy="0"/>
              </a:xfrm>
              <a:prstGeom prst="straightConnector1">
                <a:avLst/>
              </a:prstGeom>
              <a:noFill/>
              <a:ln cap="flat" cmpd="sng" w="28575">
                <a:solidFill>
                  <a:schemeClr val="lt2"/>
                </a:solidFill>
                <a:prstDash val="solid"/>
                <a:round/>
                <a:headEnd len="med" w="med" type="none"/>
                <a:tailEnd len="med" w="med" type="none"/>
              </a:ln>
            </p:spPr>
          </p:cxnSp>
          <p:cxnSp>
            <p:nvCxnSpPr>
              <p:cNvPr id="130" name="Google Shape;130;p2"/>
              <p:cNvCxnSpPr/>
              <p:nvPr/>
            </p:nvCxnSpPr>
            <p:spPr>
              <a:xfrm>
                <a:off x="0" y="3813"/>
                <a:ext cx="600" cy="0"/>
              </a:xfrm>
              <a:prstGeom prst="straightConnector1">
                <a:avLst/>
              </a:prstGeom>
              <a:noFill/>
              <a:ln cap="flat" cmpd="sng" w="12700">
                <a:solidFill>
                  <a:schemeClr val="lt2"/>
                </a:solidFill>
                <a:prstDash val="solid"/>
                <a:round/>
                <a:headEnd len="med" w="med" type="none"/>
                <a:tailEnd len="med" w="med" type="none"/>
              </a:ln>
            </p:spPr>
          </p:cxnSp>
          <p:cxnSp>
            <p:nvCxnSpPr>
              <p:cNvPr id="131" name="Google Shape;131;p2"/>
              <p:cNvCxnSpPr/>
              <p:nvPr/>
            </p:nvCxnSpPr>
            <p:spPr>
              <a:xfrm>
                <a:off x="0" y="3999"/>
                <a:ext cx="600" cy="0"/>
              </a:xfrm>
              <a:prstGeom prst="straightConnector1">
                <a:avLst/>
              </a:prstGeom>
              <a:noFill/>
              <a:ln cap="flat" cmpd="sng" w="9525">
                <a:solidFill>
                  <a:schemeClr val="lt2"/>
                </a:solidFill>
                <a:prstDash val="solid"/>
                <a:round/>
                <a:headEnd len="med" w="med" type="none"/>
                <a:tailEnd len="med" w="med" type="none"/>
              </a:ln>
            </p:spPr>
          </p:cxnSp>
          <p:cxnSp>
            <p:nvCxnSpPr>
              <p:cNvPr id="132" name="Google Shape;132;p2"/>
              <p:cNvCxnSpPr/>
              <p:nvPr/>
            </p:nvCxnSpPr>
            <p:spPr>
              <a:xfrm>
                <a:off x="0" y="3687"/>
                <a:ext cx="600" cy="0"/>
              </a:xfrm>
              <a:prstGeom prst="straightConnector1">
                <a:avLst/>
              </a:prstGeom>
              <a:noFill/>
              <a:ln cap="flat" cmpd="sng" w="12700">
                <a:solidFill>
                  <a:schemeClr val="lt2"/>
                </a:solidFill>
                <a:prstDash val="solid"/>
                <a:round/>
                <a:headEnd len="med" w="med" type="none"/>
                <a:tailEnd len="med" w="med" type="none"/>
              </a:ln>
            </p:spPr>
          </p:cxnSp>
          <p:cxnSp>
            <p:nvCxnSpPr>
              <p:cNvPr id="133" name="Google Shape;133;p2"/>
              <p:cNvCxnSpPr/>
              <p:nvPr/>
            </p:nvCxnSpPr>
            <p:spPr>
              <a:xfrm>
                <a:off x="0" y="3741"/>
                <a:ext cx="600" cy="0"/>
              </a:xfrm>
              <a:prstGeom prst="straightConnector1">
                <a:avLst/>
              </a:prstGeom>
              <a:noFill/>
              <a:ln cap="flat" cmpd="sng" w="12700">
                <a:solidFill>
                  <a:schemeClr val="lt2"/>
                </a:solidFill>
                <a:prstDash val="solid"/>
                <a:round/>
                <a:headEnd len="med" w="med" type="none"/>
                <a:tailEnd len="med" w="med" type="none"/>
              </a:ln>
            </p:spPr>
          </p:cxnSp>
          <p:cxnSp>
            <p:nvCxnSpPr>
              <p:cNvPr id="134" name="Google Shape;134;p2"/>
              <p:cNvCxnSpPr/>
              <p:nvPr/>
            </p:nvCxnSpPr>
            <p:spPr>
              <a:xfrm>
                <a:off x="0" y="3939"/>
                <a:ext cx="600" cy="0"/>
              </a:xfrm>
              <a:prstGeom prst="straightConnector1">
                <a:avLst/>
              </a:prstGeom>
              <a:noFill/>
              <a:ln cap="flat" cmpd="sng" w="19050">
                <a:solidFill>
                  <a:schemeClr val="lt2"/>
                </a:solidFill>
                <a:prstDash val="solid"/>
                <a:round/>
                <a:headEnd len="med" w="med" type="none"/>
                <a:tailEnd len="med" w="med" type="none"/>
              </a:ln>
            </p:spPr>
          </p:cxnSp>
          <p:cxnSp>
            <p:nvCxnSpPr>
              <p:cNvPr id="135" name="Google Shape;135;p2"/>
              <p:cNvCxnSpPr/>
              <p:nvPr/>
            </p:nvCxnSpPr>
            <p:spPr>
              <a:xfrm>
                <a:off x="0" y="3918"/>
                <a:ext cx="600" cy="0"/>
              </a:xfrm>
              <a:prstGeom prst="straightConnector1">
                <a:avLst/>
              </a:prstGeom>
              <a:noFill/>
              <a:ln cap="flat" cmpd="sng" w="9525">
                <a:solidFill>
                  <a:schemeClr val="lt2"/>
                </a:solidFill>
                <a:prstDash val="solid"/>
                <a:round/>
                <a:headEnd len="med" w="med" type="none"/>
                <a:tailEnd len="med" w="med" type="none"/>
              </a:ln>
            </p:spPr>
          </p:cxnSp>
          <p:cxnSp>
            <p:nvCxnSpPr>
              <p:cNvPr id="136" name="Google Shape;136;p2"/>
              <p:cNvCxnSpPr/>
              <p:nvPr/>
            </p:nvCxnSpPr>
            <p:spPr>
              <a:xfrm>
                <a:off x="0" y="3510"/>
                <a:ext cx="600" cy="0"/>
              </a:xfrm>
              <a:prstGeom prst="straightConnector1">
                <a:avLst/>
              </a:prstGeom>
              <a:noFill/>
              <a:ln cap="flat" cmpd="sng" w="9525">
                <a:solidFill>
                  <a:schemeClr val="lt2"/>
                </a:solidFill>
                <a:prstDash val="solid"/>
                <a:round/>
                <a:headEnd len="med" w="med" type="none"/>
                <a:tailEnd len="med" w="med" type="none"/>
              </a:ln>
            </p:spPr>
          </p:cxnSp>
          <p:cxnSp>
            <p:nvCxnSpPr>
              <p:cNvPr id="137" name="Google Shape;137;p2"/>
              <p:cNvCxnSpPr/>
              <p:nvPr/>
            </p:nvCxnSpPr>
            <p:spPr>
              <a:xfrm>
                <a:off x="0" y="3546"/>
                <a:ext cx="600" cy="0"/>
              </a:xfrm>
              <a:prstGeom prst="straightConnector1">
                <a:avLst/>
              </a:prstGeom>
              <a:noFill/>
              <a:ln cap="flat" cmpd="sng" w="38100">
                <a:solidFill>
                  <a:schemeClr val="lt2"/>
                </a:solidFill>
                <a:prstDash val="solid"/>
                <a:round/>
                <a:headEnd len="med" w="med" type="none"/>
                <a:tailEnd len="med" w="med" type="none"/>
              </a:ln>
            </p:spPr>
          </p:cxnSp>
          <p:cxnSp>
            <p:nvCxnSpPr>
              <p:cNvPr id="138" name="Google Shape;138;p2"/>
              <p:cNvCxnSpPr/>
              <p:nvPr/>
            </p:nvCxnSpPr>
            <p:spPr>
              <a:xfrm>
                <a:off x="0" y="3579"/>
                <a:ext cx="600" cy="0"/>
              </a:xfrm>
              <a:prstGeom prst="straightConnector1">
                <a:avLst/>
              </a:prstGeom>
              <a:noFill/>
              <a:ln cap="flat" cmpd="sng" w="19050">
                <a:solidFill>
                  <a:schemeClr val="lt2"/>
                </a:solidFill>
                <a:prstDash val="solid"/>
                <a:round/>
                <a:headEnd len="med" w="med" type="none"/>
                <a:tailEnd len="med" w="med" type="none"/>
              </a:ln>
            </p:spPr>
          </p:cxnSp>
          <p:cxnSp>
            <p:nvCxnSpPr>
              <p:cNvPr id="139" name="Google Shape;139;p2"/>
              <p:cNvCxnSpPr/>
              <p:nvPr/>
            </p:nvCxnSpPr>
            <p:spPr>
              <a:xfrm>
                <a:off x="0" y="3420"/>
                <a:ext cx="600" cy="0"/>
              </a:xfrm>
              <a:prstGeom prst="straightConnector1">
                <a:avLst/>
              </a:prstGeom>
              <a:noFill/>
              <a:ln cap="flat" cmpd="sng" w="28575">
                <a:solidFill>
                  <a:schemeClr val="lt2"/>
                </a:solidFill>
                <a:prstDash val="solid"/>
                <a:round/>
                <a:headEnd len="med" w="med" type="none"/>
                <a:tailEnd len="med" w="med" type="none"/>
              </a:ln>
            </p:spPr>
          </p:cxnSp>
          <p:cxnSp>
            <p:nvCxnSpPr>
              <p:cNvPr id="140" name="Google Shape;140;p2"/>
              <p:cNvCxnSpPr/>
              <p:nvPr/>
            </p:nvCxnSpPr>
            <p:spPr>
              <a:xfrm>
                <a:off x="0" y="3372"/>
                <a:ext cx="600" cy="0"/>
              </a:xfrm>
              <a:prstGeom prst="straightConnector1">
                <a:avLst/>
              </a:prstGeom>
              <a:noFill/>
              <a:ln cap="flat" cmpd="sng" w="12700">
                <a:solidFill>
                  <a:schemeClr val="lt2"/>
                </a:solidFill>
                <a:prstDash val="solid"/>
                <a:round/>
                <a:headEnd len="med" w="med" type="none"/>
                <a:tailEnd len="med" w="med" type="none"/>
              </a:ln>
            </p:spPr>
          </p:cxnSp>
          <p:cxnSp>
            <p:nvCxnSpPr>
              <p:cNvPr id="141" name="Google Shape;141;p2"/>
              <p:cNvCxnSpPr/>
              <p:nvPr/>
            </p:nvCxnSpPr>
            <p:spPr>
              <a:xfrm>
                <a:off x="0" y="3465"/>
                <a:ext cx="600" cy="0"/>
              </a:xfrm>
              <a:prstGeom prst="straightConnector1">
                <a:avLst/>
              </a:prstGeom>
              <a:noFill/>
              <a:ln cap="flat" cmpd="sng" w="19050">
                <a:solidFill>
                  <a:schemeClr val="lt2"/>
                </a:solidFill>
                <a:prstDash val="solid"/>
                <a:round/>
                <a:headEnd len="med" w="med" type="none"/>
                <a:tailEnd len="med" w="med" type="none"/>
              </a:ln>
            </p:spPr>
          </p:cxnSp>
          <p:cxnSp>
            <p:nvCxnSpPr>
              <p:cNvPr id="142" name="Google Shape;142;p2"/>
              <p:cNvCxnSpPr/>
              <p:nvPr/>
            </p:nvCxnSpPr>
            <p:spPr>
              <a:xfrm>
                <a:off x="0" y="2973"/>
                <a:ext cx="600" cy="0"/>
              </a:xfrm>
              <a:prstGeom prst="straightConnector1">
                <a:avLst/>
              </a:prstGeom>
              <a:noFill/>
              <a:ln cap="flat" cmpd="sng" w="9525">
                <a:solidFill>
                  <a:schemeClr val="lt2"/>
                </a:solidFill>
                <a:prstDash val="solid"/>
                <a:round/>
                <a:headEnd len="med" w="med" type="none"/>
                <a:tailEnd len="med" w="med" type="none"/>
              </a:ln>
            </p:spPr>
          </p:cxnSp>
          <p:cxnSp>
            <p:nvCxnSpPr>
              <p:cNvPr id="143" name="Google Shape;143;p2"/>
              <p:cNvCxnSpPr/>
              <p:nvPr/>
            </p:nvCxnSpPr>
            <p:spPr>
              <a:xfrm>
                <a:off x="0" y="2946"/>
                <a:ext cx="600" cy="0"/>
              </a:xfrm>
              <a:prstGeom prst="straightConnector1">
                <a:avLst/>
              </a:prstGeom>
              <a:noFill/>
              <a:ln cap="flat" cmpd="sng" w="38100">
                <a:solidFill>
                  <a:schemeClr val="lt2"/>
                </a:solidFill>
                <a:prstDash val="solid"/>
                <a:round/>
                <a:headEnd len="med" w="med" type="none"/>
                <a:tailEnd len="med" w="med" type="none"/>
              </a:ln>
            </p:spPr>
          </p:cxnSp>
          <p:cxnSp>
            <p:nvCxnSpPr>
              <p:cNvPr id="144" name="Google Shape;144;p2"/>
              <p:cNvCxnSpPr/>
              <p:nvPr/>
            </p:nvCxnSpPr>
            <p:spPr>
              <a:xfrm>
                <a:off x="0" y="3327"/>
                <a:ext cx="600" cy="0"/>
              </a:xfrm>
              <a:prstGeom prst="straightConnector1">
                <a:avLst/>
              </a:prstGeom>
              <a:noFill/>
              <a:ln cap="flat" cmpd="sng" w="19050">
                <a:solidFill>
                  <a:schemeClr val="lt2"/>
                </a:solidFill>
                <a:prstDash val="solid"/>
                <a:round/>
                <a:headEnd len="med" w="med" type="none"/>
                <a:tailEnd len="med" w="med" type="none"/>
              </a:ln>
            </p:spPr>
          </p:cxnSp>
          <p:cxnSp>
            <p:nvCxnSpPr>
              <p:cNvPr id="145" name="Google Shape;145;p2"/>
              <p:cNvCxnSpPr/>
              <p:nvPr/>
            </p:nvCxnSpPr>
            <p:spPr>
              <a:xfrm>
                <a:off x="0" y="3201"/>
                <a:ext cx="600" cy="0"/>
              </a:xfrm>
              <a:prstGeom prst="straightConnector1">
                <a:avLst/>
              </a:prstGeom>
              <a:noFill/>
              <a:ln cap="flat" cmpd="sng" w="28575">
                <a:solidFill>
                  <a:schemeClr val="lt2"/>
                </a:solidFill>
                <a:prstDash val="solid"/>
                <a:round/>
                <a:headEnd len="med" w="med" type="none"/>
                <a:tailEnd len="med" w="med" type="none"/>
              </a:ln>
            </p:spPr>
          </p:cxnSp>
          <p:cxnSp>
            <p:nvCxnSpPr>
              <p:cNvPr id="146" name="Google Shape;146;p2"/>
              <p:cNvCxnSpPr/>
              <p:nvPr/>
            </p:nvCxnSpPr>
            <p:spPr>
              <a:xfrm>
                <a:off x="0" y="3120"/>
                <a:ext cx="600" cy="0"/>
              </a:xfrm>
              <a:prstGeom prst="straightConnector1">
                <a:avLst/>
              </a:prstGeom>
              <a:noFill/>
              <a:ln cap="flat" cmpd="sng" w="12700">
                <a:solidFill>
                  <a:schemeClr val="lt2"/>
                </a:solidFill>
                <a:prstDash val="solid"/>
                <a:round/>
                <a:headEnd len="med" w="med" type="none"/>
                <a:tailEnd len="med" w="med" type="none"/>
              </a:ln>
            </p:spPr>
          </p:cxnSp>
          <p:cxnSp>
            <p:nvCxnSpPr>
              <p:cNvPr id="147" name="Google Shape;147;p2"/>
              <p:cNvCxnSpPr/>
              <p:nvPr/>
            </p:nvCxnSpPr>
            <p:spPr>
              <a:xfrm>
                <a:off x="0" y="3306"/>
                <a:ext cx="600" cy="0"/>
              </a:xfrm>
              <a:prstGeom prst="straightConnector1">
                <a:avLst/>
              </a:prstGeom>
              <a:noFill/>
              <a:ln cap="flat" cmpd="sng" w="9525">
                <a:solidFill>
                  <a:schemeClr val="lt2"/>
                </a:solidFill>
                <a:prstDash val="solid"/>
                <a:round/>
                <a:headEnd len="med" w="med" type="none"/>
                <a:tailEnd len="med" w="med" type="none"/>
              </a:ln>
            </p:spPr>
          </p:cxnSp>
          <p:cxnSp>
            <p:nvCxnSpPr>
              <p:cNvPr id="148" name="Google Shape;148;p2"/>
              <p:cNvCxnSpPr/>
              <p:nvPr/>
            </p:nvCxnSpPr>
            <p:spPr>
              <a:xfrm>
                <a:off x="0" y="2994"/>
                <a:ext cx="600" cy="0"/>
              </a:xfrm>
              <a:prstGeom prst="straightConnector1">
                <a:avLst/>
              </a:prstGeom>
              <a:noFill/>
              <a:ln cap="flat" cmpd="sng" w="12700">
                <a:solidFill>
                  <a:schemeClr val="lt2"/>
                </a:solidFill>
                <a:prstDash val="solid"/>
                <a:round/>
                <a:headEnd len="med" w="med" type="none"/>
                <a:tailEnd len="med" w="med" type="none"/>
              </a:ln>
            </p:spPr>
          </p:cxnSp>
          <p:cxnSp>
            <p:nvCxnSpPr>
              <p:cNvPr id="149" name="Google Shape;149;p2"/>
              <p:cNvCxnSpPr/>
              <p:nvPr/>
            </p:nvCxnSpPr>
            <p:spPr>
              <a:xfrm>
                <a:off x="0" y="3048"/>
                <a:ext cx="600" cy="0"/>
              </a:xfrm>
              <a:prstGeom prst="straightConnector1">
                <a:avLst/>
              </a:prstGeom>
              <a:noFill/>
              <a:ln cap="flat" cmpd="sng" w="12700">
                <a:solidFill>
                  <a:schemeClr val="lt2"/>
                </a:solidFill>
                <a:prstDash val="solid"/>
                <a:round/>
                <a:headEnd len="med" w="med" type="none"/>
                <a:tailEnd len="med" w="med" type="none"/>
              </a:ln>
            </p:spPr>
          </p:cxnSp>
          <p:cxnSp>
            <p:nvCxnSpPr>
              <p:cNvPr id="150" name="Google Shape;150;p2"/>
              <p:cNvCxnSpPr/>
              <p:nvPr/>
            </p:nvCxnSpPr>
            <p:spPr>
              <a:xfrm>
                <a:off x="0" y="3246"/>
                <a:ext cx="600" cy="0"/>
              </a:xfrm>
              <a:prstGeom prst="straightConnector1">
                <a:avLst/>
              </a:prstGeom>
              <a:noFill/>
              <a:ln cap="flat" cmpd="sng" w="19050">
                <a:solidFill>
                  <a:schemeClr val="lt2"/>
                </a:solidFill>
                <a:prstDash val="solid"/>
                <a:round/>
                <a:headEnd len="med" w="med" type="none"/>
                <a:tailEnd len="med" w="med" type="none"/>
              </a:ln>
            </p:spPr>
          </p:cxnSp>
          <p:cxnSp>
            <p:nvCxnSpPr>
              <p:cNvPr id="151" name="Google Shape;151;p2"/>
              <p:cNvCxnSpPr/>
              <p:nvPr/>
            </p:nvCxnSpPr>
            <p:spPr>
              <a:xfrm>
                <a:off x="0" y="3225"/>
                <a:ext cx="600" cy="0"/>
              </a:xfrm>
              <a:prstGeom prst="straightConnector1">
                <a:avLst/>
              </a:prstGeom>
              <a:noFill/>
              <a:ln cap="flat" cmpd="sng" w="9525">
                <a:solidFill>
                  <a:schemeClr val="lt2"/>
                </a:solidFill>
                <a:prstDash val="solid"/>
                <a:round/>
                <a:headEnd len="med" w="med" type="none"/>
                <a:tailEnd len="med" w="med" type="none"/>
              </a:ln>
            </p:spPr>
          </p:cxnSp>
          <p:cxnSp>
            <p:nvCxnSpPr>
              <p:cNvPr id="152" name="Google Shape;152;p2"/>
              <p:cNvCxnSpPr/>
              <p:nvPr/>
            </p:nvCxnSpPr>
            <p:spPr>
              <a:xfrm>
                <a:off x="0" y="2831"/>
                <a:ext cx="600" cy="0"/>
              </a:xfrm>
              <a:prstGeom prst="straightConnector1">
                <a:avLst/>
              </a:prstGeom>
              <a:noFill/>
              <a:ln cap="flat" cmpd="sng" w="28575">
                <a:solidFill>
                  <a:schemeClr val="lt2"/>
                </a:solidFill>
                <a:prstDash val="solid"/>
                <a:round/>
                <a:headEnd len="med" w="med" type="none"/>
                <a:tailEnd len="med" w="med" type="none"/>
              </a:ln>
            </p:spPr>
          </p:cxnSp>
          <p:cxnSp>
            <p:nvCxnSpPr>
              <p:cNvPr id="153" name="Google Shape;153;p2"/>
              <p:cNvCxnSpPr/>
              <p:nvPr/>
            </p:nvCxnSpPr>
            <p:spPr>
              <a:xfrm>
                <a:off x="0" y="2750"/>
                <a:ext cx="600" cy="0"/>
              </a:xfrm>
              <a:prstGeom prst="straightConnector1">
                <a:avLst/>
              </a:prstGeom>
              <a:noFill/>
              <a:ln cap="flat" cmpd="sng" w="12700">
                <a:solidFill>
                  <a:schemeClr val="lt2"/>
                </a:solidFill>
                <a:prstDash val="solid"/>
                <a:round/>
                <a:headEnd len="med" w="med" type="none"/>
                <a:tailEnd len="med" w="med" type="none"/>
              </a:ln>
            </p:spPr>
          </p:cxnSp>
          <p:cxnSp>
            <p:nvCxnSpPr>
              <p:cNvPr id="154" name="Google Shape;154;p2"/>
              <p:cNvCxnSpPr/>
              <p:nvPr/>
            </p:nvCxnSpPr>
            <p:spPr>
              <a:xfrm>
                <a:off x="0" y="2678"/>
                <a:ext cx="600" cy="0"/>
              </a:xfrm>
              <a:prstGeom prst="straightConnector1">
                <a:avLst/>
              </a:prstGeom>
              <a:noFill/>
              <a:ln cap="flat" cmpd="sng" w="12700">
                <a:solidFill>
                  <a:schemeClr val="lt2"/>
                </a:solidFill>
                <a:prstDash val="solid"/>
                <a:round/>
                <a:headEnd len="med" w="med" type="none"/>
                <a:tailEnd len="med" w="med" type="none"/>
              </a:ln>
            </p:spPr>
          </p:cxnSp>
          <p:cxnSp>
            <p:nvCxnSpPr>
              <p:cNvPr id="155" name="Google Shape;155;p2"/>
              <p:cNvCxnSpPr/>
              <p:nvPr/>
            </p:nvCxnSpPr>
            <p:spPr>
              <a:xfrm>
                <a:off x="0" y="2876"/>
                <a:ext cx="600" cy="0"/>
              </a:xfrm>
              <a:prstGeom prst="straightConnector1">
                <a:avLst/>
              </a:prstGeom>
              <a:noFill/>
              <a:ln cap="flat" cmpd="sng" w="19050">
                <a:solidFill>
                  <a:schemeClr val="lt2"/>
                </a:solidFill>
                <a:prstDash val="solid"/>
                <a:round/>
                <a:headEnd len="med" w="med" type="none"/>
                <a:tailEnd len="med" w="med" type="none"/>
              </a:ln>
            </p:spPr>
          </p:cxnSp>
          <p:cxnSp>
            <p:nvCxnSpPr>
              <p:cNvPr id="156" name="Google Shape;156;p2"/>
              <p:cNvCxnSpPr/>
              <p:nvPr/>
            </p:nvCxnSpPr>
            <p:spPr>
              <a:xfrm>
                <a:off x="0" y="2855"/>
                <a:ext cx="600" cy="0"/>
              </a:xfrm>
              <a:prstGeom prst="straightConnector1">
                <a:avLst/>
              </a:prstGeom>
              <a:noFill/>
              <a:ln cap="flat" cmpd="sng" w="9525">
                <a:solidFill>
                  <a:schemeClr val="lt2"/>
                </a:solidFill>
                <a:prstDash val="solid"/>
                <a:round/>
                <a:headEnd len="med" w="med" type="none"/>
                <a:tailEnd len="med" w="med" type="none"/>
              </a:ln>
            </p:spPr>
          </p:cxnSp>
          <p:cxnSp>
            <p:nvCxnSpPr>
              <p:cNvPr id="157" name="Google Shape;157;p2"/>
              <p:cNvCxnSpPr/>
              <p:nvPr/>
            </p:nvCxnSpPr>
            <p:spPr>
              <a:xfrm>
                <a:off x="0" y="2554"/>
                <a:ext cx="600" cy="0"/>
              </a:xfrm>
              <a:prstGeom prst="straightConnector1">
                <a:avLst/>
              </a:prstGeom>
              <a:noFill/>
              <a:ln cap="flat" cmpd="sng" w="9525">
                <a:solidFill>
                  <a:schemeClr val="lt2"/>
                </a:solidFill>
                <a:prstDash val="solid"/>
                <a:round/>
                <a:headEnd len="med" w="med" type="none"/>
                <a:tailEnd len="med" w="med" type="none"/>
              </a:ln>
            </p:spPr>
          </p:cxnSp>
          <p:cxnSp>
            <p:nvCxnSpPr>
              <p:cNvPr id="158" name="Google Shape;158;p2"/>
              <p:cNvCxnSpPr/>
              <p:nvPr/>
            </p:nvCxnSpPr>
            <p:spPr>
              <a:xfrm>
                <a:off x="0" y="2590"/>
                <a:ext cx="600" cy="0"/>
              </a:xfrm>
              <a:prstGeom prst="straightConnector1">
                <a:avLst/>
              </a:prstGeom>
              <a:noFill/>
              <a:ln cap="flat" cmpd="sng" w="38100">
                <a:solidFill>
                  <a:schemeClr val="lt2"/>
                </a:solidFill>
                <a:prstDash val="solid"/>
                <a:round/>
                <a:headEnd len="med" w="med" type="none"/>
                <a:tailEnd len="med" w="med" type="none"/>
              </a:ln>
            </p:spPr>
          </p:cxnSp>
          <p:cxnSp>
            <p:nvCxnSpPr>
              <p:cNvPr id="159" name="Google Shape;159;p2"/>
              <p:cNvCxnSpPr/>
              <p:nvPr/>
            </p:nvCxnSpPr>
            <p:spPr>
              <a:xfrm>
                <a:off x="0" y="2623"/>
                <a:ext cx="600" cy="0"/>
              </a:xfrm>
              <a:prstGeom prst="straightConnector1">
                <a:avLst/>
              </a:prstGeom>
              <a:noFill/>
              <a:ln cap="flat" cmpd="sng" w="19050">
                <a:solidFill>
                  <a:schemeClr val="lt2"/>
                </a:solidFill>
                <a:prstDash val="solid"/>
                <a:round/>
                <a:headEnd len="med" w="med" type="none"/>
                <a:tailEnd len="med" w="med" type="none"/>
              </a:ln>
            </p:spPr>
          </p:cxnSp>
          <p:cxnSp>
            <p:nvCxnSpPr>
              <p:cNvPr id="160" name="Google Shape;160;p2"/>
              <p:cNvCxnSpPr/>
              <p:nvPr/>
            </p:nvCxnSpPr>
            <p:spPr>
              <a:xfrm>
                <a:off x="0" y="2464"/>
                <a:ext cx="600" cy="0"/>
              </a:xfrm>
              <a:prstGeom prst="straightConnector1">
                <a:avLst/>
              </a:prstGeom>
              <a:noFill/>
              <a:ln cap="flat" cmpd="sng" w="28575">
                <a:solidFill>
                  <a:schemeClr val="lt2"/>
                </a:solidFill>
                <a:prstDash val="solid"/>
                <a:round/>
                <a:headEnd len="med" w="med" type="none"/>
                <a:tailEnd len="med" w="med" type="none"/>
              </a:ln>
            </p:spPr>
          </p:cxnSp>
          <p:cxnSp>
            <p:nvCxnSpPr>
              <p:cNvPr id="161" name="Google Shape;161;p2"/>
              <p:cNvCxnSpPr/>
              <p:nvPr/>
            </p:nvCxnSpPr>
            <p:spPr>
              <a:xfrm>
                <a:off x="0" y="2416"/>
                <a:ext cx="600" cy="0"/>
              </a:xfrm>
              <a:prstGeom prst="straightConnector1">
                <a:avLst/>
              </a:prstGeom>
              <a:noFill/>
              <a:ln cap="flat" cmpd="sng" w="12700">
                <a:solidFill>
                  <a:schemeClr val="lt2"/>
                </a:solidFill>
                <a:prstDash val="solid"/>
                <a:round/>
                <a:headEnd len="med" w="med" type="none"/>
                <a:tailEnd len="med" w="med" type="none"/>
              </a:ln>
            </p:spPr>
          </p:cxnSp>
          <p:cxnSp>
            <p:nvCxnSpPr>
              <p:cNvPr id="162" name="Google Shape;162;p2"/>
              <p:cNvCxnSpPr/>
              <p:nvPr/>
            </p:nvCxnSpPr>
            <p:spPr>
              <a:xfrm>
                <a:off x="0" y="2509"/>
                <a:ext cx="600" cy="0"/>
              </a:xfrm>
              <a:prstGeom prst="straightConnector1">
                <a:avLst/>
              </a:prstGeom>
              <a:noFill/>
              <a:ln cap="flat" cmpd="sng" w="19050">
                <a:solidFill>
                  <a:schemeClr val="lt2"/>
                </a:solidFill>
                <a:prstDash val="solid"/>
                <a:round/>
                <a:headEnd len="med" w="med" type="none"/>
                <a:tailEnd len="med" w="med" type="none"/>
              </a:ln>
            </p:spPr>
          </p:cxnSp>
          <p:cxnSp>
            <p:nvCxnSpPr>
              <p:cNvPr id="163" name="Google Shape;163;p2"/>
              <p:cNvCxnSpPr/>
              <p:nvPr/>
            </p:nvCxnSpPr>
            <p:spPr>
              <a:xfrm>
                <a:off x="0" y="2371"/>
                <a:ext cx="600" cy="0"/>
              </a:xfrm>
              <a:prstGeom prst="straightConnector1">
                <a:avLst/>
              </a:prstGeom>
              <a:noFill/>
              <a:ln cap="flat" cmpd="sng" w="19050">
                <a:solidFill>
                  <a:schemeClr val="lt2"/>
                </a:solidFill>
                <a:prstDash val="solid"/>
                <a:round/>
                <a:headEnd len="med" w="med" type="none"/>
                <a:tailEnd len="med" w="med" type="none"/>
              </a:ln>
            </p:spPr>
          </p:cxnSp>
          <p:cxnSp>
            <p:nvCxnSpPr>
              <p:cNvPr id="164" name="Google Shape;164;p2"/>
              <p:cNvCxnSpPr/>
              <p:nvPr/>
            </p:nvCxnSpPr>
            <p:spPr>
              <a:xfrm>
                <a:off x="0" y="2245"/>
                <a:ext cx="600" cy="0"/>
              </a:xfrm>
              <a:prstGeom prst="straightConnector1">
                <a:avLst/>
              </a:prstGeom>
              <a:noFill/>
              <a:ln cap="flat" cmpd="sng" w="28575">
                <a:solidFill>
                  <a:schemeClr val="lt2"/>
                </a:solidFill>
                <a:prstDash val="solid"/>
                <a:round/>
                <a:headEnd len="med" w="med" type="none"/>
                <a:tailEnd len="med" w="med" type="none"/>
              </a:ln>
            </p:spPr>
          </p:cxnSp>
          <p:cxnSp>
            <p:nvCxnSpPr>
              <p:cNvPr id="165" name="Google Shape;165;p2"/>
              <p:cNvCxnSpPr/>
              <p:nvPr/>
            </p:nvCxnSpPr>
            <p:spPr>
              <a:xfrm>
                <a:off x="0" y="2350"/>
                <a:ext cx="600" cy="0"/>
              </a:xfrm>
              <a:prstGeom prst="straightConnector1">
                <a:avLst/>
              </a:prstGeom>
              <a:noFill/>
              <a:ln cap="flat" cmpd="sng" w="9525">
                <a:solidFill>
                  <a:schemeClr val="lt2"/>
                </a:solidFill>
                <a:prstDash val="solid"/>
                <a:round/>
                <a:headEnd len="med" w="med" type="none"/>
                <a:tailEnd len="med" w="med" type="none"/>
              </a:ln>
            </p:spPr>
          </p:cxnSp>
          <p:cxnSp>
            <p:nvCxnSpPr>
              <p:cNvPr id="166" name="Google Shape;166;p2"/>
              <p:cNvCxnSpPr/>
              <p:nvPr/>
            </p:nvCxnSpPr>
            <p:spPr>
              <a:xfrm>
                <a:off x="0" y="2290"/>
                <a:ext cx="600" cy="0"/>
              </a:xfrm>
              <a:prstGeom prst="straightConnector1">
                <a:avLst/>
              </a:prstGeom>
              <a:noFill/>
              <a:ln cap="flat" cmpd="sng" w="19050">
                <a:solidFill>
                  <a:schemeClr val="lt2"/>
                </a:solidFill>
                <a:prstDash val="solid"/>
                <a:round/>
                <a:headEnd len="med" w="med" type="none"/>
                <a:tailEnd len="med" w="med" type="none"/>
              </a:ln>
            </p:spPr>
          </p:cxnSp>
          <p:cxnSp>
            <p:nvCxnSpPr>
              <p:cNvPr id="167" name="Google Shape;167;p2"/>
              <p:cNvCxnSpPr/>
              <p:nvPr/>
            </p:nvCxnSpPr>
            <p:spPr>
              <a:xfrm>
                <a:off x="0" y="2269"/>
                <a:ext cx="600" cy="0"/>
              </a:xfrm>
              <a:prstGeom prst="straightConnector1">
                <a:avLst/>
              </a:prstGeom>
              <a:noFill/>
              <a:ln cap="flat" cmpd="sng" w="9525">
                <a:solidFill>
                  <a:schemeClr val="lt2"/>
                </a:solidFill>
                <a:prstDash val="solid"/>
                <a:round/>
                <a:headEnd len="med" w="med" type="none"/>
                <a:tailEnd len="med" w="med" type="none"/>
              </a:ln>
            </p:spPr>
          </p:cxnSp>
          <p:cxnSp>
            <p:nvCxnSpPr>
              <p:cNvPr id="168" name="Google Shape;168;p2"/>
              <p:cNvCxnSpPr/>
              <p:nvPr/>
            </p:nvCxnSpPr>
            <p:spPr>
              <a:xfrm>
                <a:off x="0" y="2130"/>
                <a:ext cx="600" cy="0"/>
              </a:xfrm>
              <a:prstGeom prst="straightConnector1">
                <a:avLst/>
              </a:prstGeom>
              <a:noFill/>
              <a:ln cap="flat" cmpd="sng" w="9525">
                <a:solidFill>
                  <a:schemeClr val="lt2"/>
                </a:solidFill>
                <a:prstDash val="solid"/>
                <a:round/>
                <a:headEnd len="med" w="med" type="none"/>
                <a:tailEnd len="med" w="med" type="none"/>
              </a:ln>
            </p:spPr>
          </p:cxnSp>
          <p:cxnSp>
            <p:nvCxnSpPr>
              <p:cNvPr id="169" name="Google Shape;169;p2"/>
              <p:cNvCxnSpPr/>
              <p:nvPr/>
            </p:nvCxnSpPr>
            <p:spPr>
              <a:xfrm>
                <a:off x="0" y="2166"/>
                <a:ext cx="600" cy="0"/>
              </a:xfrm>
              <a:prstGeom prst="straightConnector1">
                <a:avLst/>
              </a:prstGeom>
              <a:noFill/>
              <a:ln cap="flat" cmpd="sng" w="38100">
                <a:solidFill>
                  <a:schemeClr val="lt2"/>
                </a:solidFill>
                <a:prstDash val="solid"/>
                <a:round/>
                <a:headEnd len="med" w="med" type="none"/>
                <a:tailEnd len="med" w="med" type="none"/>
              </a:ln>
            </p:spPr>
          </p:cxnSp>
          <p:cxnSp>
            <p:nvCxnSpPr>
              <p:cNvPr id="170" name="Google Shape;170;p2"/>
              <p:cNvCxnSpPr/>
              <p:nvPr/>
            </p:nvCxnSpPr>
            <p:spPr>
              <a:xfrm>
                <a:off x="0" y="2199"/>
                <a:ext cx="600" cy="0"/>
              </a:xfrm>
              <a:prstGeom prst="straightConnector1">
                <a:avLst/>
              </a:prstGeom>
              <a:noFill/>
              <a:ln cap="flat" cmpd="sng" w="19050">
                <a:solidFill>
                  <a:schemeClr val="lt2"/>
                </a:solidFill>
                <a:prstDash val="solid"/>
                <a:round/>
                <a:headEnd len="med" w="med" type="none"/>
                <a:tailEnd len="med" w="med" type="none"/>
              </a:ln>
            </p:spPr>
          </p:cxnSp>
          <p:cxnSp>
            <p:nvCxnSpPr>
              <p:cNvPr id="171" name="Google Shape;171;p2"/>
              <p:cNvCxnSpPr/>
              <p:nvPr/>
            </p:nvCxnSpPr>
            <p:spPr>
              <a:xfrm>
                <a:off x="0" y="2040"/>
                <a:ext cx="600" cy="0"/>
              </a:xfrm>
              <a:prstGeom prst="straightConnector1">
                <a:avLst/>
              </a:prstGeom>
              <a:noFill/>
              <a:ln cap="flat" cmpd="sng" w="28575">
                <a:solidFill>
                  <a:schemeClr val="lt2"/>
                </a:solidFill>
                <a:prstDash val="solid"/>
                <a:round/>
                <a:headEnd len="med" w="med" type="none"/>
                <a:tailEnd len="med" w="med" type="none"/>
              </a:ln>
            </p:spPr>
          </p:cxnSp>
          <p:cxnSp>
            <p:nvCxnSpPr>
              <p:cNvPr id="172" name="Google Shape;172;p2"/>
              <p:cNvCxnSpPr/>
              <p:nvPr/>
            </p:nvCxnSpPr>
            <p:spPr>
              <a:xfrm>
                <a:off x="0" y="1992"/>
                <a:ext cx="600" cy="0"/>
              </a:xfrm>
              <a:prstGeom prst="straightConnector1">
                <a:avLst/>
              </a:prstGeom>
              <a:noFill/>
              <a:ln cap="flat" cmpd="sng" w="12700">
                <a:solidFill>
                  <a:schemeClr val="lt2"/>
                </a:solidFill>
                <a:prstDash val="solid"/>
                <a:round/>
                <a:headEnd len="med" w="med" type="none"/>
                <a:tailEnd len="med" w="med" type="none"/>
              </a:ln>
            </p:spPr>
          </p:cxnSp>
          <p:cxnSp>
            <p:nvCxnSpPr>
              <p:cNvPr id="173" name="Google Shape;173;p2"/>
              <p:cNvCxnSpPr/>
              <p:nvPr/>
            </p:nvCxnSpPr>
            <p:spPr>
              <a:xfrm>
                <a:off x="0" y="2085"/>
                <a:ext cx="600" cy="0"/>
              </a:xfrm>
              <a:prstGeom prst="straightConnector1">
                <a:avLst/>
              </a:prstGeom>
              <a:noFill/>
              <a:ln cap="flat" cmpd="sng" w="19050">
                <a:solidFill>
                  <a:schemeClr val="lt2"/>
                </a:solidFill>
                <a:prstDash val="solid"/>
                <a:round/>
                <a:headEnd len="med" w="med" type="none"/>
                <a:tailEnd len="med" w="med" type="none"/>
              </a:ln>
            </p:spPr>
          </p:cxnSp>
          <p:cxnSp>
            <p:nvCxnSpPr>
              <p:cNvPr id="174" name="Google Shape;174;p2"/>
              <p:cNvCxnSpPr/>
              <p:nvPr/>
            </p:nvCxnSpPr>
            <p:spPr>
              <a:xfrm>
                <a:off x="0" y="1593"/>
                <a:ext cx="600" cy="0"/>
              </a:xfrm>
              <a:prstGeom prst="straightConnector1">
                <a:avLst/>
              </a:prstGeom>
              <a:noFill/>
              <a:ln cap="flat" cmpd="sng" w="9525">
                <a:solidFill>
                  <a:schemeClr val="lt2"/>
                </a:solidFill>
                <a:prstDash val="solid"/>
                <a:round/>
                <a:headEnd len="med" w="med" type="none"/>
                <a:tailEnd len="med" w="med" type="none"/>
              </a:ln>
            </p:spPr>
          </p:cxnSp>
          <p:cxnSp>
            <p:nvCxnSpPr>
              <p:cNvPr id="175" name="Google Shape;175;p2"/>
              <p:cNvCxnSpPr/>
              <p:nvPr/>
            </p:nvCxnSpPr>
            <p:spPr>
              <a:xfrm>
                <a:off x="0" y="1566"/>
                <a:ext cx="600" cy="0"/>
              </a:xfrm>
              <a:prstGeom prst="straightConnector1">
                <a:avLst/>
              </a:prstGeom>
              <a:noFill/>
              <a:ln cap="flat" cmpd="sng" w="38100">
                <a:solidFill>
                  <a:schemeClr val="lt2"/>
                </a:solidFill>
                <a:prstDash val="solid"/>
                <a:round/>
                <a:headEnd len="med" w="med" type="none"/>
                <a:tailEnd len="med" w="med" type="none"/>
              </a:ln>
            </p:spPr>
          </p:cxnSp>
          <p:cxnSp>
            <p:nvCxnSpPr>
              <p:cNvPr id="176" name="Google Shape;176;p2"/>
              <p:cNvCxnSpPr/>
              <p:nvPr/>
            </p:nvCxnSpPr>
            <p:spPr>
              <a:xfrm>
                <a:off x="0" y="1947"/>
                <a:ext cx="600" cy="0"/>
              </a:xfrm>
              <a:prstGeom prst="straightConnector1">
                <a:avLst/>
              </a:prstGeom>
              <a:noFill/>
              <a:ln cap="flat" cmpd="sng" w="19050">
                <a:solidFill>
                  <a:schemeClr val="lt2"/>
                </a:solidFill>
                <a:prstDash val="solid"/>
                <a:round/>
                <a:headEnd len="med" w="med" type="none"/>
                <a:tailEnd len="med" w="med" type="none"/>
              </a:ln>
            </p:spPr>
          </p:cxnSp>
          <p:cxnSp>
            <p:nvCxnSpPr>
              <p:cNvPr id="177" name="Google Shape;177;p2"/>
              <p:cNvCxnSpPr/>
              <p:nvPr/>
            </p:nvCxnSpPr>
            <p:spPr>
              <a:xfrm>
                <a:off x="0" y="1821"/>
                <a:ext cx="600" cy="0"/>
              </a:xfrm>
              <a:prstGeom prst="straightConnector1">
                <a:avLst/>
              </a:prstGeom>
              <a:noFill/>
              <a:ln cap="flat" cmpd="sng" w="28575">
                <a:solidFill>
                  <a:schemeClr val="lt2"/>
                </a:solidFill>
                <a:prstDash val="solid"/>
                <a:round/>
                <a:headEnd len="med" w="med" type="none"/>
                <a:tailEnd len="med" w="med" type="none"/>
              </a:ln>
            </p:spPr>
          </p:cxnSp>
          <p:cxnSp>
            <p:nvCxnSpPr>
              <p:cNvPr id="178" name="Google Shape;178;p2"/>
              <p:cNvCxnSpPr/>
              <p:nvPr/>
            </p:nvCxnSpPr>
            <p:spPr>
              <a:xfrm>
                <a:off x="0" y="1740"/>
                <a:ext cx="600" cy="0"/>
              </a:xfrm>
              <a:prstGeom prst="straightConnector1">
                <a:avLst/>
              </a:prstGeom>
              <a:noFill/>
              <a:ln cap="flat" cmpd="sng" w="12700">
                <a:solidFill>
                  <a:schemeClr val="lt2"/>
                </a:solidFill>
                <a:prstDash val="solid"/>
                <a:round/>
                <a:headEnd len="med" w="med" type="none"/>
                <a:tailEnd len="med" w="med" type="none"/>
              </a:ln>
            </p:spPr>
          </p:cxnSp>
          <p:cxnSp>
            <p:nvCxnSpPr>
              <p:cNvPr id="179" name="Google Shape;179;p2"/>
              <p:cNvCxnSpPr/>
              <p:nvPr/>
            </p:nvCxnSpPr>
            <p:spPr>
              <a:xfrm>
                <a:off x="0" y="1926"/>
                <a:ext cx="600" cy="0"/>
              </a:xfrm>
              <a:prstGeom prst="straightConnector1">
                <a:avLst/>
              </a:prstGeom>
              <a:noFill/>
              <a:ln cap="flat" cmpd="sng" w="9525">
                <a:solidFill>
                  <a:schemeClr val="lt2"/>
                </a:solidFill>
                <a:prstDash val="solid"/>
                <a:round/>
                <a:headEnd len="med" w="med" type="none"/>
                <a:tailEnd len="med" w="med" type="none"/>
              </a:ln>
            </p:spPr>
          </p:cxnSp>
          <p:cxnSp>
            <p:nvCxnSpPr>
              <p:cNvPr id="180" name="Google Shape;180;p2"/>
              <p:cNvCxnSpPr/>
              <p:nvPr/>
            </p:nvCxnSpPr>
            <p:spPr>
              <a:xfrm>
                <a:off x="0" y="1614"/>
                <a:ext cx="600" cy="0"/>
              </a:xfrm>
              <a:prstGeom prst="straightConnector1">
                <a:avLst/>
              </a:prstGeom>
              <a:noFill/>
              <a:ln cap="flat" cmpd="sng" w="12700">
                <a:solidFill>
                  <a:schemeClr val="lt2"/>
                </a:solidFill>
                <a:prstDash val="solid"/>
                <a:round/>
                <a:headEnd len="med" w="med" type="none"/>
                <a:tailEnd len="med" w="med" type="none"/>
              </a:ln>
            </p:spPr>
          </p:cxnSp>
          <p:cxnSp>
            <p:nvCxnSpPr>
              <p:cNvPr id="181" name="Google Shape;181;p2"/>
              <p:cNvCxnSpPr/>
              <p:nvPr/>
            </p:nvCxnSpPr>
            <p:spPr>
              <a:xfrm>
                <a:off x="0" y="1668"/>
                <a:ext cx="600" cy="0"/>
              </a:xfrm>
              <a:prstGeom prst="straightConnector1">
                <a:avLst/>
              </a:prstGeom>
              <a:noFill/>
              <a:ln cap="flat" cmpd="sng" w="12700">
                <a:solidFill>
                  <a:schemeClr val="lt2"/>
                </a:solidFill>
                <a:prstDash val="solid"/>
                <a:round/>
                <a:headEnd len="med" w="med" type="none"/>
                <a:tailEnd len="med" w="med" type="none"/>
              </a:ln>
            </p:spPr>
          </p:cxnSp>
          <p:cxnSp>
            <p:nvCxnSpPr>
              <p:cNvPr id="182" name="Google Shape;182;p2"/>
              <p:cNvCxnSpPr/>
              <p:nvPr/>
            </p:nvCxnSpPr>
            <p:spPr>
              <a:xfrm>
                <a:off x="0" y="1866"/>
                <a:ext cx="600" cy="0"/>
              </a:xfrm>
              <a:prstGeom prst="straightConnector1">
                <a:avLst/>
              </a:prstGeom>
              <a:noFill/>
              <a:ln cap="flat" cmpd="sng" w="19050">
                <a:solidFill>
                  <a:schemeClr val="lt2"/>
                </a:solidFill>
                <a:prstDash val="solid"/>
                <a:round/>
                <a:headEnd len="med" w="med" type="none"/>
                <a:tailEnd len="med" w="med" type="none"/>
              </a:ln>
            </p:spPr>
          </p:cxnSp>
          <p:cxnSp>
            <p:nvCxnSpPr>
              <p:cNvPr id="183" name="Google Shape;183;p2"/>
              <p:cNvCxnSpPr/>
              <p:nvPr/>
            </p:nvCxnSpPr>
            <p:spPr>
              <a:xfrm>
                <a:off x="0" y="1845"/>
                <a:ext cx="600" cy="0"/>
              </a:xfrm>
              <a:prstGeom prst="straightConnector1">
                <a:avLst/>
              </a:prstGeom>
              <a:noFill/>
              <a:ln cap="flat" cmpd="sng" w="9525">
                <a:solidFill>
                  <a:schemeClr val="lt2"/>
                </a:solidFill>
                <a:prstDash val="solid"/>
                <a:round/>
                <a:headEnd len="med" w="med" type="none"/>
                <a:tailEnd len="med" w="med" type="none"/>
              </a:ln>
            </p:spPr>
          </p:cxnSp>
          <p:cxnSp>
            <p:nvCxnSpPr>
              <p:cNvPr id="184" name="Google Shape;184;p2"/>
              <p:cNvCxnSpPr/>
              <p:nvPr/>
            </p:nvCxnSpPr>
            <p:spPr>
              <a:xfrm>
                <a:off x="0" y="1437"/>
                <a:ext cx="600" cy="0"/>
              </a:xfrm>
              <a:prstGeom prst="straightConnector1">
                <a:avLst/>
              </a:prstGeom>
              <a:noFill/>
              <a:ln cap="flat" cmpd="sng" w="9525">
                <a:solidFill>
                  <a:schemeClr val="lt2"/>
                </a:solidFill>
                <a:prstDash val="solid"/>
                <a:round/>
                <a:headEnd len="med" w="med" type="none"/>
                <a:tailEnd len="med" w="med" type="none"/>
              </a:ln>
            </p:spPr>
          </p:cxnSp>
          <p:cxnSp>
            <p:nvCxnSpPr>
              <p:cNvPr id="185" name="Google Shape;185;p2"/>
              <p:cNvCxnSpPr/>
              <p:nvPr/>
            </p:nvCxnSpPr>
            <p:spPr>
              <a:xfrm>
                <a:off x="0" y="1473"/>
                <a:ext cx="600" cy="0"/>
              </a:xfrm>
              <a:prstGeom prst="straightConnector1">
                <a:avLst/>
              </a:prstGeom>
              <a:noFill/>
              <a:ln cap="flat" cmpd="sng" w="38100">
                <a:solidFill>
                  <a:schemeClr val="lt2"/>
                </a:solidFill>
                <a:prstDash val="solid"/>
                <a:round/>
                <a:headEnd len="med" w="med" type="none"/>
                <a:tailEnd len="med" w="med" type="none"/>
              </a:ln>
            </p:spPr>
          </p:cxnSp>
          <p:cxnSp>
            <p:nvCxnSpPr>
              <p:cNvPr id="186" name="Google Shape;186;p2"/>
              <p:cNvCxnSpPr/>
              <p:nvPr/>
            </p:nvCxnSpPr>
            <p:spPr>
              <a:xfrm>
                <a:off x="0" y="1506"/>
                <a:ext cx="600" cy="0"/>
              </a:xfrm>
              <a:prstGeom prst="straightConnector1">
                <a:avLst/>
              </a:prstGeom>
              <a:noFill/>
              <a:ln cap="flat" cmpd="sng" w="19050">
                <a:solidFill>
                  <a:schemeClr val="lt2"/>
                </a:solidFill>
                <a:prstDash val="solid"/>
                <a:round/>
                <a:headEnd len="med" w="med" type="none"/>
                <a:tailEnd len="med" w="med" type="none"/>
              </a:ln>
            </p:spPr>
          </p:cxnSp>
          <p:cxnSp>
            <p:nvCxnSpPr>
              <p:cNvPr id="187" name="Google Shape;187;p2"/>
              <p:cNvCxnSpPr/>
              <p:nvPr/>
            </p:nvCxnSpPr>
            <p:spPr>
              <a:xfrm>
                <a:off x="0" y="1347"/>
                <a:ext cx="600" cy="0"/>
              </a:xfrm>
              <a:prstGeom prst="straightConnector1">
                <a:avLst/>
              </a:prstGeom>
              <a:noFill/>
              <a:ln cap="flat" cmpd="sng" w="28575">
                <a:solidFill>
                  <a:schemeClr val="lt2"/>
                </a:solidFill>
                <a:prstDash val="solid"/>
                <a:round/>
                <a:headEnd len="med" w="med" type="none"/>
                <a:tailEnd len="med" w="med" type="none"/>
              </a:ln>
            </p:spPr>
          </p:cxnSp>
          <p:cxnSp>
            <p:nvCxnSpPr>
              <p:cNvPr id="188" name="Google Shape;188;p2"/>
              <p:cNvCxnSpPr/>
              <p:nvPr/>
            </p:nvCxnSpPr>
            <p:spPr>
              <a:xfrm>
                <a:off x="0" y="1392"/>
                <a:ext cx="600" cy="0"/>
              </a:xfrm>
              <a:prstGeom prst="straightConnector1">
                <a:avLst/>
              </a:prstGeom>
              <a:noFill/>
              <a:ln cap="flat" cmpd="sng" w="19050">
                <a:solidFill>
                  <a:schemeClr val="lt2"/>
                </a:solidFill>
                <a:prstDash val="solid"/>
                <a:round/>
                <a:headEnd len="med" w="med" type="none"/>
                <a:tailEnd len="med" w="med" type="none"/>
              </a:ln>
            </p:spPr>
          </p:cxnSp>
          <p:cxnSp>
            <p:nvCxnSpPr>
              <p:cNvPr id="189" name="Google Shape;189;p2"/>
              <p:cNvCxnSpPr/>
              <p:nvPr/>
            </p:nvCxnSpPr>
            <p:spPr>
              <a:xfrm>
                <a:off x="0" y="1016"/>
                <a:ext cx="600" cy="0"/>
              </a:xfrm>
              <a:prstGeom prst="straightConnector1">
                <a:avLst/>
              </a:prstGeom>
              <a:noFill/>
              <a:ln cap="flat" cmpd="sng" w="9525">
                <a:solidFill>
                  <a:schemeClr val="lt2"/>
                </a:solidFill>
                <a:prstDash val="solid"/>
                <a:round/>
                <a:headEnd len="med" w="med" type="none"/>
                <a:tailEnd len="med" w="med" type="none"/>
              </a:ln>
            </p:spPr>
          </p:cxnSp>
          <p:cxnSp>
            <p:nvCxnSpPr>
              <p:cNvPr id="190" name="Google Shape;190;p2"/>
              <p:cNvCxnSpPr/>
              <p:nvPr/>
            </p:nvCxnSpPr>
            <p:spPr>
              <a:xfrm>
                <a:off x="0" y="989"/>
                <a:ext cx="600" cy="0"/>
              </a:xfrm>
              <a:prstGeom prst="straightConnector1">
                <a:avLst/>
              </a:prstGeom>
              <a:noFill/>
              <a:ln cap="flat" cmpd="sng" w="38100">
                <a:solidFill>
                  <a:schemeClr val="lt2"/>
                </a:solidFill>
                <a:prstDash val="solid"/>
                <a:round/>
                <a:headEnd len="med" w="med" type="none"/>
                <a:tailEnd len="med" w="med" type="none"/>
              </a:ln>
            </p:spPr>
          </p:cxnSp>
          <p:cxnSp>
            <p:nvCxnSpPr>
              <p:cNvPr id="191" name="Google Shape;191;p2"/>
              <p:cNvCxnSpPr/>
              <p:nvPr/>
            </p:nvCxnSpPr>
            <p:spPr>
              <a:xfrm>
                <a:off x="0" y="1244"/>
                <a:ext cx="600" cy="0"/>
              </a:xfrm>
              <a:prstGeom prst="straightConnector1">
                <a:avLst/>
              </a:prstGeom>
              <a:noFill/>
              <a:ln cap="flat" cmpd="sng" w="28575">
                <a:solidFill>
                  <a:schemeClr val="lt2"/>
                </a:solidFill>
                <a:prstDash val="solid"/>
                <a:round/>
                <a:headEnd len="med" w="med" type="none"/>
                <a:tailEnd len="med" w="med" type="none"/>
              </a:ln>
            </p:spPr>
          </p:cxnSp>
          <p:cxnSp>
            <p:nvCxnSpPr>
              <p:cNvPr id="192" name="Google Shape;192;p2"/>
              <p:cNvCxnSpPr/>
              <p:nvPr/>
            </p:nvCxnSpPr>
            <p:spPr>
              <a:xfrm>
                <a:off x="0" y="1163"/>
                <a:ext cx="600" cy="0"/>
              </a:xfrm>
              <a:prstGeom prst="straightConnector1">
                <a:avLst/>
              </a:prstGeom>
              <a:noFill/>
              <a:ln cap="flat" cmpd="sng" w="12700">
                <a:solidFill>
                  <a:schemeClr val="lt2"/>
                </a:solidFill>
                <a:prstDash val="solid"/>
                <a:round/>
                <a:headEnd len="med" w="med" type="none"/>
                <a:tailEnd len="med" w="med" type="none"/>
              </a:ln>
            </p:spPr>
          </p:cxnSp>
          <p:cxnSp>
            <p:nvCxnSpPr>
              <p:cNvPr id="193" name="Google Shape;193;p2"/>
              <p:cNvCxnSpPr/>
              <p:nvPr/>
            </p:nvCxnSpPr>
            <p:spPr>
              <a:xfrm>
                <a:off x="0" y="1037"/>
                <a:ext cx="600" cy="0"/>
              </a:xfrm>
              <a:prstGeom prst="straightConnector1">
                <a:avLst/>
              </a:prstGeom>
              <a:noFill/>
              <a:ln cap="flat" cmpd="sng" w="12700">
                <a:solidFill>
                  <a:schemeClr val="lt2"/>
                </a:solidFill>
                <a:prstDash val="solid"/>
                <a:round/>
                <a:headEnd len="med" w="med" type="none"/>
                <a:tailEnd len="med" w="med" type="none"/>
              </a:ln>
            </p:spPr>
          </p:cxnSp>
          <p:cxnSp>
            <p:nvCxnSpPr>
              <p:cNvPr id="194" name="Google Shape;194;p2"/>
              <p:cNvCxnSpPr/>
              <p:nvPr/>
            </p:nvCxnSpPr>
            <p:spPr>
              <a:xfrm>
                <a:off x="0" y="1091"/>
                <a:ext cx="600" cy="0"/>
              </a:xfrm>
              <a:prstGeom prst="straightConnector1">
                <a:avLst/>
              </a:prstGeom>
              <a:noFill/>
              <a:ln cap="flat" cmpd="sng" w="12700">
                <a:solidFill>
                  <a:schemeClr val="lt2"/>
                </a:solidFill>
                <a:prstDash val="solid"/>
                <a:round/>
                <a:headEnd len="med" w="med" type="none"/>
                <a:tailEnd len="med" w="med" type="none"/>
              </a:ln>
            </p:spPr>
          </p:cxnSp>
          <p:cxnSp>
            <p:nvCxnSpPr>
              <p:cNvPr id="195" name="Google Shape;195;p2"/>
              <p:cNvCxnSpPr/>
              <p:nvPr/>
            </p:nvCxnSpPr>
            <p:spPr>
              <a:xfrm>
                <a:off x="0" y="1289"/>
                <a:ext cx="600" cy="0"/>
              </a:xfrm>
              <a:prstGeom prst="straightConnector1">
                <a:avLst/>
              </a:prstGeom>
              <a:noFill/>
              <a:ln cap="flat" cmpd="sng" w="19050">
                <a:solidFill>
                  <a:schemeClr val="lt2"/>
                </a:solidFill>
                <a:prstDash val="solid"/>
                <a:round/>
                <a:headEnd len="med" w="med" type="none"/>
                <a:tailEnd len="med" w="med" type="none"/>
              </a:ln>
            </p:spPr>
          </p:cxnSp>
          <p:cxnSp>
            <p:nvCxnSpPr>
              <p:cNvPr id="196" name="Google Shape;196;p2"/>
              <p:cNvCxnSpPr/>
              <p:nvPr/>
            </p:nvCxnSpPr>
            <p:spPr>
              <a:xfrm>
                <a:off x="0" y="1268"/>
                <a:ext cx="600" cy="0"/>
              </a:xfrm>
              <a:prstGeom prst="straightConnector1">
                <a:avLst/>
              </a:prstGeom>
              <a:noFill/>
              <a:ln cap="flat" cmpd="sng" w="9525">
                <a:solidFill>
                  <a:schemeClr val="lt2"/>
                </a:solidFill>
                <a:prstDash val="solid"/>
                <a:round/>
                <a:headEnd len="med" w="med" type="none"/>
                <a:tailEnd len="med" w="med" type="none"/>
              </a:ln>
            </p:spPr>
          </p:cxnSp>
          <p:cxnSp>
            <p:nvCxnSpPr>
              <p:cNvPr id="197" name="Google Shape;197;p2"/>
              <p:cNvCxnSpPr/>
              <p:nvPr/>
            </p:nvCxnSpPr>
            <p:spPr>
              <a:xfrm>
                <a:off x="0" y="860"/>
                <a:ext cx="600" cy="0"/>
              </a:xfrm>
              <a:prstGeom prst="straightConnector1">
                <a:avLst/>
              </a:prstGeom>
              <a:noFill/>
              <a:ln cap="flat" cmpd="sng" w="9525">
                <a:solidFill>
                  <a:schemeClr val="lt2"/>
                </a:solidFill>
                <a:prstDash val="solid"/>
                <a:round/>
                <a:headEnd len="med" w="med" type="none"/>
                <a:tailEnd len="med" w="med" type="none"/>
              </a:ln>
            </p:spPr>
          </p:cxnSp>
          <p:cxnSp>
            <p:nvCxnSpPr>
              <p:cNvPr id="198" name="Google Shape;198;p2"/>
              <p:cNvCxnSpPr/>
              <p:nvPr/>
            </p:nvCxnSpPr>
            <p:spPr>
              <a:xfrm>
                <a:off x="0" y="896"/>
                <a:ext cx="600" cy="0"/>
              </a:xfrm>
              <a:prstGeom prst="straightConnector1">
                <a:avLst/>
              </a:prstGeom>
              <a:noFill/>
              <a:ln cap="flat" cmpd="sng" w="38100">
                <a:solidFill>
                  <a:schemeClr val="lt2"/>
                </a:solidFill>
                <a:prstDash val="solid"/>
                <a:round/>
                <a:headEnd len="med" w="med" type="none"/>
                <a:tailEnd len="med" w="med" type="none"/>
              </a:ln>
            </p:spPr>
          </p:cxnSp>
          <p:cxnSp>
            <p:nvCxnSpPr>
              <p:cNvPr id="199" name="Google Shape;199;p2"/>
              <p:cNvCxnSpPr/>
              <p:nvPr/>
            </p:nvCxnSpPr>
            <p:spPr>
              <a:xfrm>
                <a:off x="0" y="929"/>
                <a:ext cx="600" cy="0"/>
              </a:xfrm>
              <a:prstGeom prst="straightConnector1">
                <a:avLst/>
              </a:prstGeom>
              <a:noFill/>
              <a:ln cap="flat" cmpd="sng" w="19050">
                <a:solidFill>
                  <a:schemeClr val="lt2"/>
                </a:solidFill>
                <a:prstDash val="solid"/>
                <a:round/>
                <a:headEnd len="med" w="med" type="none"/>
                <a:tailEnd len="med" w="med" type="none"/>
              </a:ln>
            </p:spPr>
          </p:cxnSp>
          <p:cxnSp>
            <p:nvCxnSpPr>
              <p:cNvPr id="200" name="Google Shape;200;p2"/>
              <p:cNvCxnSpPr/>
              <p:nvPr/>
            </p:nvCxnSpPr>
            <p:spPr>
              <a:xfrm>
                <a:off x="0" y="770"/>
                <a:ext cx="600" cy="0"/>
              </a:xfrm>
              <a:prstGeom prst="straightConnector1">
                <a:avLst/>
              </a:prstGeom>
              <a:noFill/>
              <a:ln cap="flat" cmpd="sng" w="28575">
                <a:solidFill>
                  <a:schemeClr val="lt2"/>
                </a:solidFill>
                <a:prstDash val="solid"/>
                <a:round/>
                <a:headEnd len="med" w="med" type="none"/>
                <a:tailEnd len="med" w="med" type="none"/>
              </a:ln>
            </p:spPr>
          </p:cxnSp>
          <p:cxnSp>
            <p:nvCxnSpPr>
              <p:cNvPr id="201" name="Google Shape;201;p2"/>
              <p:cNvCxnSpPr/>
              <p:nvPr/>
            </p:nvCxnSpPr>
            <p:spPr>
              <a:xfrm>
                <a:off x="0" y="815"/>
                <a:ext cx="600" cy="0"/>
              </a:xfrm>
              <a:prstGeom prst="straightConnector1">
                <a:avLst/>
              </a:prstGeom>
              <a:noFill/>
              <a:ln cap="flat" cmpd="sng" w="19050">
                <a:solidFill>
                  <a:schemeClr val="lt2"/>
                </a:solidFill>
                <a:prstDash val="solid"/>
                <a:round/>
                <a:headEnd len="med" w="med" type="none"/>
                <a:tailEnd len="med" w="med" type="none"/>
              </a:ln>
            </p:spPr>
          </p:cxnSp>
          <p:cxnSp>
            <p:nvCxnSpPr>
              <p:cNvPr id="202" name="Google Shape;202;p2"/>
              <p:cNvCxnSpPr/>
              <p:nvPr/>
            </p:nvCxnSpPr>
            <p:spPr>
              <a:xfrm>
                <a:off x="0" y="718"/>
                <a:ext cx="600" cy="0"/>
              </a:xfrm>
              <a:prstGeom prst="straightConnector1">
                <a:avLst/>
              </a:prstGeom>
              <a:noFill/>
              <a:ln cap="flat" cmpd="sng" w="12700">
                <a:solidFill>
                  <a:schemeClr val="lt2"/>
                </a:solidFill>
                <a:prstDash val="solid"/>
                <a:round/>
                <a:headEnd len="med" w="med" type="none"/>
                <a:tailEnd len="med" w="med" type="none"/>
              </a:ln>
            </p:spPr>
          </p:cxnSp>
          <p:cxnSp>
            <p:nvCxnSpPr>
              <p:cNvPr id="203" name="Google Shape;203;p2"/>
              <p:cNvCxnSpPr/>
              <p:nvPr/>
            </p:nvCxnSpPr>
            <p:spPr>
              <a:xfrm>
                <a:off x="0" y="646"/>
                <a:ext cx="600" cy="0"/>
              </a:xfrm>
              <a:prstGeom prst="straightConnector1">
                <a:avLst/>
              </a:prstGeom>
              <a:noFill/>
              <a:ln cap="flat" cmpd="sng" w="12700">
                <a:solidFill>
                  <a:schemeClr val="lt2"/>
                </a:solidFill>
                <a:prstDash val="solid"/>
                <a:round/>
                <a:headEnd len="med" w="med" type="none"/>
                <a:tailEnd len="med" w="med" type="none"/>
              </a:ln>
            </p:spPr>
          </p:cxnSp>
          <p:cxnSp>
            <p:nvCxnSpPr>
              <p:cNvPr id="204" name="Google Shape;204;p2"/>
              <p:cNvCxnSpPr/>
              <p:nvPr/>
            </p:nvCxnSpPr>
            <p:spPr>
              <a:xfrm>
                <a:off x="0" y="522"/>
                <a:ext cx="600" cy="0"/>
              </a:xfrm>
              <a:prstGeom prst="straightConnector1">
                <a:avLst/>
              </a:prstGeom>
              <a:noFill/>
              <a:ln cap="flat" cmpd="sng" w="9525">
                <a:solidFill>
                  <a:schemeClr val="lt2"/>
                </a:solidFill>
                <a:prstDash val="solid"/>
                <a:round/>
                <a:headEnd len="med" w="med" type="none"/>
                <a:tailEnd len="med" w="med" type="none"/>
              </a:ln>
            </p:spPr>
          </p:cxnSp>
          <p:cxnSp>
            <p:nvCxnSpPr>
              <p:cNvPr id="205" name="Google Shape;205;p2"/>
              <p:cNvCxnSpPr/>
              <p:nvPr/>
            </p:nvCxnSpPr>
            <p:spPr>
              <a:xfrm>
                <a:off x="0" y="558"/>
                <a:ext cx="600" cy="0"/>
              </a:xfrm>
              <a:prstGeom prst="straightConnector1">
                <a:avLst/>
              </a:prstGeom>
              <a:noFill/>
              <a:ln cap="flat" cmpd="sng" w="38100">
                <a:solidFill>
                  <a:schemeClr val="lt2"/>
                </a:solidFill>
                <a:prstDash val="solid"/>
                <a:round/>
                <a:headEnd len="med" w="med" type="none"/>
                <a:tailEnd len="med" w="med" type="none"/>
              </a:ln>
            </p:spPr>
          </p:cxnSp>
          <p:cxnSp>
            <p:nvCxnSpPr>
              <p:cNvPr id="206" name="Google Shape;206;p2"/>
              <p:cNvCxnSpPr/>
              <p:nvPr/>
            </p:nvCxnSpPr>
            <p:spPr>
              <a:xfrm>
                <a:off x="0" y="591"/>
                <a:ext cx="600" cy="0"/>
              </a:xfrm>
              <a:prstGeom prst="straightConnector1">
                <a:avLst/>
              </a:prstGeom>
              <a:noFill/>
              <a:ln cap="flat" cmpd="sng" w="19050">
                <a:solidFill>
                  <a:schemeClr val="lt2"/>
                </a:solidFill>
                <a:prstDash val="solid"/>
                <a:round/>
                <a:headEnd len="med" w="med" type="none"/>
                <a:tailEnd len="med" w="med" type="none"/>
              </a:ln>
            </p:spPr>
          </p:cxnSp>
          <p:cxnSp>
            <p:nvCxnSpPr>
              <p:cNvPr id="207" name="Google Shape;207;p2"/>
              <p:cNvCxnSpPr/>
              <p:nvPr/>
            </p:nvCxnSpPr>
            <p:spPr>
              <a:xfrm>
                <a:off x="0" y="432"/>
                <a:ext cx="600" cy="0"/>
              </a:xfrm>
              <a:prstGeom prst="straightConnector1">
                <a:avLst/>
              </a:prstGeom>
              <a:noFill/>
              <a:ln cap="flat" cmpd="sng" w="28575">
                <a:solidFill>
                  <a:schemeClr val="lt2"/>
                </a:solidFill>
                <a:prstDash val="solid"/>
                <a:round/>
                <a:headEnd len="med" w="med" type="none"/>
                <a:tailEnd len="med" w="med" type="none"/>
              </a:ln>
            </p:spPr>
          </p:cxnSp>
          <p:cxnSp>
            <p:nvCxnSpPr>
              <p:cNvPr id="208" name="Google Shape;208;p2"/>
              <p:cNvCxnSpPr/>
              <p:nvPr/>
            </p:nvCxnSpPr>
            <p:spPr>
              <a:xfrm>
                <a:off x="0" y="384"/>
                <a:ext cx="600" cy="0"/>
              </a:xfrm>
              <a:prstGeom prst="straightConnector1">
                <a:avLst/>
              </a:prstGeom>
              <a:noFill/>
              <a:ln cap="flat" cmpd="sng" w="12700">
                <a:solidFill>
                  <a:schemeClr val="lt2"/>
                </a:solidFill>
                <a:prstDash val="solid"/>
                <a:round/>
                <a:headEnd len="med" w="med" type="none"/>
                <a:tailEnd len="med" w="med" type="none"/>
              </a:ln>
            </p:spPr>
          </p:cxnSp>
          <p:cxnSp>
            <p:nvCxnSpPr>
              <p:cNvPr id="209" name="Google Shape;209;p2"/>
              <p:cNvCxnSpPr/>
              <p:nvPr/>
            </p:nvCxnSpPr>
            <p:spPr>
              <a:xfrm>
                <a:off x="0" y="477"/>
                <a:ext cx="600" cy="0"/>
              </a:xfrm>
              <a:prstGeom prst="straightConnector1">
                <a:avLst/>
              </a:prstGeom>
              <a:noFill/>
              <a:ln cap="flat" cmpd="sng" w="19050">
                <a:solidFill>
                  <a:schemeClr val="lt2"/>
                </a:solidFill>
                <a:prstDash val="solid"/>
                <a:round/>
                <a:headEnd len="med" w="med" type="none"/>
                <a:tailEnd len="med" w="med" type="none"/>
              </a:ln>
            </p:spPr>
          </p:cxnSp>
          <p:cxnSp>
            <p:nvCxnSpPr>
              <p:cNvPr id="210" name="Google Shape;210;p2"/>
              <p:cNvCxnSpPr/>
              <p:nvPr/>
            </p:nvCxnSpPr>
            <p:spPr>
              <a:xfrm>
                <a:off x="0" y="339"/>
                <a:ext cx="600" cy="0"/>
              </a:xfrm>
              <a:prstGeom prst="straightConnector1">
                <a:avLst/>
              </a:prstGeom>
              <a:noFill/>
              <a:ln cap="flat" cmpd="sng" w="19050">
                <a:solidFill>
                  <a:schemeClr val="lt2"/>
                </a:solidFill>
                <a:prstDash val="solid"/>
                <a:round/>
                <a:headEnd len="med" w="med" type="none"/>
                <a:tailEnd len="med" w="med" type="none"/>
              </a:ln>
            </p:spPr>
          </p:cxnSp>
          <p:cxnSp>
            <p:nvCxnSpPr>
              <p:cNvPr id="211" name="Google Shape;211;p2"/>
              <p:cNvCxnSpPr/>
              <p:nvPr/>
            </p:nvCxnSpPr>
            <p:spPr>
              <a:xfrm>
                <a:off x="0" y="318"/>
                <a:ext cx="600" cy="0"/>
              </a:xfrm>
              <a:prstGeom prst="straightConnector1">
                <a:avLst/>
              </a:prstGeom>
              <a:noFill/>
              <a:ln cap="flat" cmpd="sng" w="9525">
                <a:solidFill>
                  <a:schemeClr val="lt2"/>
                </a:solidFill>
                <a:prstDash val="solid"/>
                <a:round/>
                <a:headEnd len="med" w="med" type="none"/>
                <a:tailEnd len="med" w="med" type="none"/>
              </a:ln>
            </p:spPr>
          </p:cxnSp>
          <p:cxnSp>
            <p:nvCxnSpPr>
              <p:cNvPr id="212" name="Google Shape;212;p2"/>
              <p:cNvCxnSpPr/>
              <p:nvPr/>
            </p:nvCxnSpPr>
            <p:spPr>
              <a:xfrm>
                <a:off x="0" y="258"/>
                <a:ext cx="600" cy="0"/>
              </a:xfrm>
              <a:prstGeom prst="straightConnector1">
                <a:avLst/>
              </a:prstGeom>
              <a:noFill/>
              <a:ln cap="flat" cmpd="sng" w="19050">
                <a:solidFill>
                  <a:schemeClr val="lt2"/>
                </a:solidFill>
                <a:prstDash val="solid"/>
                <a:round/>
                <a:headEnd len="med" w="med" type="none"/>
                <a:tailEnd len="med" w="med" type="none"/>
              </a:ln>
            </p:spPr>
          </p:cxnSp>
          <p:cxnSp>
            <p:nvCxnSpPr>
              <p:cNvPr id="213" name="Google Shape;213;p2"/>
              <p:cNvCxnSpPr/>
              <p:nvPr/>
            </p:nvCxnSpPr>
            <p:spPr>
              <a:xfrm>
                <a:off x="0" y="70"/>
                <a:ext cx="600" cy="0"/>
              </a:xfrm>
              <a:prstGeom prst="straightConnector1">
                <a:avLst/>
              </a:prstGeom>
              <a:noFill/>
              <a:ln cap="flat" cmpd="sng" w="9525">
                <a:solidFill>
                  <a:schemeClr val="lt2"/>
                </a:solidFill>
                <a:prstDash val="solid"/>
                <a:round/>
                <a:headEnd len="med" w="med" type="none"/>
                <a:tailEnd len="med" w="med" type="none"/>
              </a:ln>
            </p:spPr>
          </p:cxnSp>
          <p:cxnSp>
            <p:nvCxnSpPr>
              <p:cNvPr id="214" name="Google Shape;214;p2"/>
              <p:cNvCxnSpPr/>
              <p:nvPr/>
            </p:nvCxnSpPr>
            <p:spPr>
              <a:xfrm>
                <a:off x="0" y="43"/>
                <a:ext cx="600" cy="0"/>
              </a:xfrm>
              <a:prstGeom prst="straightConnector1">
                <a:avLst/>
              </a:prstGeom>
              <a:noFill/>
              <a:ln cap="flat" cmpd="sng" w="38100">
                <a:solidFill>
                  <a:schemeClr val="lt2"/>
                </a:solidFill>
                <a:prstDash val="solid"/>
                <a:round/>
                <a:headEnd len="med" w="med" type="none"/>
                <a:tailEnd len="med" w="med" type="none"/>
              </a:ln>
            </p:spPr>
          </p:cxnSp>
          <p:cxnSp>
            <p:nvCxnSpPr>
              <p:cNvPr id="215" name="Google Shape;215;p2"/>
              <p:cNvCxnSpPr/>
              <p:nvPr/>
            </p:nvCxnSpPr>
            <p:spPr>
              <a:xfrm>
                <a:off x="0" y="91"/>
                <a:ext cx="600" cy="0"/>
              </a:xfrm>
              <a:prstGeom prst="straightConnector1">
                <a:avLst/>
              </a:prstGeom>
              <a:noFill/>
              <a:ln cap="flat" cmpd="sng" w="12700">
                <a:solidFill>
                  <a:schemeClr val="lt2"/>
                </a:solidFill>
                <a:prstDash val="solid"/>
                <a:round/>
                <a:headEnd len="med" w="med" type="none"/>
                <a:tailEnd len="med" w="med" type="none"/>
              </a:ln>
            </p:spPr>
          </p:cxnSp>
          <p:cxnSp>
            <p:nvCxnSpPr>
              <p:cNvPr id="216" name="Google Shape;216;p2"/>
              <p:cNvCxnSpPr/>
              <p:nvPr/>
            </p:nvCxnSpPr>
            <p:spPr>
              <a:xfrm>
                <a:off x="0" y="145"/>
                <a:ext cx="600" cy="0"/>
              </a:xfrm>
              <a:prstGeom prst="straightConnector1">
                <a:avLst/>
              </a:prstGeom>
              <a:noFill/>
              <a:ln cap="flat" cmpd="sng" w="12700">
                <a:solidFill>
                  <a:schemeClr val="lt2"/>
                </a:solidFill>
                <a:prstDash val="solid"/>
                <a:round/>
                <a:headEnd len="med" w="med" type="none"/>
                <a:tailEnd len="med" w="med" type="none"/>
              </a:ln>
            </p:spPr>
          </p:cxnSp>
          <p:cxnSp>
            <p:nvCxnSpPr>
              <p:cNvPr id="217" name="Google Shape;217;p2"/>
              <p:cNvCxnSpPr/>
              <p:nvPr/>
            </p:nvCxnSpPr>
            <p:spPr>
              <a:xfrm>
                <a:off x="0" y="202"/>
                <a:ext cx="600" cy="0"/>
              </a:xfrm>
              <a:prstGeom prst="straightConnector1">
                <a:avLst/>
              </a:prstGeom>
              <a:noFill/>
              <a:ln cap="flat" cmpd="sng" w="38100">
                <a:solidFill>
                  <a:schemeClr val="lt2"/>
                </a:solidFill>
                <a:prstDash val="solid"/>
                <a:round/>
                <a:headEnd len="med" w="med" type="none"/>
                <a:tailEnd len="med" w="med" type="none"/>
              </a:ln>
            </p:spPr>
          </p:cxnSp>
        </p:grpSp>
      </p:grpSp>
      <p:sp>
        <p:nvSpPr>
          <p:cNvPr id="218" name="Google Shape;218;p2"/>
          <p:cNvSpPr/>
          <p:nvPr/>
        </p:nvSpPr>
        <p:spPr>
          <a:xfrm>
            <a:off x="3759201" y="3352800"/>
            <a:ext cx="7550100" cy="777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9" name="Google Shape;219;p2"/>
          <p:cNvSpPr/>
          <p:nvPr/>
        </p:nvSpPr>
        <p:spPr>
          <a:xfrm>
            <a:off x="1464734" y="862014"/>
            <a:ext cx="7550100" cy="777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0" name="Google Shape;220;p2"/>
          <p:cNvSpPr txBox="1"/>
          <p:nvPr>
            <p:ph type="ctrTitle"/>
          </p:nvPr>
        </p:nvSpPr>
        <p:spPr>
          <a:xfrm>
            <a:off x="1524001" y="1046164"/>
            <a:ext cx="9876300" cy="2154300"/>
          </a:xfrm>
          <a:prstGeom prst="rect">
            <a:avLst/>
          </a:prstGeom>
          <a:solidFill>
            <a:schemeClr val="accent1"/>
          </a:solidFill>
          <a:ln>
            <a:noFill/>
          </a:ln>
        </p:spPr>
        <p:txBody>
          <a:bodyPr anchorCtr="0" anchor="ctr" bIns="45700" lIns="91425" spcFirstLastPara="1" rIns="91425" wrap="square" tIns="45700">
            <a:noAutofit/>
          </a:bodyPr>
          <a:lstStyle>
            <a:lvl1pPr lvl="0" rtl="0" algn="ctr">
              <a:lnSpc>
                <a:spcPct val="85000"/>
              </a:lnSpc>
              <a:spcBef>
                <a:spcPts val="0"/>
              </a:spcBef>
              <a:spcAft>
                <a:spcPts val="0"/>
              </a:spcAft>
              <a:buSzPts val="1400"/>
              <a:buNone/>
              <a:defRPr sz="4000"/>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21" name="Google Shape;221;p2"/>
          <p:cNvSpPr txBox="1"/>
          <p:nvPr>
            <p:ph idx="1" type="subTitle"/>
          </p:nvPr>
        </p:nvSpPr>
        <p:spPr>
          <a:xfrm>
            <a:off x="2089152" y="4191001"/>
            <a:ext cx="8883600" cy="14970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SzPts val="3200"/>
              <a:buFont typeface="Noto Sans Symbols"/>
              <a:buNone/>
              <a:defRPr/>
            </a:lvl1pPr>
            <a:lvl2pPr lvl="1" rtl="0" algn="l">
              <a:spcBef>
                <a:spcPts val="360"/>
              </a:spcBef>
              <a:spcAft>
                <a:spcPts val="0"/>
              </a:spcAft>
              <a:buSzPts val="990"/>
              <a:buChar char="■"/>
              <a:defRPr/>
            </a:lvl2pPr>
            <a:lvl3pPr lvl="2" rtl="0" algn="l">
              <a:spcBef>
                <a:spcPts val="360"/>
              </a:spcBef>
              <a:spcAft>
                <a:spcPts val="0"/>
              </a:spcAft>
              <a:buSzPts val="1170"/>
              <a:buChar char="●"/>
              <a:defRPr/>
            </a:lvl3pPr>
            <a:lvl4pPr lvl="3" rtl="0" algn="l">
              <a:spcBef>
                <a:spcPts val="360"/>
              </a:spcBef>
              <a:spcAft>
                <a:spcPts val="0"/>
              </a:spcAft>
              <a:buSzPts val="1530"/>
              <a:buChar char="⬥"/>
              <a:defRPr/>
            </a:lvl4pPr>
            <a:lvl5pPr lvl="4" rtl="0" algn="l">
              <a:spcBef>
                <a:spcPts val="360"/>
              </a:spcBef>
              <a:spcAft>
                <a:spcPts val="0"/>
              </a:spcAft>
              <a:buSzPts val="144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
        <p:nvSpPr>
          <p:cNvPr id="222" name="Google Shape;222;p2"/>
          <p:cNvSpPr txBox="1"/>
          <p:nvPr>
            <p:ph idx="10" type="dt"/>
          </p:nvPr>
        </p:nvSpPr>
        <p:spPr>
          <a:xfrm>
            <a:off x="1849967" y="6357938"/>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3" name="Google Shape;223;p2"/>
          <p:cNvSpPr txBox="1"/>
          <p:nvPr>
            <p:ph idx="11" type="ftr"/>
          </p:nvPr>
        </p:nvSpPr>
        <p:spPr>
          <a:xfrm>
            <a:off x="4963584" y="6357938"/>
            <a:ext cx="3028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4" name="Google Shape;224;p2"/>
          <p:cNvSpPr txBox="1"/>
          <p:nvPr>
            <p:ph idx="12" type="sldNum"/>
          </p:nvPr>
        </p:nvSpPr>
        <p:spPr>
          <a:xfrm>
            <a:off x="8619067" y="6361113"/>
            <a:ext cx="25422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6" name="Shape 276"/>
        <p:cNvGrpSpPr/>
        <p:nvPr/>
      </p:nvGrpSpPr>
      <p:grpSpPr>
        <a:xfrm>
          <a:off x="0" y="0"/>
          <a:ext cx="0" cy="0"/>
          <a:chOff x="0" y="0"/>
          <a:chExt cx="0" cy="0"/>
        </a:xfrm>
      </p:grpSpPr>
      <p:sp>
        <p:nvSpPr>
          <p:cNvPr id="277" name="Google Shape;277;p11"/>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lvl1pPr lvl="0" rtl="0" algn="ctr">
              <a:lnSpc>
                <a:spcPct val="85000"/>
              </a:lnSpc>
              <a:spcBef>
                <a:spcPts val="0"/>
              </a:spcBef>
              <a:spcAft>
                <a:spcPts val="0"/>
              </a:spcAft>
              <a:buSzPts val="1400"/>
              <a:buNone/>
              <a:defRPr/>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78" name="Google Shape;278;p11"/>
          <p:cNvSpPr txBox="1"/>
          <p:nvPr>
            <p:ph idx="1" type="body"/>
          </p:nvPr>
        </p:nvSpPr>
        <p:spPr>
          <a:xfrm rot="5400000">
            <a:off x="4444151" y="-1150237"/>
            <a:ext cx="3881400" cy="10611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291465" lvl="1" marL="914400" rtl="0" algn="l">
              <a:spcBef>
                <a:spcPts val="360"/>
              </a:spcBef>
              <a:spcAft>
                <a:spcPts val="0"/>
              </a:spcAft>
              <a:buSzPts val="990"/>
              <a:buChar char="■"/>
              <a:defRPr/>
            </a:lvl2pPr>
            <a:lvl3pPr indent="-302894" lvl="2" marL="1371600" rtl="0" algn="l">
              <a:spcBef>
                <a:spcPts val="360"/>
              </a:spcBef>
              <a:spcAft>
                <a:spcPts val="0"/>
              </a:spcAft>
              <a:buSzPts val="1170"/>
              <a:buChar char="●"/>
              <a:defRPr/>
            </a:lvl3pPr>
            <a:lvl4pPr indent="-325755" lvl="3" marL="1828800" rtl="0" algn="l">
              <a:spcBef>
                <a:spcPts val="360"/>
              </a:spcBef>
              <a:spcAft>
                <a:spcPts val="0"/>
              </a:spcAft>
              <a:buSzPts val="1530"/>
              <a:buChar char="⬥"/>
              <a:defRPr/>
            </a:lvl4pPr>
            <a:lvl5pPr indent="-320039" lvl="4" marL="2286000" rtl="0" algn="l">
              <a:spcBef>
                <a:spcPts val="360"/>
              </a:spcBef>
              <a:spcAft>
                <a:spcPts val="0"/>
              </a:spcAft>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9" name="Google Shape;279;p11"/>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0" name="Google Shape;280;p11"/>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p11"/>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2" name="Shape 282"/>
        <p:cNvGrpSpPr/>
        <p:nvPr/>
      </p:nvGrpSpPr>
      <p:grpSpPr>
        <a:xfrm>
          <a:off x="0" y="0"/>
          <a:ext cx="0" cy="0"/>
          <a:chOff x="0" y="0"/>
          <a:chExt cx="0" cy="0"/>
        </a:xfrm>
      </p:grpSpPr>
      <p:sp>
        <p:nvSpPr>
          <p:cNvPr id="283" name="Google Shape;283;p12"/>
          <p:cNvSpPr txBox="1"/>
          <p:nvPr>
            <p:ph type="title"/>
          </p:nvPr>
        </p:nvSpPr>
        <p:spPr>
          <a:xfrm rot="5400000">
            <a:off x="7621001" y="2026650"/>
            <a:ext cx="5486400" cy="2652300"/>
          </a:xfrm>
          <a:prstGeom prst="rect">
            <a:avLst/>
          </a:prstGeom>
          <a:noFill/>
          <a:ln>
            <a:noFill/>
          </a:ln>
        </p:spPr>
        <p:txBody>
          <a:bodyPr anchorCtr="0" anchor="ctr" bIns="45700" lIns="91425" spcFirstLastPara="1" rIns="91425" wrap="square" tIns="45700">
            <a:noAutofit/>
          </a:bodyPr>
          <a:lstStyle>
            <a:lvl1pPr lvl="0" rtl="0" algn="ctr">
              <a:lnSpc>
                <a:spcPct val="85000"/>
              </a:lnSpc>
              <a:spcBef>
                <a:spcPts val="0"/>
              </a:spcBef>
              <a:spcAft>
                <a:spcPts val="0"/>
              </a:spcAft>
              <a:buSzPts val="1400"/>
              <a:buNone/>
              <a:defRPr/>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84" name="Google Shape;284;p12"/>
          <p:cNvSpPr txBox="1"/>
          <p:nvPr>
            <p:ph idx="1" type="body"/>
          </p:nvPr>
        </p:nvSpPr>
        <p:spPr>
          <a:xfrm rot="5400000">
            <a:off x="2213967" y="-525000"/>
            <a:ext cx="5486400" cy="7755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291465" lvl="1" marL="914400" rtl="0" algn="l">
              <a:spcBef>
                <a:spcPts val="360"/>
              </a:spcBef>
              <a:spcAft>
                <a:spcPts val="0"/>
              </a:spcAft>
              <a:buSzPts val="990"/>
              <a:buChar char="■"/>
              <a:defRPr/>
            </a:lvl2pPr>
            <a:lvl3pPr indent="-302894" lvl="2" marL="1371600" rtl="0" algn="l">
              <a:spcBef>
                <a:spcPts val="360"/>
              </a:spcBef>
              <a:spcAft>
                <a:spcPts val="0"/>
              </a:spcAft>
              <a:buSzPts val="1170"/>
              <a:buChar char="●"/>
              <a:defRPr/>
            </a:lvl3pPr>
            <a:lvl4pPr indent="-325755" lvl="3" marL="1828800" rtl="0" algn="l">
              <a:spcBef>
                <a:spcPts val="360"/>
              </a:spcBef>
              <a:spcAft>
                <a:spcPts val="0"/>
              </a:spcAft>
              <a:buSzPts val="1530"/>
              <a:buChar char="⬥"/>
              <a:defRPr/>
            </a:lvl4pPr>
            <a:lvl5pPr indent="-320039" lvl="4" marL="2286000" rtl="0" algn="l">
              <a:spcBef>
                <a:spcPts val="360"/>
              </a:spcBef>
              <a:spcAft>
                <a:spcPts val="0"/>
              </a:spcAft>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5" name="Google Shape;285;p12"/>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6" name="Google Shape;286;p12"/>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7" name="Google Shape;287;p12"/>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5" name="Shape 225"/>
        <p:cNvGrpSpPr/>
        <p:nvPr/>
      </p:nvGrpSpPr>
      <p:grpSpPr>
        <a:xfrm>
          <a:off x="0" y="0"/>
          <a:ext cx="0" cy="0"/>
          <a:chOff x="0" y="0"/>
          <a:chExt cx="0" cy="0"/>
        </a:xfrm>
      </p:grpSpPr>
      <p:sp>
        <p:nvSpPr>
          <p:cNvPr id="226" name="Google Shape;226;p3"/>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lvl1pPr lvl="0" rtl="0" algn="ctr">
              <a:lnSpc>
                <a:spcPct val="85000"/>
              </a:lnSpc>
              <a:spcBef>
                <a:spcPts val="0"/>
              </a:spcBef>
              <a:spcAft>
                <a:spcPts val="0"/>
              </a:spcAft>
              <a:buSzPts val="1400"/>
              <a:buNone/>
              <a:defRPr/>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27" name="Google Shape;227;p3"/>
          <p:cNvSpPr txBox="1"/>
          <p:nvPr>
            <p:ph idx="1" type="body"/>
          </p:nvPr>
        </p:nvSpPr>
        <p:spPr>
          <a:xfrm>
            <a:off x="1079500" y="2214563"/>
            <a:ext cx="10611000" cy="3881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291465" lvl="1" marL="914400" rtl="0" algn="l">
              <a:spcBef>
                <a:spcPts val="360"/>
              </a:spcBef>
              <a:spcAft>
                <a:spcPts val="0"/>
              </a:spcAft>
              <a:buSzPts val="990"/>
              <a:buChar char="■"/>
              <a:defRPr/>
            </a:lvl2pPr>
            <a:lvl3pPr indent="-302894" lvl="2" marL="1371600" rtl="0" algn="l">
              <a:spcBef>
                <a:spcPts val="360"/>
              </a:spcBef>
              <a:spcAft>
                <a:spcPts val="0"/>
              </a:spcAft>
              <a:buSzPts val="1170"/>
              <a:buChar char="●"/>
              <a:defRPr/>
            </a:lvl3pPr>
            <a:lvl4pPr indent="-325755" lvl="3" marL="1828800" rtl="0" algn="l">
              <a:spcBef>
                <a:spcPts val="360"/>
              </a:spcBef>
              <a:spcAft>
                <a:spcPts val="0"/>
              </a:spcAft>
              <a:buSzPts val="1530"/>
              <a:buChar char="⬥"/>
              <a:defRPr/>
            </a:lvl4pPr>
            <a:lvl5pPr indent="-320039" lvl="4" marL="2286000" rtl="0" algn="l">
              <a:spcBef>
                <a:spcPts val="360"/>
              </a:spcBef>
              <a:spcAft>
                <a:spcPts val="0"/>
              </a:spcAft>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8" name="Google Shape;228;p3"/>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9" name="Google Shape;229;p3"/>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0" name="Google Shape;230;p3"/>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1" name="Shape 231"/>
        <p:cNvGrpSpPr/>
        <p:nvPr/>
      </p:nvGrpSpPr>
      <p:grpSpPr>
        <a:xfrm>
          <a:off x="0" y="0"/>
          <a:ext cx="0" cy="0"/>
          <a:chOff x="0" y="0"/>
          <a:chExt cx="0" cy="0"/>
        </a:xfrm>
      </p:grpSpPr>
      <p:sp>
        <p:nvSpPr>
          <p:cNvPr id="232" name="Google Shape;232;p4"/>
          <p:cNvSpPr txBox="1"/>
          <p:nvPr>
            <p:ph type="title"/>
          </p:nvPr>
        </p:nvSpPr>
        <p:spPr>
          <a:xfrm>
            <a:off x="831851" y="1709739"/>
            <a:ext cx="10515600" cy="2852700"/>
          </a:xfrm>
          <a:prstGeom prst="rect">
            <a:avLst/>
          </a:prstGeom>
          <a:noFill/>
          <a:ln>
            <a:noFill/>
          </a:ln>
        </p:spPr>
        <p:txBody>
          <a:bodyPr anchorCtr="0" anchor="b" bIns="45700" lIns="91425" spcFirstLastPara="1" rIns="91425" wrap="square" tIns="45700">
            <a:noAutofit/>
          </a:bodyPr>
          <a:lstStyle>
            <a:lvl1pPr lvl="0" rtl="0" algn="ctr">
              <a:lnSpc>
                <a:spcPct val="85000"/>
              </a:lnSpc>
              <a:spcBef>
                <a:spcPts val="0"/>
              </a:spcBef>
              <a:spcAft>
                <a:spcPts val="0"/>
              </a:spcAft>
              <a:buSzPts val="1400"/>
              <a:buNone/>
              <a:defRPr sz="6000"/>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33" name="Google Shape;233;p4"/>
          <p:cNvSpPr txBox="1"/>
          <p:nvPr>
            <p:ph idx="1" type="body"/>
          </p:nvPr>
        </p:nvSpPr>
        <p:spPr>
          <a:xfrm>
            <a:off x="831851" y="4589464"/>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spcBef>
                <a:spcPts val="480"/>
              </a:spcBef>
              <a:spcAft>
                <a:spcPts val="0"/>
              </a:spcAft>
              <a:buSzPts val="2400"/>
              <a:buNone/>
              <a:defRPr sz="2400"/>
            </a:lvl1pPr>
            <a:lvl2pPr indent="-228600" lvl="1" marL="914400" rtl="0" algn="l">
              <a:spcBef>
                <a:spcPts val="400"/>
              </a:spcBef>
              <a:spcAft>
                <a:spcPts val="0"/>
              </a:spcAft>
              <a:buSzPts val="1100"/>
              <a:buNone/>
              <a:defRPr sz="2000"/>
            </a:lvl2pPr>
            <a:lvl3pPr indent="-228600" lvl="2" marL="1371600" rtl="0" algn="l">
              <a:spcBef>
                <a:spcPts val="360"/>
              </a:spcBef>
              <a:spcAft>
                <a:spcPts val="0"/>
              </a:spcAft>
              <a:buSzPts val="1170"/>
              <a:buNone/>
              <a:defRPr sz="1800"/>
            </a:lvl3pPr>
            <a:lvl4pPr indent="-228600" lvl="3" marL="1828800" rtl="0" algn="l">
              <a:spcBef>
                <a:spcPts val="320"/>
              </a:spcBef>
              <a:spcAft>
                <a:spcPts val="0"/>
              </a:spcAft>
              <a:buSzPts val="1360"/>
              <a:buNone/>
              <a:defRPr sz="1600"/>
            </a:lvl4pPr>
            <a:lvl5pPr indent="-228600" lvl="4" marL="2286000" rtl="0" algn="l">
              <a:spcBef>
                <a:spcPts val="320"/>
              </a:spcBef>
              <a:spcAft>
                <a:spcPts val="0"/>
              </a:spcAft>
              <a:buSzPts val="1280"/>
              <a:buNone/>
              <a:defRPr sz="1600"/>
            </a:lvl5pPr>
            <a:lvl6pPr indent="-228600" lvl="5" marL="2743200" rtl="0" algn="l">
              <a:lnSpc>
                <a:spcPct val="90000"/>
              </a:lnSpc>
              <a:spcBef>
                <a:spcPts val="500"/>
              </a:spcBef>
              <a:spcAft>
                <a:spcPts val="0"/>
              </a:spcAft>
              <a:buClr>
                <a:schemeClr val="dk1"/>
              </a:buClr>
              <a:buSzPts val="1600"/>
              <a:buNone/>
              <a:defRPr sz="1600"/>
            </a:lvl6pPr>
            <a:lvl7pPr indent="-228600" lvl="6" marL="3200400" rtl="0" algn="l">
              <a:lnSpc>
                <a:spcPct val="90000"/>
              </a:lnSpc>
              <a:spcBef>
                <a:spcPts val="500"/>
              </a:spcBef>
              <a:spcAft>
                <a:spcPts val="0"/>
              </a:spcAft>
              <a:buClr>
                <a:schemeClr val="dk1"/>
              </a:buClr>
              <a:buSzPts val="1600"/>
              <a:buNone/>
              <a:defRPr sz="1600"/>
            </a:lvl7pPr>
            <a:lvl8pPr indent="-228600" lvl="7" marL="3657600" rtl="0" algn="l">
              <a:lnSpc>
                <a:spcPct val="90000"/>
              </a:lnSpc>
              <a:spcBef>
                <a:spcPts val="500"/>
              </a:spcBef>
              <a:spcAft>
                <a:spcPts val="0"/>
              </a:spcAft>
              <a:buClr>
                <a:schemeClr val="dk1"/>
              </a:buClr>
              <a:buSzPts val="1600"/>
              <a:buNone/>
              <a:defRPr sz="1600"/>
            </a:lvl8pPr>
            <a:lvl9pPr indent="-228600" lvl="8" marL="4114800" rtl="0" algn="l">
              <a:lnSpc>
                <a:spcPct val="90000"/>
              </a:lnSpc>
              <a:spcBef>
                <a:spcPts val="500"/>
              </a:spcBef>
              <a:spcAft>
                <a:spcPts val="0"/>
              </a:spcAft>
              <a:buClr>
                <a:schemeClr val="dk1"/>
              </a:buClr>
              <a:buSzPts val="1600"/>
              <a:buNone/>
              <a:defRPr sz="1600"/>
            </a:lvl9pPr>
          </a:lstStyle>
          <a:p/>
        </p:txBody>
      </p:sp>
      <p:sp>
        <p:nvSpPr>
          <p:cNvPr id="234" name="Google Shape;234;p4"/>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5" name="Google Shape;235;p4"/>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4"/>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7" name="Shape 237"/>
        <p:cNvGrpSpPr/>
        <p:nvPr/>
      </p:nvGrpSpPr>
      <p:grpSpPr>
        <a:xfrm>
          <a:off x="0" y="0"/>
          <a:ext cx="0" cy="0"/>
          <a:chOff x="0" y="0"/>
          <a:chExt cx="0" cy="0"/>
        </a:xfrm>
      </p:grpSpPr>
      <p:sp>
        <p:nvSpPr>
          <p:cNvPr id="238" name="Google Shape;238;p5"/>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lvl1pPr lvl="0" rtl="0" algn="ctr">
              <a:lnSpc>
                <a:spcPct val="85000"/>
              </a:lnSpc>
              <a:spcBef>
                <a:spcPts val="0"/>
              </a:spcBef>
              <a:spcAft>
                <a:spcPts val="0"/>
              </a:spcAft>
              <a:buSzPts val="1400"/>
              <a:buNone/>
              <a:defRPr/>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39" name="Google Shape;239;p5"/>
          <p:cNvSpPr txBox="1"/>
          <p:nvPr>
            <p:ph idx="1" type="body"/>
          </p:nvPr>
        </p:nvSpPr>
        <p:spPr>
          <a:xfrm>
            <a:off x="1079500" y="2214563"/>
            <a:ext cx="5202900" cy="3881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291465" lvl="1" marL="914400" rtl="0" algn="l">
              <a:spcBef>
                <a:spcPts val="360"/>
              </a:spcBef>
              <a:spcAft>
                <a:spcPts val="0"/>
              </a:spcAft>
              <a:buSzPts val="990"/>
              <a:buChar char="■"/>
              <a:defRPr/>
            </a:lvl2pPr>
            <a:lvl3pPr indent="-302894" lvl="2" marL="1371600" rtl="0" algn="l">
              <a:spcBef>
                <a:spcPts val="360"/>
              </a:spcBef>
              <a:spcAft>
                <a:spcPts val="0"/>
              </a:spcAft>
              <a:buSzPts val="1170"/>
              <a:buChar char="●"/>
              <a:defRPr/>
            </a:lvl3pPr>
            <a:lvl4pPr indent="-325755" lvl="3" marL="1828800" rtl="0" algn="l">
              <a:spcBef>
                <a:spcPts val="360"/>
              </a:spcBef>
              <a:spcAft>
                <a:spcPts val="0"/>
              </a:spcAft>
              <a:buSzPts val="1530"/>
              <a:buChar char="⬥"/>
              <a:defRPr/>
            </a:lvl4pPr>
            <a:lvl5pPr indent="-320039" lvl="4" marL="2286000" rtl="0" algn="l">
              <a:spcBef>
                <a:spcPts val="360"/>
              </a:spcBef>
              <a:spcAft>
                <a:spcPts val="0"/>
              </a:spcAft>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0" name="Google Shape;240;p5"/>
          <p:cNvSpPr txBox="1"/>
          <p:nvPr>
            <p:ph idx="2" type="body"/>
          </p:nvPr>
        </p:nvSpPr>
        <p:spPr>
          <a:xfrm>
            <a:off x="6485467" y="2214563"/>
            <a:ext cx="5205000" cy="3881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291465" lvl="1" marL="914400" rtl="0" algn="l">
              <a:spcBef>
                <a:spcPts val="360"/>
              </a:spcBef>
              <a:spcAft>
                <a:spcPts val="0"/>
              </a:spcAft>
              <a:buSzPts val="990"/>
              <a:buChar char="■"/>
              <a:defRPr/>
            </a:lvl2pPr>
            <a:lvl3pPr indent="-302894" lvl="2" marL="1371600" rtl="0" algn="l">
              <a:spcBef>
                <a:spcPts val="360"/>
              </a:spcBef>
              <a:spcAft>
                <a:spcPts val="0"/>
              </a:spcAft>
              <a:buSzPts val="1170"/>
              <a:buChar char="●"/>
              <a:defRPr/>
            </a:lvl3pPr>
            <a:lvl4pPr indent="-325755" lvl="3" marL="1828800" rtl="0" algn="l">
              <a:spcBef>
                <a:spcPts val="360"/>
              </a:spcBef>
              <a:spcAft>
                <a:spcPts val="0"/>
              </a:spcAft>
              <a:buSzPts val="1530"/>
              <a:buChar char="⬥"/>
              <a:defRPr/>
            </a:lvl4pPr>
            <a:lvl5pPr indent="-320039" lvl="4" marL="2286000" rtl="0" algn="l">
              <a:spcBef>
                <a:spcPts val="360"/>
              </a:spcBef>
              <a:spcAft>
                <a:spcPts val="0"/>
              </a:spcAft>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1" name="Google Shape;241;p5"/>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2" name="Google Shape;242;p5"/>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3" name="Google Shape;243;p5"/>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4" name="Shape 244"/>
        <p:cNvGrpSpPr/>
        <p:nvPr/>
      </p:nvGrpSpPr>
      <p:grpSpPr>
        <a:xfrm>
          <a:off x="0" y="0"/>
          <a:ext cx="0" cy="0"/>
          <a:chOff x="0" y="0"/>
          <a:chExt cx="0" cy="0"/>
        </a:xfrm>
      </p:grpSpPr>
      <p:sp>
        <p:nvSpPr>
          <p:cNvPr id="245" name="Google Shape;245;p6"/>
          <p:cNvSpPr txBox="1"/>
          <p:nvPr>
            <p:ph type="title"/>
          </p:nvPr>
        </p:nvSpPr>
        <p:spPr>
          <a:xfrm>
            <a:off x="840317" y="365126"/>
            <a:ext cx="10515600" cy="1325700"/>
          </a:xfrm>
          <a:prstGeom prst="rect">
            <a:avLst/>
          </a:prstGeom>
          <a:noFill/>
          <a:ln>
            <a:noFill/>
          </a:ln>
        </p:spPr>
        <p:txBody>
          <a:bodyPr anchorCtr="0" anchor="ctr" bIns="45700" lIns="91425" spcFirstLastPara="1" rIns="91425" wrap="square" tIns="45700">
            <a:noAutofit/>
          </a:bodyPr>
          <a:lstStyle>
            <a:lvl1pPr lvl="0" rtl="0" algn="ctr">
              <a:lnSpc>
                <a:spcPct val="85000"/>
              </a:lnSpc>
              <a:spcBef>
                <a:spcPts val="0"/>
              </a:spcBef>
              <a:spcAft>
                <a:spcPts val="0"/>
              </a:spcAft>
              <a:buSzPts val="1400"/>
              <a:buNone/>
              <a:defRPr/>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46" name="Google Shape;246;p6"/>
          <p:cNvSpPr txBox="1"/>
          <p:nvPr>
            <p:ph idx="1" type="body"/>
          </p:nvPr>
        </p:nvSpPr>
        <p:spPr>
          <a:xfrm>
            <a:off x="840318" y="1681163"/>
            <a:ext cx="5158200" cy="8238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40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1170"/>
              <a:buNone/>
              <a:defRPr b="1" sz="1800"/>
            </a:lvl3pPr>
            <a:lvl4pPr indent="-228600" lvl="3" marL="1828800" rtl="0" algn="l">
              <a:spcBef>
                <a:spcPts val="320"/>
              </a:spcBef>
              <a:spcAft>
                <a:spcPts val="0"/>
              </a:spcAft>
              <a:buSzPts val="1360"/>
              <a:buNone/>
              <a:defRPr b="1" sz="1600"/>
            </a:lvl4pPr>
            <a:lvl5pPr indent="-228600" lvl="4" marL="2286000" rtl="0" algn="l">
              <a:spcBef>
                <a:spcPts val="320"/>
              </a:spcBef>
              <a:spcAft>
                <a:spcPts val="0"/>
              </a:spcAft>
              <a:buSzPts val="128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47" name="Google Shape;247;p6"/>
          <p:cNvSpPr txBox="1"/>
          <p:nvPr>
            <p:ph idx="2" type="body"/>
          </p:nvPr>
        </p:nvSpPr>
        <p:spPr>
          <a:xfrm>
            <a:off x="840318" y="2505075"/>
            <a:ext cx="5158200" cy="3684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291465" lvl="1" marL="914400" rtl="0" algn="l">
              <a:spcBef>
                <a:spcPts val="360"/>
              </a:spcBef>
              <a:spcAft>
                <a:spcPts val="0"/>
              </a:spcAft>
              <a:buSzPts val="990"/>
              <a:buChar char="■"/>
              <a:defRPr/>
            </a:lvl2pPr>
            <a:lvl3pPr indent="-302894" lvl="2" marL="1371600" rtl="0" algn="l">
              <a:spcBef>
                <a:spcPts val="360"/>
              </a:spcBef>
              <a:spcAft>
                <a:spcPts val="0"/>
              </a:spcAft>
              <a:buSzPts val="1170"/>
              <a:buChar char="●"/>
              <a:defRPr/>
            </a:lvl3pPr>
            <a:lvl4pPr indent="-325755" lvl="3" marL="1828800" rtl="0" algn="l">
              <a:spcBef>
                <a:spcPts val="360"/>
              </a:spcBef>
              <a:spcAft>
                <a:spcPts val="0"/>
              </a:spcAft>
              <a:buSzPts val="1530"/>
              <a:buChar char="⬥"/>
              <a:defRPr/>
            </a:lvl4pPr>
            <a:lvl5pPr indent="-320039" lvl="4" marL="2286000" rtl="0" algn="l">
              <a:spcBef>
                <a:spcPts val="360"/>
              </a:spcBef>
              <a:spcAft>
                <a:spcPts val="0"/>
              </a:spcAft>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8" name="Google Shape;248;p6"/>
          <p:cNvSpPr txBox="1"/>
          <p:nvPr>
            <p:ph idx="3" type="body"/>
          </p:nvPr>
        </p:nvSpPr>
        <p:spPr>
          <a:xfrm>
            <a:off x="6172200" y="1681163"/>
            <a:ext cx="5183700" cy="8238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40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1170"/>
              <a:buNone/>
              <a:defRPr b="1" sz="1800"/>
            </a:lvl3pPr>
            <a:lvl4pPr indent="-228600" lvl="3" marL="1828800" rtl="0" algn="l">
              <a:spcBef>
                <a:spcPts val="320"/>
              </a:spcBef>
              <a:spcAft>
                <a:spcPts val="0"/>
              </a:spcAft>
              <a:buSzPts val="1360"/>
              <a:buNone/>
              <a:defRPr b="1" sz="1600"/>
            </a:lvl4pPr>
            <a:lvl5pPr indent="-228600" lvl="4" marL="2286000" rtl="0" algn="l">
              <a:spcBef>
                <a:spcPts val="320"/>
              </a:spcBef>
              <a:spcAft>
                <a:spcPts val="0"/>
              </a:spcAft>
              <a:buSzPts val="128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49" name="Google Shape;249;p6"/>
          <p:cNvSpPr txBox="1"/>
          <p:nvPr>
            <p:ph idx="4" type="body"/>
          </p:nvPr>
        </p:nvSpPr>
        <p:spPr>
          <a:xfrm>
            <a:off x="6172200" y="2505075"/>
            <a:ext cx="5183700" cy="3684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291465" lvl="1" marL="914400" rtl="0" algn="l">
              <a:spcBef>
                <a:spcPts val="360"/>
              </a:spcBef>
              <a:spcAft>
                <a:spcPts val="0"/>
              </a:spcAft>
              <a:buSzPts val="990"/>
              <a:buChar char="■"/>
              <a:defRPr/>
            </a:lvl2pPr>
            <a:lvl3pPr indent="-302894" lvl="2" marL="1371600" rtl="0" algn="l">
              <a:spcBef>
                <a:spcPts val="360"/>
              </a:spcBef>
              <a:spcAft>
                <a:spcPts val="0"/>
              </a:spcAft>
              <a:buSzPts val="1170"/>
              <a:buChar char="●"/>
              <a:defRPr/>
            </a:lvl3pPr>
            <a:lvl4pPr indent="-325755" lvl="3" marL="1828800" rtl="0" algn="l">
              <a:spcBef>
                <a:spcPts val="360"/>
              </a:spcBef>
              <a:spcAft>
                <a:spcPts val="0"/>
              </a:spcAft>
              <a:buSzPts val="1530"/>
              <a:buChar char="⬥"/>
              <a:defRPr/>
            </a:lvl4pPr>
            <a:lvl5pPr indent="-320039" lvl="4" marL="2286000" rtl="0" algn="l">
              <a:spcBef>
                <a:spcPts val="360"/>
              </a:spcBef>
              <a:spcAft>
                <a:spcPts val="0"/>
              </a:spcAft>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0" name="Google Shape;250;p6"/>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1" name="Google Shape;251;p6"/>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2" name="Google Shape;252;p6"/>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3" name="Shape 253"/>
        <p:cNvGrpSpPr/>
        <p:nvPr/>
      </p:nvGrpSpPr>
      <p:grpSpPr>
        <a:xfrm>
          <a:off x="0" y="0"/>
          <a:ext cx="0" cy="0"/>
          <a:chOff x="0" y="0"/>
          <a:chExt cx="0" cy="0"/>
        </a:xfrm>
      </p:grpSpPr>
      <p:sp>
        <p:nvSpPr>
          <p:cNvPr id="254" name="Google Shape;254;p7"/>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lvl1pPr lvl="0" rtl="0" algn="ctr">
              <a:lnSpc>
                <a:spcPct val="85000"/>
              </a:lnSpc>
              <a:spcBef>
                <a:spcPts val="0"/>
              </a:spcBef>
              <a:spcAft>
                <a:spcPts val="0"/>
              </a:spcAft>
              <a:buSzPts val="1400"/>
              <a:buNone/>
              <a:defRPr/>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55" name="Google Shape;255;p7"/>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6" name="Google Shape;256;p7"/>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7" name="Google Shape;257;p7"/>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8" name="Shape 258"/>
        <p:cNvGrpSpPr/>
        <p:nvPr/>
      </p:nvGrpSpPr>
      <p:grpSpPr>
        <a:xfrm>
          <a:off x="0" y="0"/>
          <a:ext cx="0" cy="0"/>
          <a:chOff x="0" y="0"/>
          <a:chExt cx="0" cy="0"/>
        </a:xfrm>
      </p:grpSpPr>
      <p:sp>
        <p:nvSpPr>
          <p:cNvPr id="259" name="Google Shape;259;p8"/>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0" name="Google Shape;260;p8"/>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1" name="Google Shape;261;p8"/>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2" name="Shape 262"/>
        <p:cNvGrpSpPr/>
        <p:nvPr/>
      </p:nvGrpSpPr>
      <p:grpSpPr>
        <a:xfrm>
          <a:off x="0" y="0"/>
          <a:ext cx="0" cy="0"/>
          <a:chOff x="0" y="0"/>
          <a:chExt cx="0" cy="0"/>
        </a:xfrm>
      </p:grpSpPr>
      <p:sp>
        <p:nvSpPr>
          <p:cNvPr id="263" name="Google Shape;263;p9"/>
          <p:cNvSpPr txBox="1"/>
          <p:nvPr>
            <p:ph type="title"/>
          </p:nvPr>
        </p:nvSpPr>
        <p:spPr>
          <a:xfrm>
            <a:off x="840318" y="457200"/>
            <a:ext cx="3932700" cy="1600200"/>
          </a:xfrm>
          <a:prstGeom prst="rect">
            <a:avLst/>
          </a:prstGeom>
          <a:noFill/>
          <a:ln>
            <a:noFill/>
          </a:ln>
        </p:spPr>
        <p:txBody>
          <a:bodyPr anchorCtr="0" anchor="b" bIns="45700" lIns="91425" spcFirstLastPara="1" rIns="91425" wrap="square" tIns="45700">
            <a:noAutofit/>
          </a:bodyPr>
          <a:lstStyle>
            <a:lvl1pPr lvl="0" rtl="0" algn="ctr">
              <a:lnSpc>
                <a:spcPct val="85000"/>
              </a:lnSpc>
              <a:spcBef>
                <a:spcPts val="0"/>
              </a:spcBef>
              <a:spcAft>
                <a:spcPts val="0"/>
              </a:spcAft>
              <a:buSzPts val="1400"/>
              <a:buNone/>
              <a:defRPr sz="3200"/>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64" name="Google Shape;264;p9"/>
          <p:cNvSpPr txBox="1"/>
          <p:nvPr>
            <p:ph idx="1" type="body"/>
          </p:nvPr>
        </p:nvSpPr>
        <p:spPr>
          <a:xfrm>
            <a:off x="5183717" y="987426"/>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SzPts val="3200"/>
              <a:buChar char="⬥"/>
              <a:defRPr sz="3200"/>
            </a:lvl1pPr>
            <a:lvl2pPr indent="-326390" lvl="1" marL="914400" rtl="0" algn="l">
              <a:spcBef>
                <a:spcPts val="560"/>
              </a:spcBef>
              <a:spcAft>
                <a:spcPts val="0"/>
              </a:spcAft>
              <a:buSzPts val="1540"/>
              <a:buChar char="■"/>
              <a:defRPr sz="2800"/>
            </a:lvl2pPr>
            <a:lvl3pPr indent="-327660" lvl="2" marL="1371600" rtl="0" algn="l">
              <a:spcBef>
                <a:spcPts val="480"/>
              </a:spcBef>
              <a:spcAft>
                <a:spcPts val="0"/>
              </a:spcAft>
              <a:buSzPts val="1560"/>
              <a:buChar char="●"/>
              <a:defRPr sz="2400"/>
            </a:lvl3pPr>
            <a:lvl4pPr indent="-336550" lvl="3" marL="1828800" rtl="0" algn="l">
              <a:spcBef>
                <a:spcPts val="400"/>
              </a:spcBef>
              <a:spcAft>
                <a:spcPts val="0"/>
              </a:spcAft>
              <a:buSzPts val="1700"/>
              <a:buChar char="⬥"/>
              <a:defRPr sz="2000"/>
            </a:lvl4pPr>
            <a:lvl5pPr indent="-330200" lvl="4" marL="2286000" rtl="0" algn="l">
              <a:spcBef>
                <a:spcPts val="400"/>
              </a:spcBef>
              <a:spcAft>
                <a:spcPts val="0"/>
              </a:spcAft>
              <a:buSzPts val="16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65" name="Google Shape;265;p9"/>
          <p:cNvSpPr txBox="1"/>
          <p:nvPr>
            <p:ph idx="2" type="body"/>
          </p:nvPr>
        </p:nvSpPr>
        <p:spPr>
          <a:xfrm>
            <a:off x="840318" y="2057400"/>
            <a:ext cx="3932700" cy="3811500"/>
          </a:xfrm>
          <a:prstGeom prst="rect">
            <a:avLst/>
          </a:prstGeom>
          <a:noFill/>
          <a:ln>
            <a:noFill/>
          </a:ln>
        </p:spPr>
        <p:txBody>
          <a:bodyPr anchorCtr="0" anchor="t" bIns="45700" lIns="91425" spcFirstLastPara="1" rIns="91425" wrap="square" tIns="45700">
            <a:noAutofit/>
          </a:bodyPr>
          <a:lstStyle>
            <a:lvl1pPr indent="-228600" lvl="0" marL="457200" rtl="0" algn="l">
              <a:spcBef>
                <a:spcPts val="320"/>
              </a:spcBef>
              <a:spcAft>
                <a:spcPts val="0"/>
              </a:spcAft>
              <a:buSzPts val="1600"/>
              <a:buNone/>
              <a:defRPr sz="1600"/>
            </a:lvl1pPr>
            <a:lvl2pPr indent="-228600" lvl="1" marL="914400" rtl="0" algn="l">
              <a:spcBef>
                <a:spcPts val="280"/>
              </a:spcBef>
              <a:spcAft>
                <a:spcPts val="0"/>
              </a:spcAft>
              <a:buSzPts val="770"/>
              <a:buNone/>
              <a:defRPr sz="1400"/>
            </a:lvl2pPr>
            <a:lvl3pPr indent="-228600" lvl="2" marL="1371600" rtl="0" algn="l">
              <a:spcBef>
                <a:spcPts val="240"/>
              </a:spcBef>
              <a:spcAft>
                <a:spcPts val="0"/>
              </a:spcAft>
              <a:buSzPts val="780"/>
              <a:buNone/>
              <a:defRPr sz="1200"/>
            </a:lvl3pPr>
            <a:lvl4pPr indent="-228600" lvl="3" marL="1828800" rtl="0" algn="l">
              <a:spcBef>
                <a:spcPts val="200"/>
              </a:spcBef>
              <a:spcAft>
                <a:spcPts val="0"/>
              </a:spcAft>
              <a:buSzPts val="850"/>
              <a:buNone/>
              <a:defRPr sz="1000"/>
            </a:lvl4pPr>
            <a:lvl5pPr indent="-228600" lvl="4" marL="2286000" rtl="0" algn="l">
              <a:spcBef>
                <a:spcPts val="200"/>
              </a:spcBef>
              <a:spcAft>
                <a:spcPts val="0"/>
              </a:spcAft>
              <a:buSzPts val="8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66" name="Google Shape;266;p9"/>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 name="Google Shape;267;p9"/>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8" name="Google Shape;268;p9"/>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9" name="Shape 269"/>
        <p:cNvGrpSpPr/>
        <p:nvPr/>
      </p:nvGrpSpPr>
      <p:grpSpPr>
        <a:xfrm>
          <a:off x="0" y="0"/>
          <a:ext cx="0" cy="0"/>
          <a:chOff x="0" y="0"/>
          <a:chExt cx="0" cy="0"/>
        </a:xfrm>
      </p:grpSpPr>
      <p:sp>
        <p:nvSpPr>
          <p:cNvPr id="270" name="Google Shape;270;p10"/>
          <p:cNvSpPr txBox="1"/>
          <p:nvPr>
            <p:ph type="title"/>
          </p:nvPr>
        </p:nvSpPr>
        <p:spPr>
          <a:xfrm>
            <a:off x="840318" y="457200"/>
            <a:ext cx="3932700" cy="1600200"/>
          </a:xfrm>
          <a:prstGeom prst="rect">
            <a:avLst/>
          </a:prstGeom>
          <a:noFill/>
          <a:ln>
            <a:noFill/>
          </a:ln>
        </p:spPr>
        <p:txBody>
          <a:bodyPr anchorCtr="0" anchor="b" bIns="45700" lIns="91425" spcFirstLastPara="1" rIns="91425" wrap="square" tIns="45700">
            <a:noAutofit/>
          </a:bodyPr>
          <a:lstStyle>
            <a:lvl1pPr lvl="0" rtl="0" algn="ctr">
              <a:lnSpc>
                <a:spcPct val="85000"/>
              </a:lnSpc>
              <a:spcBef>
                <a:spcPts val="0"/>
              </a:spcBef>
              <a:spcAft>
                <a:spcPts val="0"/>
              </a:spcAft>
              <a:buSzPts val="1400"/>
              <a:buNone/>
              <a:defRPr sz="3200"/>
            </a:lvl1pPr>
            <a:lvl2pPr lvl="1" rtl="0" algn="ctr">
              <a:lnSpc>
                <a:spcPct val="85000"/>
              </a:lnSpc>
              <a:spcBef>
                <a:spcPts val="0"/>
              </a:spcBef>
              <a:spcAft>
                <a:spcPts val="0"/>
              </a:spcAft>
              <a:buSzPts val="1400"/>
              <a:buNone/>
              <a:defRPr/>
            </a:lvl2pPr>
            <a:lvl3pPr lvl="2" rtl="0" algn="ctr">
              <a:lnSpc>
                <a:spcPct val="85000"/>
              </a:lnSpc>
              <a:spcBef>
                <a:spcPts val="0"/>
              </a:spcBef>
              <a:spcAft>
                <a:spcPts val="0"/>
              </a:spcAft>
              <a:buSzPts val="1400"/>
              <a:buNone/>
              <a:defRPr/>
            </a:lvl3pPr>
            <a:lvl4pPr lvl="3" rtl="0" algn="ctr">
              <a:lnSpc>
                <a:spcPct val="85000"/>
              </a:lnSpc>
              <a:spcBef>
                <a:spcPts val="0"/>
              </a:spcBef>
              <a:spcAft>
                <a:spcPts val="0"/>
              </a:spcAft>
              <a:buSzPts val="1400"/>
              <a:buNone/>
              <a:defRPr/>
            </a:lvl4pPr>
            <a:lvl5pPr lvl="4" rtl="0" algn="ctr">
              <a:lnSpc>
                <a:spcPct val="85000"/>
              </a:lnSpc>
              <a:spcBef>
                <a:spcPts val="0"/>
              </a:spcBef>
              <a:spcAft>
                <a:spcPts val="0"/>
              </a:spcAft>
              <a:buSzPts val="1400"/>
              <a:buNone/>
              <a:defRPr/>
            </a:lvl5pPr>
            <a:lvl6pPr lvl="5" rtl="0" algn="ctr">
              <a:lnSpc>
                <a:spcPct val="85000"/>
              </a:lnSpc>
              <a:spcBef>
                <a:spcPts val="0"/>
              </a:spcBef>
              <a:spcAft>
                <a:spcPts val="0"/>
              </a:spcAft>
              <a:buSzPts val="1400"/>
              <a:buNone/>
              <a:defRPr/>
            </a:lvl6pPr>
            <a:lvl7pPr lvl="6" rtl="0" algn="ctr">
              <a:lnSpc>
                <a:spcPct val="85000"/>
              </a:lnSpc>
              <a:spcBef>
                <a:spcPts val="0"/>
              </a:spcBef>
              <a:spcAft>
                <a:spcPts val="0"/>
              </a:spcAft>
              <a:buSzPts val="1400"/>
              <a:buNone/>
              <a:defRPr/>
            </a:lvl7pPr>
            <a:lvl8pPr lvl="7" rtl="0" algn="ctr">
              <a:lnSpc>
                <a:spcPct val="85000"/>
              </a:lnSpc>
              <a:spcBef>
                <a:spcPts val="0"/>
              </a:spcBef>
              <a:spcAft>
                <a:spcPts val="0"/>
              </a:spcAft>
              <a:buSzPts val="1400"/>
              <a:buNone/>
              <a:defRPr/>
            </a:lvl8pPr>
            <a:lvl9pPr lvl="8" rtl="0" algn="ctr">
              <a:lnSpc>
                <a:spcPct val="85000"/>
              </a:lnSpc>
              <a:spcBef>
                <a:spcPts val="0"/>
              </a:spcBef>
              <a:spcAft>
                <a:spcPts val="0"/>
              </a:spcAft>
              <a:buSzPts val="1400"/>
              <a:buNone/>
              <a:defRPr/>
            </a:lvl9pPr>
          </a:lstStyle>
          <a:p/>
        </p:txBody>
      </p:sp>
      <p:sp>
        <p:nvSpPr>
          <p:cNvPr id="271" name="Google Shape;271;p10"/>
          <p:cNvSpPr/>
          <p:nvPr>
            <p:ph idx="2" type="pic"/>
          </p:nvPr>
        </p:nvSpPr>
        <p:spPr>
          <a:xfrm>
            <a:off x="5183717" y="987426"/>
            <a:ext cx="6172200" cy="4873500"/>
          </a:xfrm>
          <a:prstGeom prst="rect">
            <a:avLst/>
          </a:prstGeom>
          <a:noFill/>
          <a:ln>
            <a:noFill/>
          </a:ln>
        </p:spPr>
      </p:sp>
      <p:sp>
        <p:nvSpPr>
          <p:cNvPr id="272" name="Google Shape;272;p10"/>
          <p:cNvSpPr txBox="1"/>
          <p:nvPr>
            <p:ph idx="1" type="body"/>
          </p:nvPr>
        </p:nvSpPr>
        <p:spPr>
          <a:xfrm>
            <a:off x="840318" y="2057400"/>
            <a:ext cx="3932700" cy="3811500"/>
          </a:xfrm>
          <a:prstGeom prst="rect">
            <a:avLst/>
          </a:prstGeom>
          <a:noFill/>
          <a:ln>
            <a:noFill/>
          </a:ln>
        </p:spPr>
        <p:txBody>
          <a:bodyPr anchorCtr="0" anchor="t" bIns="45700" lIns="91425" spcFirstLastPara="1" rIns="91425" wrap="square" tIns="45700">
            <a:noAutofit/>
          </a:bodyPr>
          <a:lstStyle>
            <a:lvl1pPr indent="-228600" lvl="0" marL="457200" rtl="0" algn="l">
              <a:spcBef>
                <a:spcPts val="320"/>
              </a:spcBef>
              <a:spcAft>
                <a:spcPts val="0"/>
              </a:spcAft>
              <a:buSzPts val="1600"/>
              <a:buNone/>
              <a:defRPr sz="1600"/>
            </a:lvl1pPr>
            <a:lvl2pPr indent="-228600" lvl="1" marL="914400" rtl="0" algn="l">
              <a:spcBef>
                <a:spcPts val="280"/>
              </a:spcBef>
              <a:spcAft>
                <a:spcPts val="0"/>
              </a:spcAft>
              <a:buSzPts val="770"/>
              <a:buNone/>
              <a:defRPr sz="1400"/>
            </a:lvl2pPr>
            <a:lvl3pPr indent="-228600" lvl="2" marL="1371600" rtl="0" algn="l">
              <a:spcBef>
                <a:spcPts val="240"/>
              </a:spcBef>
              <a:spcAft>
                <a:spcPts val="0"/>
              </a:spcAft>
              <a:buSzPts val="780"/>
              <a:buNone/>
              <a:defRPr sz="1200"/>
            </a:lvl3pPr>
            <a:lvl4pPr indent="-228600" lvl="3" marL="1828800" rtl="0" algn="l">
              <a:spcBef>
                <a:spcPts val="200"/>
              </a:spcBef>
              <a:spcAft>
                <a:spcPts val="0"/>
              </a:spcAft>
              <a:buSzPts val="850"/>
              <a:buNone/>
              <a:defRPr sz="1000"/>
            </a:lvl4pPr>
            <a:lvl5pPr indent="-228600" lvl="4" marL="2286000" rtl="0" algn="l">
              <a:spcBef>
                <a:spcPts val="200"/>
              </a:spcBef>
              <a:spcAft>
                <a:spcPts val="0"/>
              </a:spcAft>
              <a:buSzPts val="8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73" name="Google Shape;273;p10"/>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4" name="Google Shape;274;p10"/>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5" name="Google Shape;275;p10"/>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grpSp>
        <p:nvGrpSpPr>
          <p:cNvPr id="6" name="Google Shape;6;p1"/>
          <p:cNvGrpSpPr/>
          <p:nvPr/>
        </p:nvGrpSpPr>
        <p:grpSpPr>
          <a:xfrm>
            <a:off x="0" y="68264"/>
            <a:ext cx="11957050" cy="6713537"/>
            <a:chOff x="0" y="43"/>
            <a:chExt cx="5649" cy="4229"/>
          </a:xfrm>
        </p:grpSpPr>
        <p:grpSp>
          <p:nvGrpSpPr>
            <p:cNvPr id="7" name="Google Shape;7;p1"/>
            <p:cNvGrpSpPr/>
            <p:nvPr/>
          </p:nvGrpSpPr>
          <p:grpSpPr>
            <a:xfrm>
              <a:off x="0" y="43"/>
              <a:ext cx="404" cy="4229"/>
              <a:chOff x="0" y="43"/>
              <a:chExt cx="5700" cy="4229"/>
            </a:xfrm>
          </p:grpSpPr>
          <p:cxnSp>
            <p:nvCxnSpPr>
              <p:cNvPr id="8" name="Google Shape;8;p1"/>
              <p:cNvCxnSpPr/>
              <p:nvPr/>
            </p:nvCxnSpPr>
            <p:spPr>
              <a:xfrm>
                <a:off x="0" y="4203"/>
                <a:ext cx="5700" cy="0"/>
              </a:xfrm>
              <a:prstGeom prst="straightConnector1">
                <a:avLst/>
              </a:prstGeom>
              <a:noFill/>
              <a:ln cap="flat" cmpd="sng" w="9525">
                <a:solidFill>
                  <a:schemeClr val="lt2"/>
                </a:solidFill>
                <a:prstDash val="solid"/>
                <a:round/>
                <a:headEnd len="med" w="med" type="none"/>
                <a:tailEnd len="med" w="med" type="none"/>
              </a:ln>
            </p:spPr>
          </p:cxnSp>
          <p:cxnSp>
            <p:nvCxnSpPr>
              <p:cNvPr id="9" name="Google Shape;9;p1"/>
              <p:cNvCxnSpPr/>
              <p:nvPr/>
            </p:nvCxnSpPr>
            <p:spPr>
              <a:xfrm>
                <a:off x="0" y="4239"/>
                <a:ext cx="5700" cy="0"/>
              </a:xfrm>
              <a:prstGeom prst="straightConnector1">
                <a:avLst/>
              </a:prstGeom>
              <a:noFill/>
              <a:ln cap="flat" cmpd="sng" w="38100">
                <a:solidFill>
                  <a:schemeClr val="lt2"/>
                </a:solidFill>
                <a:prstDash val="solid"/>
                <a:round/>
                <a:headEnd len="med" w="med" type="none"/>
                <a:tailEnd len="med" w="med" type="none"/>
              </a:ln>
            </p:spPr>
          </p:cxnSp>
          <p:cxnSp>
            <p:nvCxnSpPr>
              <p:cNvPr id="10" name="Google Shape;10;p1"/>
              <p:cNvCxnSpPr/>
              <p:nvPr/>
            </p:nvCxnSpPr>
            <p:spPr>
              <a:xfrm>
                <a:off x="0" y="4272"/>
                <a:ext cx="5700" cy="0"/>
              </a:xfrm>
              <a:prstGeom prst="straightConnector1">
                <a:avLst/>
              </a:prstGeom>
              <a:noFill/>
              <a:ln cap="flat" cmpd="sng" w="19050">
                <a:solidFill>
                  <a:schemeClr val="lt2"/>
                </a:solidFill>
                <a:prstDash val="solid"/>
                <a:round/>
                <a:headEnd len="med" w="med" type="none"/>
                <a:tailEnd len="med" w="med" type="none"/>
              </a:ln>
            </p:spPr>
          </p:cxnSp>
          <p:cxnSp>
            <p:nvCxnSpPr>
              <p:cNvPr id="11" name="Google Shape;11;p1"/>
              <p:cNvCxnSpPr/>
              <p:nvPr/>
            </p:nvCxnSpPr>
            <p:spPr>
              <a:xfrm>
                <a:off x="0" y="4113"/>
                <a:ext cx="5700" cy="0"/>
              </a:xfrm>
              <a:prstGeom prst="straightConnector1">
                <a:avLst/>
              </a:prstGeom>
              <a:noFill/>
              <a:ln cap="flat" cmpd="sng" w="28575">
                <a:solidFill>
                  <a:schemeClr val="lt2"/>
                </a:solidFill>
                <a:prstDash val="solid"/>
                <a:round/>
                <a:headEnd len="med" w="med" type="none"/>
                <a:tailEnd len="med" w="med" type="none"/>
              </a:ln>
            </p:spPr>
          </p:cxnSp>
          <p:cxnSp>
            <p:nvCxnSpPr>
              <p:cNvPr id="12" name="Google Shape;12;p1"/>
              <p:cNvCxnSpPr/>
              <p:nvPr/>
            </p:nvCxnSpPr>
            <p:spPr>
              <a:xfrm>
                <a:off x="0" y="4065"/>
                <a:ext cx="5700" cy="0"/>
              </a:xfrm>
              <a:prstGeom prst="straightConnector1">
                <a:avLst/>
              </a:prstGeom>
              <a:noFill/>
              <a:ln cap="flat" cmpd="sng" w="12700">
                <a:solidFill>
                  <a:schemeClr val="lt2"/>
                </a:solidFill>
                <a:prstDash val="solid"/>
                <a:round/>
                <a:headEnd len="med" w="med" type="none"/>
                <a:tailEnd len="med" w="med" type="none"/>
              </a:ln>
            </p:spPr>
          </p:cxnSp>
          <p:cxnSp>
            <p:nvCxnSpPr>
              <p:cNvPr id="13" name="Google Shape;13;p1"/>
              <p:cNvCxnSpPr/>
              <p:nvPr/>
            </p:nvCxnSpPr>
            <p:spPr>
              <a:xfrm>
                <a:off x="0" y="4158"/>
                <a:ext cx="5700" cy="0"/>
              </a:xfrm>
              <a:prstGeom prst="straightConnector1">
                <a:avLst/>
              </a:prstGeom>
              <a:noFill/>
              <a:ln cap="flat" cmpd="sng" w="19050">
                <a:solidFill>
                  <a:schemeClr val="lt2"/>
                </a:solidFill>
                <a:prstDash val="solid"/>
                <a:round/>
                <a:headEnd len="med" w="med" type="none"/>
                <a:tailEnd len="med" w="med" type="none"/>
              </a:ln>
            </p:spPr>
          </p:cxnSp>
          <p:cxnSp>
            <p:nvCxnSpPr>
              <p:cNvPr id="14" name="Google Shape;14;p1"/>
              <p:cNvCxnSpPr/>
              <p:nvPr/>
            </p:nvCxnSpPr>
            <p:spPr>
              <a:xfrm>
                <a:off x="0" y="3666"/>
                <a:ext cx="5700" cy="0"/>
              </a:xfrm>
              <a:prstGeom prst="straightConnector1">
                <a:avLst/>
              </a:prstGeom>
              <a:noFill/>
              <a:ln cap="flat" cmpd="sng" w="9525">
                <a:solidFill>
                  <a:schemeClr val="lt2"/>
                </a:solidFill>
                <a:prstDash val="solid"/>
                <a:round/>
                <a:headEnd len="med" w="med" type="none"/>
                <a:tailEnd len="med" w="med" type="none"/>
              </a:ln>
            </p:spPr>
          </p:cxnSp>
          <p:cxnSp>
            <p:nvCxnSpPr>
              <p:cNvPr id="15" name="Google Shape;15;p1"/>
              <p:cNvCxnSpPr/>
              <p:nvPr/>
            </p:nvCxnSpPr>
            <p:spPr>
              <a:xfrm>
                <a:off x="0" y="3639"/>
                <a:ext cx="5700" cy="0"/>
              </a:xfrm>
              <a:prstGeom prst="straightConnector1">
                <a:avLst/>
              </a:prstGeom>
              <a:noFill/>
              <a:ln cap="flat" cmpd="sng" w="38100">
                <a:solidFill>
                  <a:schemeClr val="lt2"/>
                </a:solidFill>
                <a:prstDash val="solid"/>
                <a:round/>
                <a:headEnd len="med" w="med" type="none"/>
                <a:tailEnd len="med" w="med" type="none"/>
              </a:ln>
            </p:spPr>
          </p:cxnSp>
          <p:cxnSp>
            <p:nvCxnSpPr>
              <p:cNvPr id="16" name="Google Shape;16;p1"/>
              <p:cNvCxnSpPr/>
              <p:nvPr/>
            </p:nvCxnSpPr>
            <p:spPr>
              <a:xfrm>
                <a:off x="0" y="4020"/>
                <a:ext cx="5700" cy="0"/>
              </a:xfrm>
              <a:prstGeom prst="straightConnector1">
                <a:avLst/>
              </a:prstGeom>
              <a:noFill/>
              <a:ln cap="flat" cmpd="sng" w="19050">
                <a:solidFill>
                  <a:schemeClr val="lt2"/>
                </a:solidFill>
                <a:prstDash val="solid"/>
                <a:round/>
                <a:headEnd len="med" w="med" type="none"/>
                <a:tailEnd len="med" w="med" type="none"/>
              </a:ln>
            </p:spPr>
          </p:cxnSp>
          <p:cxnSp>
            <p:nvCxnSpPr>
              <p:cNvPr id="17" name="Google Shape;17;p1"/>
              <p:cNvCxnSpPr/>
              <p:nvPr/>
            </p:nvCxnSpPr>
            <p:spPr>
              <a:xfrm>
                <a:off x="0" y="3894"/>
                <a:ext cx="5700" cy="0"/>
              </a:xfrm>
              <a:prstGeom prst="straightConnector1">
                <a:avLst/>
              </a:prstGeom>
              <a:noFill/>
              <a:ln cap="flat" cmpd="sng" w="28575">
                <a:solidFill>
                  <a:schemeClr val="lt2"/>
                </a:solidFill>
                <a:prstDash val="solid"/>
                <a:round/>
                <a:headEnd len="med" w="med" type="none"/>
                <a:tailEnd len="med" w="med" type="none"/>
              </a:ln>
            </p:spPr>
          </p:cxnSp>
          <p:cxnSp>
            <p:nvCxnSpPr>
              <p:cNvPr id="18" name="Google Shape;18;p1"/>
              <p:cNvCxnSpPr/>
              <p:nvPr/>
            </p:nvCxnSpPr>
            <p:spPr>
              <a:xfrm>
                <a:off x="0" y="3813"/>
                <a:ext cx="5700" cy="0"/>
              </a:xfrm>
              <a:prstGeom prst="straightConnector1">
                <a:avLst/>
              </a:prstGeom>
              <a:noFill/>
              <a:ln cap="flat" cmpd="sng" w="12700">
                <a:solidFill>
                  <a:schemeClr val="lt2"/>
                </a:solidFill>
                <a:prstDash val="solid"/>
                <a:round/>
                <a:headEnd len="med" w="med" type="none"/>
                <a:tailEnd len="med" w="med" type="none"/>
              </a:ln>
            </p:spPr>
          </p:cxnSp>
          <p:cxnSp>
            <p:nvCxnSpPr>
              <p:cNvPr id="19" name="Google Shape;19;p1"/>
              <p:cNvCxnSpPr/>
              <p:nvPr/>
            </p:nvCxnSpPr>
            <p:spPr>
              <a:xfrm>
                <a:off x="0" y="3999"/>
                <a:ext cx="5700" cy="0"/>
              </a:xfrm>
              <a:prstGeom prst="straightConnector1">
                <a:avLst/>
              </a:prstGeom>
              <a:noFill/>
              <a:ln cap="flat" cmpd="sng" w="9525">
                <a:solidFill>
                  <a:schemeClr val="lt2"/>
                </a:solidFill>
                <a:prstDash val="solid"/>
                <a:round/>
                <a:headEnd len="med" w="med" type="none"/>
                <a:tailEnd len="med" w="med" type="none"/>
              </a:ln>
            </p:spPr>
          </p:cxnSp>
          <p:cxnSp>
            <p:nvCxnSpPr>
              <p:cNvPr id="20" name="Google Shape;20;p1"/>
              <p:cNvCxnSpPr/>
              <p:nvPr/>
            </p:nvCxnSpPr>
            <p:spPr>
              <a:xfrm>
                <a:off x="0" y="3687"/>
                <a:ext cx="5700" cy="0"/>
              </a:xfrm>
              <a:prstGeom prst="straightConnector1">
                <a:avLst/>
              </a:prstGeom>
              <a:noFill/>
              <a:ln cap="flat" cmpd="sng" w="12700">
                <a:solidFill>
                  <a:schemeClr val="lt2"/>
                </a:solidFill>
                <a:prstDash val="solid"/>
                <a:round/>
                <a:headEnd len="med" w="med" type="none"/>
                <a:tailEnd len="med" w="med" type="none"/>
              </a:ln>
            </p:spPr>
          </p:cxnSp>
          <p:cxnSp>
            <p:nvCxnSpPr>
              <p:cNvPr id="21" name="Google Shape;21;p1"/>
              <p:cNvCxnSpPr/>
              <p:nvPr/>
            </p:nvCxnSpPr>
            <p:spPr>
              <a:xfrm>
                <a:off x="0" y="3741"/>
                <a:ext cx="5700" cy="0"/>
              </a:xfrm>
              <a:prstGeom prst="straightConnector1">
                <a:avLst/>
              </a:prstGeom>
              <a:noFill/>
              <a:ln cap="flat" cmpd="sng" w="12700">
                <a:solidFill>
                  <a:schemeClr val="lt2"/>
                </a:solidFill>
                <a:prstDash val="solid"/>
                <a:round/>
                <a:headEnd len="med" w="med" type="none"/>
                <a:tailEnd len="med" w="med" type="none"/>
              </a:ln>
            </p:spPr>
          </p:cxnSp>
          <p:cxnSp>
            <p:nvCxnSpPr>
              <p:cNvPr id="22" name="Google Shape;22;p1"/>
              <p:cNvCxnSpPr/>
              <p:nvPr/>
            </p:nvCxnSpPr>
            <p:spPr>
              <a:xfrm>
                <a:off x="0" y="3939"/>
                <a:ext cx="5700" cy="0"/>
              </a:xfrm>
              <a:prstGeom prst="straightConnector1">
                <a:avLst/>
              </a:prstGeom>
              <a:noFill/>
              <a:ln cap="flat" cmpd="sng" w="19050">
                <a:solidFill>
                  <a:schemeClr val="lt2"/>
                </a:solidFill>
                <a:prstDash val="solid"/>
                <a:round/>
                <a:headEnd len="med" w="med" type="none"/>
                <a:tailEnd len="med" w="med" type="none"/>
              </a:ln>
            </p:spPr>
          </p:cxnSp>
          <p:cxnSp>
            <p:nvCxnSpPr>
              <p:cNvPr id="23" name="Google Shape;23;p1"/>
              <p:cNvCxnSpPr/>
              <p:nvPr/>
            </p:nvCxnSpPr>
            <p:spPr>
              <a:xfrm>
                <a:off x="0" y="3918"/>
                <a:ext cx="5700" cy="0"/>
              </a:xfrm>
              <a:prstGeom prst="straightConnector1">
                <a:avLst/>
              </a:prstGeom>
              <a:noFill/>
              <a:ln cap="flat" cmpd="sng" w="9525">
                <a:solidFill>
                  <a:schemeClr val="lt2"/>
                </a:solidFill>
                <a:prstDash val="solid"/>
                <a:round/>
                <a:headEnd len="med" w="med" type="none"/>
                <a:tailEnd len="med" w="med" type="none"/>
              </a:ln>
            </p:spPr>
          </p:cxnSp>
          <p:cxnSp>
            <p:nvCxnSpPr>
              <p:cNvPr id="24" name="Google Shape;24;p1"/>
              <p:cNvCxnSpPr/>
              <p:nvPr/>
            </p:nvCxnSpPr>
            <p:spPr>
              <a:xfrm>
                <a:off x="0" y="3510"/>
                <a:ext cx="5700" cy="0"/>
              </a:xfrm>
              <a:prstGeom prst="straightConnector1">
                <a:avLst/>
              </a:prstGeom>
              <a:noFill/>
              <a:ln cap="flat" cmpd="sng" w="9525">
                <a:solidFill>
                  <a:schemeClr val="lt2"/>
                </a:solidFill>
                <a:prstDash val="solid"/>
                <a:round/>
                <a:headEnd len="med" w="med" type="none"/>
                <a:tailEnd len="med" w="med" type="none"/>
              </a:ln>
            </p:spPr>
          </p:cxnSp>
          <p:cxnSp>
            <p:nvCxnSpPr>
              <p:cNvPr id="25" name="Google Shape;25;p1"/>
              <p:cNvCxnSpPr/>
              <p:nvPr/>
            </p:nvCxnSpPr>
            <p:spPr>
              <a:xfrm>
                <a:off x="0" y="3546"/>
                <a:ext cx="5700" cy="0"/>
              </a:xfrm>
              <a:prstGeom prst="straightConnector1">
                <a:avLst/>
              </a:prstGeom>
              <a:noFill/>
              <a:ln cap="flat" cmpd="sng" w="38100">
                <a:solidFill>
                  <a:schemeClr val="lt2"/>
                </a:solidFill>
                <a:prstDash val="solid"/>
                <a:round/>
                <a:headEnd len="med" w="med" type="none"/>
                <a:tailEnd len="med" w="med" type="none"/>
              </a:ln>
            </p:spPr>
          </p:cxnSp>
          <p:cxnSp>
            <p:nvCxnSpPr>
              <p:cNvPr id="26" name="Google Shape;26;p1"/>
              <p:cNvCxnSpPr/>
              <p:nvPr/>
            </p:nvCxnSpPr>
            <p:spPr>
              <a:xfrm>
                <a:off x="0" y="3579"/>
                <a:ext cx="5700" cy="0"/>
              </a:xfrm>
              <a:prstGeom prst="straightConnector1">
                <a:avLst/>
              </a:prstGeom>
              <a:noFill/>
              <a:ln cap="flat" cmpd="sng" w="19050">
                <a:solidFill>
                  <a:schemeClr val="lt2"/>
                </a:solidFill>
                <a:prstDash val="solid"/>
                <a:round/>
                <a:headEnd len="med" w="med" type="none"/>
                <a:tailEnd len="med" w="med" type="none"/>
              </a:ln>
            </p:spPr>
          </p:cxnSp>
          <p:cxnSp>
            <p:nvCxnSpPr>
              <p:cNvPr id="27" name="Google Shape;27;p1"/>
              <p:cNvCxnSpPr/>
              <p:nvPr/>
            </p:nvCxnSpPr>
            <p:spPr>
              <a:xfrm>
                <a:off x="0" y="3420"/>
                <a:ext cx="5700" cy="0"/>
              </a:xfrm>
              <a:prstGeom prst="straightConnector1">
                <a:avLst/>
              </a:prstGeom>
              <a:noFill/>
              <a:ln cap="flat" cmpd="sng" w="28575">
                <a:solidFill>
                  <a:schemeClr val="lt2"/>
                </a:solidFill>
                <a:prstDash val="solid"/>
                <a:round/>
                <a:headEnd len="med" w="med" type="none"/>
                <a:tailEnd len="med" w="med" type="none"/>
              </a:ln>
            </p:spPr>
          </p:cxnSp>
          <p:cxnSp>
            <p:nvCxnSpPr>
              <p:cNvPr id="28" name="Google Shape;28;p1"/>
              <p:cNvCxnSpPr/>
              <p:nvPr/>
            </p:nvCxnSpPr>
            <p:spPr>
              <a:xfrm>
                <a:off x="0" y="3372"/>
                <a:ext cx="5700" cy="0"/>
              </a:xfrm>
              <a:prstGeom prst="straightConnector1">
                <a:avLst/>
              </a:prstGeom>
              <a:noFill/>
              <a:ln cap="flat" cmpd="sng" w="12700">
                <a:solidFill>
                  <a:schemeClr val="lt2"/>
                </a:solidFill>
                <a:prstDash val="solid"/>
                <a:round/>
                <a:headEnd len="med" w="med" type="none"/>
                <a:tailEnd len="med" w="med" type="none"/>
              </a:ln>
            </p:spPr>
          </p:cxnSp>
          <p:cxnSp>
            <p:nvCxnSpPr>
              <p:cNvPr id="29" name="Google Shape;29;p1"/>
              <p:cNvCxnSpPr/>
              <p:nvPr/>
            </p:nvCxnSpPr>
            <p:spPr>
              <a:xfrm>
                <a:off x="0" y="3465"/>
                <a:ext cx="5700" cy="0"/>
              </a:xfrm>
              <a:prstGeom prst="straightConnector1">
                <a:avLst/>
              </a:prstGeom>
              <a:noFill/>
              <a:ln cap="flat" cmpd="sng" w="19050">
                <a:solidFill>
                  <a:schemeClr val="lt2"/>
                </a:solidFill>
                <a:prstDash val="solid"/>
                <a:round/>
                <a:headEnd len="med" w="med" type="none"/>
                <a:tailEnd len="med" w="med" type="none"/>
              </a:ln>
            </p:spPr>
          </p:cxnSp>
          <p:cxnSp>
            <p:nvCxnSpPr>
              <p:cNvPr id="30" name="Google Shape;30;p1"/>
              <p:cNvCxnSpPr/>
              <p:nvPr/>
            </p:nvCxnSpPr>
            <p:spPr>
              <a:xfrm>
                <a:off x="0" y="2973"/>
                <a:ext cx="5700" cy="0"/>
              </a:xfrm>
              <a:prstGeom prst="straightConnector1">
                <a:avLst/>
              </a:prstGeom>
              <a:noFill/>
              <a:ln cap="flat" cmpd="sng" w="9525">
                <a:solidFill>
                  <a:schemeClr val="lt2"/>
                </a:solidFill>
                <a:prstDash val="solid"/>
                <a:round/>
                <a:headEnd len="med" w="med" type="none"/>
                <a:tailEnd len="med" w="med" type="none"/>
              </a:ln>
            </p:spPr>
          </p:cxnSp>
          <p:cxnSp>
            <p:nvCxnSpPr>
              <p:cNvPr id="31" name="Google Shape;31;p1"/>
              <p:cNvCxnSpPr/>
              <p:nvPr/>
            </p:nvCxnSpPr>
            <p:spPr>
              <a:xfrm>
                <a:off x="0" y="2946"/>
                <a:ext cx="5700" cy="0"/>
              </a:xfrm>
              <a:prstGeom prst="straightConnector1">
                <a:avLst/>
              </a:prstGeom>
              <a:noFill/>
              <a:ln cap="flat" cmpd="sng" w="38100">
                <a:solidFill>
                  <a:schemeClr val="lt2"/>
                </a:solidFill>
                <a:prstDash val="solid"/>
                <a:round/>
                <a:headEnd len="med" w="med" type="none"/>
                <a:tailEnd len="med" w="med" type="none"/>
              </a:ln>
            </p:spPr>
          </p:cxnSp>
          <p:cxnSp>
            <p:nvCxnSpPr>
              <p:cNvPr id="32" name="Google Shape;32;p1"/>
              <p:cNvCxnSpPr/>
              <p:nvPr/>
            </p:nvCxnSpPr>
            <p:spPr>
              <a:xfrm>
                <a:off x="0" y="3327"/>
                <a:ext cx="5700" cy="0"/>
              </a:xfrm>
              <a:prstGeom prst="straightConnector1">
                <a:avLst/>
              </a:prstGeom>
              <a:noFill/>
              <a:ln cap="flat" cmpd="sng" w="19050">
                <a:solidFill>
                  <a:schemeClr val="lt2"/>
                </a:solidFill>
                <a:prstDash val="solid"/>
                <a:round/>
                <a:headEnd len="med" w="med" type="none"/>
                <a:tailEnd len="med" w="med" type="none"/>
              </a:ln>
            </p:spPr>
          </p:cxnSp>
          <p:cxnSp>
            <p:nvCxnSpPr>
              <p:cNvPr id="33" name="Google Shape;33;p1"/>
              <p:cNvCxnSpPr/>
              <p:nvPr/>
            </p:nvCxnSpPr>
            <p:spPr>
              <a:xfrm>
                <a:off x="0" y="3201"/>
                <a:ext cx="5700" cy="0"/>
              </a:xfrm>
              <a:prstGeom prst="straightConnector1">
                <a:avLst/>
              </a:prstGeom>
              <a:noFill/>
              <a:ln cap="flat" cmpd="sng" w="28575">
                <a:solidFill>
                  <a:schemeClr val="lt2"/>
                </a:solidFill>
                <a:prstDash val="solid"/>
                <a:round/>
                <a:headEnd len="med" w="med" type="none"/>
                <a:tailEnd len="med" w="med" type="none"/>
              </a:ln>
            </p:spPr>
          </p:cxnSp>
          <p:cxnSp>
            <p:nvCxnSpPr>
              <p:cNvPr id="34" name="Google Shape;34;p1"/>
              <p:cNvCxnSpPr/>
              <p:nvPr/>
            </p:nvCxnSpPr>
            <p:spPr>
              <a:xfrm>
                <a:off x="0" y="3120"/>
                <a:ext cx="5700" cy="0"/>
              </a:xfrm>
              <a:prstGeom prst="straightConnector1">
                <a:avLst/>
              </a:prstGeom>
              <a:noFill/>
              <a:ln cap="flat" cmpd="sng" w="12700">
                <a:solidFill>
                  <a:schemeClr val="lt2"/>
                </a:solidFill>
                <a:prstDash val="solid"/>
                <a:round/>
                <a:headEnd len="med" w="med" type="none"/>
                <a:tailEnd len="med" w="med" type="none"/>
              </a:ln>
            </p:spPr>
          </p:cxnSp>
          <p:cxnSp>
            <p:nvCxnSpPr>
              <p:cNvPr id="35" name="Google Shape;35;p1"/>
              <p:cNvCxnSpPr/>
              <p:nvPr/>
            </p:nvCxnSpPr>
            <p:spPr>
              <a:xfrm>
                <a:off x="0" y="3306"/>
                <a:ext cx="5700" cy="0"/>
              </a:xfrm>
              <a:prstGeom prst="straightConnector1">
                <a:avLst/>
              </a:prstGeom>
              <a:noFill/>
              <a:ln cap="flat" cmpd="sng" w="9525">
                <a:solidFill>
                  <a:schemeClr val="lt2"/>
                </a:solidFill>
                <a:prstDash val="solid"/>
                <a:round/>
                <a:headEnd len="med" w="med" type="none"/>
                <a:tailEnd len="med" w="med" type="none"/>
              </a:ln>
            </p:spPr>
          </p:cxnSp>
          <p:cxnSp>
            <p:nvCxnSpPr>
              <p:cNvPr id="36" name="Google Shape;36;p1"/>
              <p:cNvCxnSpPr/>
              <p:nvPr/>
            </p:nvCxnSpPr>
            <p:spPr>
              <a:xfrm>
                <a:off x="0" y="2994"/>
                <a:ext cx="5700" cy="0"/>
              </a:xfrm>
              <a:prstGeom prst="straightConnector1">
                <a:avLst/>
              </a:prstGeom>
              <a:noFill/>
              <a:ln cap="flat" cmpd="sng" w="12700">
                <a:solidFill>
                  <a:schemeClr val="lt2"/>
                </a:solidFill>
                <a:prstDash val="solid"/>
                <a:round/>
                <a:headEnd len="med" w="med" type="none"/>
                <a:tailEnd len="med" w="med" type="none"/>
              </a:ln>
            </p:spPr>
          </p:cxnSp>
          <p:cxnSp>
            <p:nvCxnSpPr>
              <p:cNvPr id="37" name="Google Shape;37;p1"/>
              <p:cNvCxnSpPr/>
              <p:nvPr/>
            </p:nvCxnSpPr>
            <p:spPr>
              <a:xfrm>
                <a:off x="0" y="3048"/>
                <a:ext cx="5700" cy="0"/>
              </a:xfrm>
              <a:prstGeom prst="straightConnector1">
                <a:avLst/>
              </a:prstGeom>
              <a:noFill/>
              <a:ln cap="flat" cmpd="sng" w="12700">
                <a:solidFill>
                  <a:schemeClr val="lt2"/>
                </a:solidFill>
                <a:prstDash val="solid"/>
                <a:round/>
                <a:headEnd len="med" w="med" type="none"/>
                <a:tailEnd len="med" w="med" type="none"/>
              </a:ln>
            </p:spPr>
          </p:cxnSp>
          <p:cxnSp>
            <p:nvCxnSpPr>
              <p:cNvPr id="38" name="Google Shape;38;p1"/>
              <p:cNvCxnSpPr/>
              <p:nvPr/>
            </p:nvCxnSpPr>
            <p:spPr>
              <a:xfrm>
                <a:off x="0" y="3246"/>
                <a:ext cx="5700" cy="0"/>
              </a:xfrm>
              <a:prstGeom prst="straightConnector1">
                <a:avLst/>
              </a:prstGeom>
              <a:noFill/>
              <a:ln cap="flat" cmpd="sng" w="19050">
                <a:solidFill>
                  <a:schemeClr val="lt2"/>
                </a:solidFill>
                <a:prstDash val="solid"/>
                <a:round/>
                <a:headEnd len="med" w="med" type="none"/>
                <a:tailEnd len="med" w="med" type="none"/>
              </a:ln>
            </p:spPr>
          </p:cxnSp>
          <p:cxnSp>
            <p:nvCxnSpPr>
              <p:cNvPr id="39" name="Google Shape;39;p1"/>
              <p:cNvCxnSpPr/>
              <p:nvPr/>
            </p:nvCxnSpPr>
            <p:spPr>
              <a:xfrm>
                <a:off x="0" y="3225"/>
                <a:ext cx="5700" cy="0"/>
              </a:xfrm>
              <a:prstGeom prst="straightConnector1">
                <a:avLst/>
              </a:prstGeom>
              <a:noFill/>
              <a:ln cap="flat" cmpd="sng" w="9525">
                <a:solidFill>
                  <a:schemeClr val="lt2"/>
                </a:solidFill>
                <a:prstDash val="solid"/>
                <a:round/>
                <a:headEnd len="med" w="med" type="none"/>
                <a:tailEnd len="med" w="med" type="none"/>
              </a:ln>
            </p:spPr>
          </p:cxnSp>
          <p:cxnSp>
            <p:nvCxnSpPr>
              <p:cNvPr id="40" name="Google Shape;40;p1"/>
              <p:cNvCxnSpPr/>
              <p:nvPr/>
            </p:nvCxnSpPr>
            <p:spPr>
              <a:xfrm>
                <a:off x="0" y="2831"/>
                <a:ext cx="5700" cy="0"/>
              </a:xfrm>
              <a:prstGeom prst="straightConnector1">
                <a:avLst/>
              </a:prstGeom>
              <a:noFill/>
              <a:ln cap="flat" cmpd="sng" w="28575">
                <a:solidFill>
                  <a:schemeClr val="lt2"/>
                </a:solidFill>
                <a:prstDash val="solid"/>
                <a:round/>
                <a:headEnd len="med" w="med" type="none"/>
                <a:tailEnd len="med" w="med" type="none"/>
              </a:ln>
            </p:spPr>
          </p:cxnSp>
          <p:cxnSp>
            <p:nvCxnSpPr>
              <p:cNvPr id="41" name="Google Shape;41;p1"/>
              <p:cNvCxnSpPr/>
              <p:nvPr/>
            </p:nvCxnSpPr>
            <p:spPr>
              <a:xfrm>
                <a:off x="0" y="2750"/>
                <a:ext cx="5700" cy="0"/>
              </a:xfrm>
              <a:prstGeom prst="straightConnector1">
                <a:avLst/>
              </a:prstGeom>
              <a:noFill/>
              <a:ln cap="flat" cmpd="sng" w="12700">
                <a:solidFill>
                  <a:schemeClr val="lt2"/>
                </a:solidFill>
                <a:prstDash val="solid"/>
                <a:round/>
                <a:headEnd len="med" w="med" type="none"/>
                <a:tailEnd len="med" w="med" type="none"/>
              </a:ln>
            </p:spPr>
          </p:cxnSp>
          <p:cxnSp>
            <p:nvCxnSpPr>
              <p:cNvPr id="42" name="Google Shape;42;p1"/>
              <p:cNvCxnSpPr/>
              <p:nvPr/>
            </p:nvCxnSpPr>
            <p:spPr>
              <a:xfrm>
                <a:off x="0" y="2678"/>
                <a:ext cx="5700" cy="0"/>
              </a:xfrm>
              <a:prstGeom prst="straightConnector1">
                <a:avLst/>
              </a:prstGeom>
              <a:noFill/>
              <a:ln cap="flat" cmpd="sng" w="12700">
                <a:solidFill>
                  <a:schemeClr val="lt2"/>
                </a:solidFill>
                <a:prstDash val="solid"/>
                <a:round/>
                <a:headEnd len="med" w="med" type="none"/>
                <a:tailEnd len="med" w="med" type="none"/>
              </a:ln>
            </p:spPr>
          </p:cxnSp>
          <p:cxnSp>
            <p:nvCxnSpPr>
              <p:cNvPr id="43" name="Google Shape;43;p1"/>
              <p:cNvCxnSpPr/>
              <p:nvPr/>
            </p:nvCxnSpPr>
            <p:spPr>
              <a:xfrm>
                <a:off x="0" y="2876"/>
                <a:ext cx="5700" cy="0"/>
              </a:xfrm>
              <a:prstGeom prst="straightConnector1">
                <a:avLst/>
              </a:prstGeom>
              <a:noFill/>
              <a:ln cap="flat" cmpd="sng" w="19050">
                <a:solidFill>
                  <a:schemeClr val="lt2"/>
                </a:solidFill>
                <a:prstDash val="solid"/>
                <a:round/>
                <a:headEnd len="med" w="med" type="none"/>
                <a:tailEnd len="med" w="med" type="none"/>
              </a:ln>
            </p:spPr>
          </p:cxnSp>
          <p:cxnSp>
            <p:nvCxnSpPr>
              <p:cNvPr id="44" name="Google Shape;44;p1"/>
              <p:cNvCxnSpPr/>
              <p:nvPr/>
            </p:nvCxnSpPr>
            <p:spPr>
              <a:xfrm>
                <a:off x="0" y="2855"/>
                <a:ext cx="5700" cy="0"/>
              </a:xfrm>
              <a:prstGeom prst="straightConnector1">
                <a:avLst/>
              </a:prstGeom>
              <a:noFill/>
              <a:ln cap="flat" cmpd="sng" w="9525">
                <a:solidFill>
                  <a:schemeClr val="lt2"/>
                </a:solidFill>
                <a:prstDash val="solid"/>
                <a:round/>
                <a:headEnd len="med" w="med" type="none"/>
                <a:tailEnd len="med" w="med" type="none"/>
              </a:ln>
            </p:spPr>
          </p:cxnSp>
          <p:cxnSp>
            <p:nvCxnSpPr>
              <p:cNvPr id="45" name="Google Shape;45;p1"/>
              <p:cNvCxnSpPr/>
              <p:nvPr/>
            </p:nvCxnSpPr>
            <p:spPr>
              <a:xfrm>
                <a:off x="0" y="2554"/>
                <a:ext cx="5700" cy="0"/>
              </a:xfrm>
              <a:prstGeom prst="straightConnector1">
                <a:avLst/>
              </a:prstGeom>
              <a:noFill/>
              <a:ln cap="flat" cmpd="sng" w="9525">
                <a:solidFill>
                  <a:schemeClr val="lt2"/>
                </a:solidFill>
                <a:prstDash val="solid"/>
                <a:round/>
                <a:headEnd len="med" w="med" type="none"/>
                <a:tailEnd len="med" w="med" type="none"/>
              </a:ln>
            </p:spPr>
          </p:cxnSp>
          <p:cxnSp>
            <p:nvCxnSpPr>
              <p:cNvPr id="46" name="Google Shape;46;p1"/>
              <p:cNvCxnSpPr/>
              <p:nvPr/>
            </p:nvCxnSpPr>
            <p:spPr>
              <a:xfrm>
                <a:off x="0" y="2590"/>
                <a:ext cx="5700" cy="0"/>
              </a:xfrm>
              <a:prstGeom prst="straightConnector1">
                <a:avLst/>
              </a:prstGeom>
              <a:noFill/>
              <a:ln cap="flat" cmpd="sng" w="38100">
                <a:solidFill>
                  <a:schemeClr val="lt2"/>
                </a:solidFill>
                <a:prstDash val="solid"/>
                <a:round/>
                <a:headEnd len="med" w="med" type="none"/>
                <a:tailEnd len="med" w="med" type="none"/>
              </a:ln>
            </p:spPr>
          </p:cxnSp>
          <p:cxnSp>
            <p:nvCxnSpPr>
              <p:cNvPr id="47" name="Google Shape;47;p1"/>
              <p:cNvCxnSpPr/>
              <p:nvPr/>
            </p:nvCxnSpPr>
            <p:spPr>
              <a:xfrm>
                <a:off x="0" y="2623"/>
                <a:ext cx="5700" cy="0"/>
              </a:xfrm>
              <a:prstGeom prst="straightConnector1">
                <a:avLst/>
              </a:prstGeom>
              <a:noFill/>
              <a:ln cap="flat" cmpd="sng" w="19050">
                <a:solidFill>
                  <a:schemeClr val="lt2"/>
                </a:solidFill>
                <a:prstDash val="solid"/>
                <a:round/>
                <a:headEnd len="med" w="med" type="none"/>
                <a:tailEnd len="med" w="med" type="none"/>
              </a:ln>
            </p:spPr>
          </p:cxnSp>
          <p:cxnSp>
            <p:nvCxnSpPr>
              <p:cNvPr id="48" name="Google Shape;48;p1"/>
              <p:cNvCxnSpPr/>
              <p:nvPr/>
            </p:nvCxnSpPr>
            <p:spPr>
              <a:xfrm>
                <a:off x="0" y="2464"/>
                <a:ext cx="5700" cy="0"/>
              </a:xfrm>
              <a:prstGeom prst="straightConnector1">
                <a:avLst/>
              </a:prstGeom>
              <a:noFill/>
              <a:ln cap="flat" cmpd="sng" w="28575">
                <a:solidFill>
                  <a:schemeClr val="lt2"/>
                </a:solidFill>
                <a:prstDash val="solid"/>
                <a:round/>
                <a:headEnd len="med" w="med" type="none"/>
                <a:tailEnd len="med" w="med" type="none"/>
              </a:ln>
            </p:spPr>
          </p:cxnSp>
          <p:cxnSp>
            <p:nvCxnSpPr>
              <p:cNvPr id="49" name="Google Shape;49;p1"/>
              <p:cNvCxnSpPr/>
              <p:nvPr/>
            </p:nvCxnSpPr>
            <p:spPr>
              <a:xfrm>
                <a:off x="0" y="2416"/>
                <a:ext cx="5700" cy="0"/>
              </a:xfrm>
              <a:prstGeom prst="straightConnector1">
                <a:avLst/>
              </a:prstGeom>
              <a:noFill/>
              <a:ln cap="flat" cmpd="sng" w="12700">
                <a:solidFill>
                  <a:schemeClr val="lt2"/>
                </a:solidFill>
                <a:prstDash val="solid"/>
                <a:round/>
                <a:headEnd len="med" w="med" type="none"/>
                <a:tailEnd len="med" w="med" type="none"/>
              </a:ln>
            </p:spPr>
          </p:cxnSp>
          <p:cxnSp>
            <p:nvCxnSpPr>
              <p:cNvPr id="50" name="Google Shape;50;p1"/>
              <p:cNvCxnSpPr/>
              <p:nvPr/>
            </p:nvCxnSpPr>
            <p:spPr>
              <a:xfrm>
                <a:off x="0" y="2509"/>
                <a:ext cx="5700" cy="0"/>
              </a:xfrm>
              <a:prstGeom prst="straightConnector1">
                <a:avLst/>
              </a:prstGeom>
              <a:noFill/>
              <a:ln cap="flat" cmpd="sng" w="19050">
                <a:solidFill>
                  <a:schemeClr val="lt2"/>
                </a:solidFill>
                <a:prstDash val="solid"/>
                <a:round/>
                <a:headEnd len="med" w="med" type="none"/>
                <a:tailEnd len="med" w="med" type="none"/>
              </a:ln>
            </p:spPr>
          </p:cxnSp>
          <p:cxnSp>
            <p:nvCxnSpPr>
              <p:cNvPr id="51" name="Google Shape;51;p1"/>
              <p:cNvCxnSpPr/>
              <p:nvPr/>
            </p:nvCxnSpPr>
            <p:spPr>
              <a:xfrm>
                <a:off x="0" y="2371"/>
                <a:ext cx="5700" cy="0"/>
              </a:xfrm>
              <a:prstGeom prst="straightConnector1">
                <a:avLst/>
              </a:prstGeom>
              <a:noFill/>
              <a:ln cap="flat" cmpd="sng" w="19050">
                <a:solidFill>
                  <a:schemeClr val="lt2"/>
                </a:solidFill>
                <a:prstDash val="solid"/>
                <a:round/>
                <a:headEnd len="med" w="med" type="none"/>
                <a:tailEnd len="med" w="med" type="none"/>
              </a:ln>
            </p:spPr>
          </p:cxnSp>
          <p:cxnSp>
            <p:nvCxnSpPr>
              <p:cNvPr id="52" name="Google Shape;52;p1"/>
              <p:cNvCxnSpPr/>
              <p:nvPr/>
            </p:nvCxnSpPr>
            <p:spPr>
              <a:xfrm>
                <a:off x="0" y="2245"/>
                <a:ext cx="5700" cy="0"/>
              </a:xfrm>
              <a:prstGeom prst="straightConnector1">
                <a:avLst/>
              </a:prstGeom>
              <a:noFill/>
              <a:ln cap="flat" cmpd="sng" w="28575">
                <a:solidFill>
                  <a:schemeClr val="lt2"/>
                </a:solidFill>
                <a:prstDash val="solid"/>
                <a:round/>
                <a:headEnd len="med" w="med" type="none"/>
                <a:tailEnd len="med" w="med" type="none"/>
              </a:ln>
            </p:spPr>
          </p:cxnSp>
          <p:cxnSp>
            <p:nvCxnSpPr>
              <p:cNvPr id="53" name="Google Shape;53;p1"/>
              <p:cNvCxnSpPr/>
              <p:nvPr/>
            </p:nvCxnSpPr>
            <p:spPr>
              <a:xfrm>
                <a:off x="0" y="2350"/>
                <a:ext cx="5700" cy="0"/>
              </a:xfrm>
              <a:prstGeom prst="straightConnector1">
                <a:avLst/>
              </a:prstGeom>
              <a:noFill/>
              <a:ln cap="flat" cmpd="sng" w="9525">
                <a:solidFill>
                  <a:schemeClr val="lt2"/>
                </a:solidFill>
                <a:prstDash val="solid"/>
                <a:round/>
                <a:headEnd len="med" w="med" type="none"/>
                <a:tailEnd len="med" w="med" type="none"/>
              </a:ln>
            </p:spPr>
          </p:cxnSp>
          <p:cxnSp>
            <p:nvCxnSpPr>
              <p:cNvPr id="54" name="Google Shape;54;p1"/>
              <p:cNvCxnSpPr/>
              <p:nvPr/>
            </p:nvCxnSpPr>
            <p:spPr>
              <a:xfrm>
                <a:off x="0" y="2290"/>
                <a:ext cx="5700" cy="0"/>
              </a:xfrm>
              <a:prstGeom prst="straightConnector1">
                <a:avLst/>
              </a:prstGeom>
              <a:noFill/>
              <a:ln cap="flat" cmpd="sng" w="19050">
                <a:solidFill>
                  <a:schemeClr val="lt2"/>
                </a:solidFill>
                <a:prstDash val="solid"/>
                <a:round/>
                <a:headEnd len="med" w="med" type="none"/>
                <a:tailEnd len="med" w="med" type="none"/>
              </a:ln>
            </p:spPr>
          </p:cxnSp>
          <p:cxnSp>
            <p:nvCxnSpPr>
              <p:cNvPr id="55" name="Google Shape;55;p1"/>
              <p:cNvCxnSpPr/>
              <p:nvPr/>
            </p:nvCxnSpPr>
            <p:spPr>
              <a:xfrm>
                <a:off x="0" y="2269"/>
                <a:ext cx="5700" cy="0"/>
              </a:xfrm>
              <a:prstGeom prst="straightConnector1">
                <a:avLst/>
              </a:prstGeom>
              <a:noFill/>
              <a:ln cap="flat" cmpd="sng" w="9525">
                <a:solidFill>
                  <a:schemeClr val="lt2"/>
                </a:solidFill>
                <a:prstDash val="solid"/>
                <a:round/>
                <a:headEnd len="med" w="med" type="none"/>
                <a:tailEnd len="med" w="med" type="none"/>
              </a:ln>
            </p:spPr>
          </p:cxnSp>
          <p:cxnSp>
            <p:nvCxnSpPr>
              <p:cNvPr id="56" name="Google Shape;56;p1"/>
              <p:cNvCxnSpPr/>
              <p:nvPr/>
            </p:nvCxnSpPr>
            <p:spPr>
              <a:xfrm>
                <a:off x="0" y="2130"/>
                <a:ext cx="5700" cy="0"/>
              </a:xfrm>
              <a:prstGeom prst="straightConnector1">
                <a:avLst/>
              </a:prstGeom>
              <a:noFill/>
              <a:ln cap="flat" cmpd="sng" w="9525">
                <a:solidFill>
                  <a:schemeClr val="lt2"/>
                </a:solidFill>
                <a:prstDash val="solid"/>
                <a:round/>
                <a:headEnd len="med" w="med" type="none"/>
                <a:tailEnd len="med" w="med" type="none"/>
              </a:ln>
            </p:spPr>
          </p:cxnSp>
          <p:cxnSp>
            <p:nvCxnSpPr>
              <p:cNvPr id="57" name="Google Shape;57;p1"/>
              <p:cNvCxnSpPr/>
              <p:nvPr/>
            </p:nvCxnSpPr>
            <p:spPr>
              <a:xfrm>
                <a:off x="0" y="2166"/>
                <a:ext cx="5700" cy="0"/>
              </a:xfrm>
              <a:prstGeom prst="straightConnector1">
                <a:avLst/>
              </a:prstGeom>
              <a:noFill/>
              <a:ln cap="flat" cmpd="sng" w="38100">
                <a:solidFill>
                  <a:schemeClr val="lt2"/>
                </a:solidFill>
                <a:prstDash val="solid"/>
                <a:round/>
                <a:headEnd len="med" w="med" type="none"/>
                <a:tailEnd len="med" w="med" type="none"/>
              </a:ln>
            </p:spPr>
          </p:cxnSp>
          <p:cxnSp>
            <p:nvCxnSpPr>
              <p:cNvPr id="58" name="Google Shape;58;p1"/>
              <p:cNvCxnSpPr/>
              <p:nvPr/>
            </p:nvCxnSpPr>
            <p:spPr>
              <a:xfrm>
                <a:off x="0" y="2199"/>
                <a:ext cx="5700" cy="0"/>
              </a:xfrm>
              <a:prstGeom prst="straightConnector1">
                <a:avLst/>
              </a:prstGeom>
              <a:noFill/>
              <a:ln cap="flat" cmpd="sng" w="19050">
                <a:solidFill>
                  <a:schemeClr val="lt2"/>
                </a:solidFill>
                <a:prstDash val="solid"/>
                <a:round/>
                <a:headEnd len="med" w="med" type="none"/>
                <a:tailEnd len="med" w="med" type="none"/>
              </a:ln>
            </p:spPr>
          </p:cxnSp>
          <p:cxnSp>
            <p:nvCxnSpPr>
              <p:cNvPr id="59" name="Google Shape;59;p1"/>
              <p:cNvCxnSpPr/>
              <p:nvPr/>
            </p:nvCxnSpPr>
            <p:spPr>
              <a:xfrm>
                <a:off x="0" y="2040"/>
                <a:ext cx="5700" cy="0"/>
              </a:xfrm>
              <a:prstGeom prst="straightConnector1">
                <a:avLst/>
              </a:prstGeom>
              <a:noFill/>
              <a:ln cap="flat" cmpd="sng" w="28575">
                <a:solidFill>
                  <a:schemeClr val="lt2"/>
                </a:solidFill>
                <a:prstDash val="solid"/>
                <a:round/>
                <a:headEnd len="med" w="med" type="none"/>
                <a:tailEnd len="med" w="med" type="none"/>
              </a:ln>
            </p:spPr>
          </p:cxnSp>
          <p:cxnSp>
            <p:nvCxnSpPr>
              <p:cNvPr id="60" name="Google Shape;60;p1"/>
              <p:cNvCxnSpPr/>
              <p:nvPr/>
            </p:nvCxnSpPr>
            <p:spPr>
              <a:xfrm>
                <a:off x="0" y="1992"/>
                <a:ext cx="5700" cy="0"/>
              </a:xfrm>
              <a:prstGeom prst="straightConnector1">
                <a:avLst/>
              </a:prstGeom>
              <a:noFill/>
              <a:ln cap="flat" cmpd="sng" w="12700">
                <a:solidFill>
                  <a:schemeClr val="lt2"/>
                </a:solidFill>
                <a:prstDash val="solid"/>
                <a:round/>
                <a:headEnd len="med" w="med" type="none"/>
                <a:tailEnd len="med" w="med" type="none"/>
              </a:ln>
            </p:spPr>
          </p:cxnSp>
          <p:cxnSp>
            <p:nvCxnSpPr>
              <p:cNvPr id="61" name="Google Shape;61;p1"/>
              <p:cNvCxnSpPr/>
              <p:nvPr/>
            </p:nvCxnSpPr>
            <p:spPr>
              <a:xfrm>
                <a:off x="0" y="2085"/>
                <a:ext cx="5700" cy="0"/>
              </a:xfrm>
              <a:prstGeom prst="straightConnector1">
                <a:avLst/>
              </a:prstGeom>
              <a:noFill/>
              <a:ln cap="flat" cmpd="sng" w="19050">
                <a:solidFill>
                  <a:schemeClr val="lt2"/>
                </a:solidFill>
                <a:prstDash val="solid"/>
                <a:round/>
                <a:headEnd len="med" w="med" type="none"/>
                <a:tailEnd len="med" w="med" type="none"/>
              </a:ln>
            </p:spPr>
          </p:cxnSp>
          <p:cxnSp>
            <p:nvCxnSpPr>
              <p:cNvPr id="62" name="Google Shape;62;p1"/>
              <p:cNvCxnSpPr/>
              <p:nvPr/>
            </p:nvCxnSpPr>
            <p:spPr>
              <a:xfrm>
                <a:off x="0" y="1593"/>
                <a:ext cx="5700" cy="0"/>
              </a:xfrm>
              <a:prstGeom prst="straightConnector1">
                <a:avLst/>
              </a:prstGeom>
              <a:noFill/>
              <a:ln cap="flat" cmpd="sng" w="9525">
                <a:solidFill>
                  <a:schemeClr val="lt2"/>
                </a:solidFill>
                <a:prstDash val="solid"/>
                <a:round/>
                <a:headEnd len="med" w="med" type="none"/>
                <a:tailEnd len="med" w="med" type="none"/>
              </a:ln>
            </p:spPr>
          </p:cxnSp>
          <p:cxnSp>
            <p:nvCxnSpPr>
              <p:cNvPr id="63" name="Google Shape;63;p1"/>
              <p:cNvCxnSpPr/>
              <p:nvPr/>
            </p:nvCxnSpPr>
            <p:spPr>
              <a:xfrm>
                <a:off x="0" y="1566"/>
                <a:ext cx="5700" cy="0"/>
              </a:xfrm>
              <a:prstGeom prst="straightConnector1">
                <a:avLst/>
              </a:prstGeom>
              <a:noFill/>
              <a:ln cap="flat" cmpd="sng" w="38100">
                <a:solidFill>
                  <a:schemeClr val="lt2"/>
                </a:solidFill>
                <a:prstDash val="solid"/>
                <a:round/>
                <a:headEnd len="med" w="med" type="none"/>
                <a:tailEnd len="med" w="med" type="none"/>
              </a:ln>
            </p:spPr>
          </p:cxnSp>
          <p:cxnSp>
            <p:nvCxnSpPr>
              <p:cNvPr id="64" name="Google Shape;64;p1"/>
              <p:cNvCxnSpPr/>
              <p:nvPr/>
            </p:nvCxnSpPr>
            <p:spPr>
              <a:xfrm>
                <a:off x="0" y="1947"/>
                <a:ext cx="5700" cy="0"/>
              </a:xfrm>
              <a:prstGeom prst="straightConnector1">
                <a:avLst/>
              </a:prstGeom>
              <a:noFill/>
              <a:ln cap="flat" cmpd="sng" w="19050">
                <a:solidFill>
                  <a:schemeClr val="lt2"/>
                </a:solidFill>
                <a:prstDash val="solid"/>
                <a:round/>
                <a:headEnd len="med" w="med" type="none"/>
                <a:tailEnd len="med" w="med" type="none"/>
              </a:ln>
            </p:spPr>
          </p:cxnSp>
          <p:cxnSp>
            <p:nvCxnSpPr>
              <p:cNvPr id="65" name="Google Shape;65;p1"/>
              <p:cNvCxnSpPr/>
              <p:nvPr/>
            </p:nvCxnSpPr>
            <p:spPr>
              <a:xfrm>
                <a:off x="0" y="1821"/>
                <a:ext cx="5700" cy="0"/>
              </a:xfrm>
              <a:prstGeom prst="straightConnector1">
                <a:avLst/>
              </a:prstGeom>
              <a:noFill/>
              <a:ln cap="flat" cmpd="sng" w="28575">
                <a:solidFill>
                  <a:schemeClr val="lt2"/>
                </a:solidFill>
                <a:prstDash val="solid"/>
                <a:round/>
                <a:headEnd len="med" w="med" type="none"/>
                <a:tailEnd len="med" w="med" type="none"/>
              </a:ln>
            </p:spPr>
          </p:cxnSp>
          <p:cxnSp>
            <p:nvCxnSpPr>
              <p:cNvPr id="66" name="Google Shape;66;p1"/>
              <p:cNvCxnSpPr/>
              <p:nvPr/>
            </p:nvCxnSpPr>
            <p:spPr>
              <a:xfrm>
                <a:off x="0" y="1740"/>
                <a:ext cx="5700" cy="0"/>
              </a:xfrm>
              <a:prstGeom prst="straightConnector1">
                <a:avLst/>
              </a:prstGeom>
              <a:noFill/>
              <a:ln cap="flat" cmpd="sng" w="12700">
                <a:solidFill>
                  <a:schemeClr val="lt2"/>
                </a:solidFill>
                <a:prstDash val="solid"/>
                <a:round/>
                <a:headEnd len="med" w="med" type="none"/>
                <a:tailEnd len="med" w="med" type="none"/>
              </a:ln>
            </p:spPr>
          </p:cxnSp>
          <p:cxnSp>
            <p:nvCxnSpPr>
              <p:cNvPr id="67" name="Google Shape;67;p1"/>
              <p:cNvCxnSpPr/>
              <p:nvPr/>
            </p:nvCxnSpPr>
            <p:spPr>
              <a:xfrm>
                <a:off x="0" y="1926"/>
                <a:ext cx="5700" cy="0"/>
              </a:xfrm>
              <a:prstGeom prst="straightConnector1">
                <a:avLst/>
              </a:prstGeom>
              <a:noFill/>
              <a:ln cap="flat" cmpd="sng" w="9525">
                <a:solidFill>
                  <a:schemeClr val="lt2"/>
                </a:solidFill>
                <a:prstDash val="solid"/>
                <a:round/>
                <a:headEnd len="med" w="med" type="none"/>
                <a:tailEnd len="med" w="med" type="none"/>
              </a:ln>
            </p:spPr>
          </p:cxnSp>
          <p:cxnSp>
            <p:nvCxnSpPr>
              <p:cNvPr id="68" name="Google Shape;68;p1"/>
              <p:cNvCxnSpPr/>
              <p:nvPr/>
            </p:nvCxnSpPr>
            <p:spPr>
              <a:xfrm>
                <a:off x="0" y="1614"/>
                <a:ext cx="5700" cy="0"/>
              </a:xfrm>
              <a:prstGeom prst="straightConnector1">
                <a:avLst/>
              </a:prstGeom>
              <a:noFill/>
              <a:ln cap="flat" cmpd="sng" w="12700">
                <a:solidFill>
                  <a:schemeClr val="lt2"/>
                </a:solidFill>
                <a:prstDash val="solid"/>
                <a:round/>
                <a:headEnd len="med" w="med" type="none"/>
                <a:tailEnd len="med" w="med" type="none"/>
              </a:ln>
            </p:spPr>
          </p:cxnSp>
          <p:cxnSp>
            <p:nvCxnSpPr>
              <p:cNvPr id="69" name="Google Shape;69;p1"/>
              <p:cNvCxnSpPr/>
              <p:nvPr/>
            </p:nvCxnSpPr>
            <p:spPr>
              <a:xfrm>
                <a:off x="0" y="1668"/>
                <a:ext cx="5700" cy="0"/>
              </a:xfrm>
              <a:prstGeom prst="straightConnector1">
                <a:avLst/>
              </a:prstGeom>
              <a:noFill/>
              <a:ln cap="flat" cmpd="sng" w="12700">
                <a:solidFill>
                  <a:schemeClr val="lt2"/>
                </a:solidFill>
                <a:prstDash val="solid"/>
                <a:round/>
                <a:headEnd len="med" w="med" type="none"/>
                <a:tailEnd len="med" w="med" type="none"/>
              </a:ln>
            </p:spPr>
          </p:cxnSp>
          <p:cxnSp>
            <p:nvCxnSpPr>
              <p:cNvPr id="70" name="Google Shape;70;p1"/>
              <p:cNvCxnSpPr/>
              <p:nvPr/>
            </p:nvCxnSpPr>
            <p:spPr>
              <a:xfrm>
                <a:off x="0" y="1866"/>
                <a:ext cx="5700" cy="0"/>
              </a:xfrm>
              <a:prstGeom prst="straightConnector1">
                <a:avLst/>
              </a:prstGeom>
              <a:noFill/>
              <a:ln cap="flat" cmpd="sng" w="19050">
                <a:solidFill>
                  <a:schemeClr val="lt2"/>
                </a:solidFill>
                <a:prstDash val="solid"/>
                <a:round/>
                <a:headEnd len="med" w="med" type="none"/>
                <a:tailEnd len="med" w="med" type="none"/>
              </a:ln>
            </p:spPr>
          </p:cxnSp>
          <p:cxnSp>
            <p:nvCxnSpPr>
              <p:cNvPr id="71" name="Google Shape;71;p1"/>
              <p:cNvCxnSpPr/>
              <p:nvPr/>
            </p:nvCxnSpPr>
            <p:spPr>
              <a:xfrm>
                <a:off x="0" y="1845"/>
                <a:ext cx="5700" cy="0"/>
              </a:xfrm>
              <a:prstGeom prst="straightConnector1">
                <a:avLst/>
              </a:prstGeom>
              <a:noFill/>
              <a:ln cap="flat" cmpd="sng" w="9525">
                <a:solidFill>
                  <a:schemeClr val="lt2"/>
                </a:solidFill>
                <a:prstDash val="solid"/>
                <a:round/>
                <a:headEnd len="med" w="med" type="none"/>
                <a:tailEnd len="med" w="med" type="none"/>
              </a:ln>
            </p:spPr>
          </p:cxnSp>
          <p:cxnSp>
            <p:nvCxnSpPr>
              <p:cNvPr id="72" name="Google Shape;72;p1"/>
              <p:cNvCxnSpPr/>
              <p:nvPr/>
            </p:nvCxnSpPr>
            <p:spPr>
              <a:xfrm>
                <a:off x="0" y="1437"/>
                <a:ext cx="5700" cy="0"/>
              </a:xfrm>
              <a:prstGeom prst="straightConnector1">
                <a:avLst/>
              </a:prstGeom>
              <a:noFill/>
              <a:ln cap="flat" cmpd="sng" w="9525">
                <a:solidFill>
                  <a:schemeClr val="lt2"/>
                </a:solidFill>
                <a:prstDash val="solid"/>
                <a:round/>
                <a:headEnd len="med" w="med" type="none"/>
                <a:tailEnd len="med" w="med" type="none"/>
              </a:ln>
            </p:spPr>
          </p:cxnSp>
          <p:cxnSp>
            <p:nvCxnSpPr>
              <p:cNvPr id="73" name="Google Shape;73;p1"/>
              <p:cNvCxnSpPr/>
              <p:nvPr/>
            </p:nvCxnSpPr>
            <p:spPr>
              <a:xfrm>
                <a:off x="0" y="1473"/>
                <a:ext cx="5700" cy="0"/>
              </a:xfrm>
              <a:prstGeom prst="straightConnector1">
                <a:avLst/>
              </a:prstGeom>
              <a:noFill/>
              <a:ln cap="flat" cmpd="sng" w="38100">
                <a:solidFill>
                  <a:schemeClr val="lt2"/>
                </a:solidFill>
                <a:prstDash val="solid"/>
                <a:round/>
                <a:headEnd len="med" w="med" type="none"/>
                <a:tailEnd len="med" w="med" type="none"/>
              </a:ln>
            </p:spPr>
          </p:cxnSp>
          <p:cxnSp>
            <p:nvCxnSpPr>
              <p:cNvPr id="74" name="Google Shape;74;p1"/>
              <p:cNvCxnSpPr/>
              <p:nvPr/>
            </p:nvCxnSpPr>
            <p:spPr>
              <a:xfrm>
                <a:off x="0" y="1506"/>
                <a:ext cx="5700" cy="0"/>
              </a:xfrm>
              <a:prstGeom prst="straightConnector1">
                <a:avLst/>
              </a:prstGeom>
              <a:noFill/>
              <a:ln cap="flat" cmpd="sng" w="19050">
                <a:solidFill>
                  <a:schemeClr val="lt2"/>
                </a:solidFill>
                <a:prstDash val="solid"/>
                <a:round/>
                <a:headEnd len="med" w="med" type="none"/>
                <a:tailEnd len="med" w="med" type="none"/>
              </a:ln>
            </p:spPr>
          </p:cxnSp>
          <p:cxnSp>
            <p:nvCxnSpPr>
              <p:cNvPr id="75" name="Google Shape;75;p1"/>
              <p:cNvCxnSpPr/>
              <p:nvPr/>
            </p:nvCxnSpPr>
            <p:spPr>
              <a:xfrm>
                <a:off x="0" y="1347"/>
                <a:ext cx="5700" cy="0"/>
              </a:xfrm>
              <a:prstGeom prst="straightConnector1">
                <a:avLst/>
              </a:prstGeom>
              <a:noFill/>
              <a:ln cap="flat" cmpd="sng" w="28575">
                <a:solidFill>
                  <a:schemeClr val="lt2"/>
                </a:solidFill>
                <a:prstDash val="solid"/>
                <a:round/>
                <a:headEnd len="med" w="med" type="none"/>
                <a:tailEnd len="med" w="med" type="none"/>
              </a:ln>
            </p:spPr>
          </p:cxnSp>
          <p:cxnSp>
            <p:nvCxnSpPr>
              <p:cNvPr id="76" name="Google Shape;76;p1"/>
              <p:cNvCxnSpPr/>
              <p:nvPr/>
            </p:nvCxnSpPr>
            <p:spPr>
              <a:xfrm>
                <a:off x="0" y="1392"/>
                <a:ext cx="5700" cy="0"/>
              </a:xfrm>
              <a:prstGeom prst="straightConnector1">
                <a:avLst/>
              </a:prstGeom>
              <a:noFill/>
              <a:ln cap="flat" cmpd="sng" w="19050">
                <a:solidFill>
                  <a:schemeClr val="lt2"/>
                </a:solidFill>
                <a:prstDash val="solid"/>
                <a:round/>
                <a:headEnd len="med" w="med" type="none"/>
                <a:tailEnd len="med" w="med" type="none"/>
              </a:ln>
            </p:spPr>
          </p:cxnSp>
          <p:cxnSp>
            <p:nvCxnSpPr>
              <p:cNvPr id="77" name="Google Shape;77;p1"/>
              <p:cNvCxnSpPr/>
              <p:nvPr/>
            </p:nvCxnSpPr>
            <p:spPr>
              <a:xfrm>
                <a:off x="0" y="1016"/>
                <a:ext cx="5700" cy="0"/>
              </a:xfrm>
              <a:prstGeom prst="straightConnector1">
                <a:avLst/>
              </a:prstGeom>
              <a:noFill/>
              <a:ln cap="flat" cmpd="sng" w="9525">
                <a:solidFill>
                  <a:schemeClr val="lt2"/>
                </a:solidFill>
                <a:prstDash val="solid"/>
                <a:round/>
                <a:headEnd len="med" w="med" type="none"/>
                <a:tailEnd len="med" w="med" type="none"/>
              </a:ln>
            </p:spPr>
          </p:cxnSp>
          <p:cxnSp>
            <p:nvCxnSpPr>
              <p:cNvPr id="78" name="Google Shape;78;p1"/>
              <p:cNvCxnSpPr/>
              <p:nvPr/>
            </p:nvCxnSpPr>
            <p:spPr>
              <a:xfrm>
                <a:off x="0" y="989"/>
                <a:ext cx="5700" cy="0"/>
              </a:xfrm>
              <a:prstGeom prst="straightConnector1">
                <a:avLst/>
              </a:prstGeom>
              <a:noFill/>
              <a:ln cap="flat" cmpd="sng" w="38100">
                <a:solidFill>
                  <a:schemeClr val="lt2"/>
                </a:solidFill>
                <a:prstDash val="solid"/>
                <a:round/>
                <a:headEnd len="med" w="med" type="none"/>
                <a:tailEnd len="med" w="med" type="none"/>
              </a:ln>
            </p:spPr>
          </p:cxnSp>
          <p:cxnSp>
            <p:nvCxnSpPr>
              <p:cNvPr id="79" name="Google Shape;79;p1"/>
              <p:cNvCxnSpPr/>
              <p:nvPr/>
            </p:nvCxnSpPr>
            <p:spPr>
              <a:xfrm>
                <a:off x="0" y="1244"/>
                <a:ext cx="5700" cy="0"/>
              </a:xfrm>
              <a:prstGeom prst="straightConnector1">
                <a:avLst/>
              </a:prstGeom>
              <a:noFill/>
              <a:ln cap="flat" cmpd="sng" w="28575">
                <a:solidFill>
                  <a:schemeClr val="lt2"/>
                </a:solidFill>
                <a:prstDash val="solid"/>
                <a:round/>
                <a:headEnd len="med" w="med" type="none"/>
                <a:tailEnd len="med" w="med" type="none"/>
              </a:ln>
            </p:spPr>
          </p:cxnSp>
          <p:cxnSp>
            <p:nvCxnSpPr>
              <p:cNvPr id="80" name="Google Shape;80;p1"/>
              <p:cNvCxnSpPr/>
              <p:nvPr/>
            </p:nvCxnSpPr>
            <p:spPr>
              <a:xfrm>
                <a:off x="0" y="1163"/>
                <a:ext cx="5700" cy="0"/>
              </a:xfrm>
              <a:prstGeom prst="straightConnector1">
                <a:avLst/>
              </a:prstGeom>
              <a:noFill/>
              <a:ln cap="flat" cmpd="sng" w="12700">
                <a:solidFill>
                  <a:schemeClr val="lt2"/>
                </a:solidFill>
                <a:prstDash val="solid"/>
                <a:round/>
                <a:headEnd len="med" w="med" type="none"/>
                <a:tailEnd len="med" w="med" type="none"/>
              </a:ln>
            </p:spPr>
          </p:cxnSp>
          <p:cxnSp>
            <p:nvCxnSpPr>
              <p:cNvPr id="81" name="Google Shape;81;p1"/>
              <p:cNvCxnSpPr/>
              <p:nvPr/>
            </p:nvCxnSpPr>
            <p:spPr>
              <a:xfrm>
                <a:off x="0" y="1037"/>
                <a:ext cx="5700" cy="0"/>
              </a:xfrm>
              <a:prstGeom prst="straightConnector1">
                <a:avLst/>
              </a:prstGeom>
              <a:noFill/>
              <a:ln cap="flat" cmpd="sng" w="12700">
                <a:solidFill>
                  <a:schemeClr val="lt2"/>
                </a:solidFill>
                <a:prstDash val="solid"/>
                <a:round/>
                <a:headEnd len="med" w="med" type="none"/>
                <a:tailEnd len="med" w="med" type="none"/>
              </a:ln>
            </p:spPr>
          </p:cxnSp>
          <p:cxnSp>
            <p:nvCxnSpPr>
              <p:cNvPr id="82" name="Google Shape;82;p1"/>
              <p:cNvCxnSpPr/>
              <p:nvPr/>
            </p:nvCxnSpPr>
            <p:spPr>
              <a:xfrm>
                <a:off x="0" y="1091"/>
                <a:ext cx="5700" cy="0"/>
              </a:xfrm>
              <a:prstGeom prst="straightConnector1">
                <a:avLst/>
              </a:prstGeom>
              <a:noFill/>
              <a:ln cap="flat" cmpd="sng" w="12700">
                <a:solidFill>
                  <a:schemeClr val="lt2"/>
                </a:solidFill>
                <a:prstDash val="solid"/>
                <a:round/>
                <a:headEnd len="med" w="med" type="none"/>
                <a:tailEnd len="med" w="med" type="none"/>
              </a:ln>
            </p:spPr>
          </p:cxnSp>
          <p:cxnSp>
            <p:nvCxnSpPr>
              <p:cNvPr id="83" name="Google Shape;83;p1"/>
              <p:cNvCxnSpPr/>
              <p:nvPr/>
            </p:nvCxnSpPr>
            <p:spPr>
              <a:xfrm>
                <a:off x="0" y="1289"/>
                <a:ext cx="5700" cy="0"/>
              </a:xfrm>
              <a:prstGeom prst="straightConnector1">
                <a:avLst/>
              </a:prstGeom>
              <a:noFill/>
              <a:ln cap="flat" cmpd="sng" w="19050">
                <a:solidFill>
                  <a:schemeClr val="lt2"/>
                </a:solidFill>
                <a:prstDash val="solid"/>
                <a:round/>
                <a:headEnd len="med" w="med" type="none"/>
                <a:tailEnd len="med" w="med" type="none"/>
              </a:ln>
            </p:spPr>
          </p:cxnSp>
          <p:cxnSp>
            <p:nvCxnSpPr>
              <p:cNvPr id="84" name="Google Shape;84;p1"/>
              <p:cNvCxnSpPr/>
              <p:nvPr/>
            </p:nvCxnSpPr>
            <p:spPr>
              <a:xfrm>
                <a:off x="0" y="1268"/>
                <a:ext cx="5700" cy="0"/>
              </a:xfrm>
              <a:prstGeom prst="straightConnector1">
                <a:avLst/>
              </a:prstGeom>
              <a:noFill/>
              <a:ln cap="flat" cmpd="sng" w="9525">
                <a:solidFill>
                  <a:schemeClr val="lt2"/>
                </a:solidFill>
                <a:prstDash val="solid"/>
                <a:round/>
                <a:headEnd len="med" w="med" type="none"/>
                <a:tailEnd len="med" w="med" type="none"/>
              </a:ln>
            </p:spPr>
          </p:cxnSp>
          <p:cxnSp>
            <p:nvCxnSpPr>
              <p:cNvPr id="85" name="Google Shape;85;p1"/>
              <p:cNvCxnSpPr/>
              <p:nvPr/>
            </p:nvCxnSpPr>
            <p:spPr>
              <a:xfrm>
                <a:off x="0" y="860"/>
                <a:ext cx="5700" cy="0"/>
              </a:xfrm>
              <a:prstGeom prst="straightConnector1">
                <a:avLst/>
              </a:prstGeom>
              <a:noFill/>
              <a:ln cap="flat" cmpd="sng" w="9525">
                <a:solidFill>
                  <a:schemeClr val="lt2"/>
                </a:solidFill>
                <a:prstDash val="solid"/>
                <a:round/>
                <a:headEnd len="med" w="med" type="none"/>
                <a:tailEnd len="med" w="med" type="none"/>
              </a:ln>
            </p:spPr>
          </p:cxnSp>
          <p:cxnSp>
            <p:nvCxnSpPr>
              <p:cNvPr id="86" name="Google Shape;86;p1"/>
              <p:cNvCxnSpPr/>
              <p:nvPr/>
            </p:nvCxnSpPr>
            <p:spPr>
              <a:xfrm>
                <a:off x="0" y="896"/>
                <a:ext cx="5700" cy="0"/>
              </a:xfrm>
              <a:prstGeom prst="straightConnector1">
                <a:avLst/>
              </a:prstGeom>
              <a:noFill/>
              <a:ln cap="flat" cmpd="sng" w="38100">
                <a:solidFill>
                  <a:schemeClr val="lt2"/>
                </a:solidFill>
                <a:prstDash val="solid"/>
                <a:round/>
                <a:headEnd len="med" w="med" type="none"/>
                <a:tailEnd len="med" w="med" type="none"/>
              </a:ln>
            </p:spPr>
          </p:cxnSp>
          <p:cxnSp>
            <p:nvCxnSpPr>
              <p:cNvPr id="87" name="Google Shape;87;p1"/>
              <p:cNvCxnSpPr/>
              <p:nvPr/>
            </p:nvCxnSpPr>
            <p:spPr>
              <a:xfrm>
                <a:off x="0" y="929"/>
                <a:ext cx="5700" cy="0"/>
              </a:xfrm>
              <a:prstGeom prst="straightConnector1">
                <a:avLst/>
              </a:prstGeom>
              <a:noFill/>
              <a:ln cap="flat" cmpd="sng" w="19050">
                <a:solidFill>
                  <a:schemeClr val="lt2"/>
                </a:solidFill>
                <a:prstDash val="solid"/>
                <a:round/>
                <a:headEnd len="med" w="med" type="none"/>
                <a:tailEnd len="med" w="med" type="none"/>
              </a:ln>
            </p:spPr>
          </p:cxnSp>
          <p:cxnSp>
            <p:nvCxnSpPr>
              <p:cNvPr id="88" name="Google Shape;88;p1"/>
              <p:cNvCxnSpPr/>
              <p:nvPr/>
            </p:nvCxnSpPr>
            <p:spPr>
              <a:xfrm>
                <a:off x="0" y="770"/>
                <a:ext cx="5700" cy="0"/>
              </a:xfrm>
              <a:prstGeom prst="straightConnector1">
                <a:avLst/>
              </a:prstGeom>
              <a:noFill/>
              <a:ln cap="flat" cmpd="sng" w="28575">
                <a:solidFill>
                  <a:schemeClr val="lt2"/>
                </a:solidFill>
                <a:prstDash val="solid"/>
                <a:round/>
                <a:headEnd len="med" w="med" type="none"/>
                <a:tailEnd len="med" w="med" type="none"/>
              </a:ln>
            </p:spPr>
          </p:cxnSp>
          <p:cxnSp>
            <p:nvCxnSpPr>
              <p:cNvPr id="89" name="Google Shape;89;p1"/>
              <p:cNvCxnSpPr/>
              <p:nvPr/>
            </p:nvCxnSpPr>
            <p:spPr>
              <a:xfrm>
                <a:off x="0" y="815"/>
                <a:ext cx="5700" cy="0"/>
              </a:xfrm>
              <a:prstGeom prst="straightConnector1">
                <a:avLst/>
              </a:prstGeom>
              <a:noFill/>
              <a:ln cap="flat" cmpd="sng" w="19050">
                <a:solidFill>
                  <a:schemeClr val="lt2"/>
                </a:solidFill>
                <a:prstDash val="solid"/>
                <a:round/>
                <a:headEnd len="med" w="med" type="none"/>
                <a:tailEnd len="med" w="med" type="none"/>
              </a:ln>
            </p:spPr>
          </p:cxnSp>
          <p:cxnSp>
            <p:nvCxnSpPr>
              <p:cNvPr id="90" name="Google Shape;90;p1"/>
              <p:cNvCxnSpPr/>
              <p:nvPr/>
            </p:nvCxnSpPr>
            <p:spPr>
              <a:xfrm>
                <a:off x="0" y="718"/>
                <a:ext cx="5700" cy="0"/>
              </a:xfrm>
              <a:prstGeom prst="straightConnector1">
                <a:avLst/>
              </a:prstGeom>
              <a:noFill/>
              <a:ln cap="flat" cmpd="sng" w="12700">
                <a:solidFill>
                  <a:schemeClr val="lt2"/>
                </a:solidFill>
                <a:prstDash val="solid"/>
                <a:round/>
                <a:headEnd len="med" w="med" type="none"/>
                <a:tailEnd len="med" w="med" type="none"/>
              </a:ln>
            </p:spPr>
          </p:cxnSp>
          <p:cxnSp>
            <p:nvCxnSpPr>
              <p:cNvPr id="91" name="Google Shape;91;p1"/>
              <p:cNvCxnSpPr/>
              <p:nvPr/>
            </p:nvCxnSpPr>
            <p:spPr>
              <a:xfrm>
                <a:off x="0" y="646"/>
                <a:ext cx="5700" cy="0"/>
              </a:xfrm>
              <a:prstGeom prst="straightConnector1">
                <a:avLst/>
              </a:prstGeom>
              <a:noFill/>
              <a:ln cap="flat" cmpd="sng" w="12700">
                <a:solidFill>
                  <a:schemeClr val="lt2"/>
                </a:solidFill>
                <a:prstDash val="solid"/>
                <a:round/>
                <a:headEnd len="med" w="med" type="none"/>
                <a:tailEnd len="med" w="med" type="none"/>
              </a:ln>
            </p:spPr>
          </p:cxnSp>
          <p:cxnSp>
            <p:nvCxnSpPr>
              <p:cNvPr id="92" name="Google Shape;92;p1"/>
              <p:cNvCxnSpPr/>
              <p:nvPr/>
            </p:nvCxnSpPr>
            <p:spPr>
              <a:xfrm>
                <a:off x="0" y="522"/>
                <a:ext cx="5700" cy="0"/>
              </a:xfrm>
              <a:prstGeom prst="straightConnector1">
                <a:avLst/>
              </a:prstGeom>
              <a:noFill/>
              <a:ln cap="flat" cmpd="sng" w="9525">
                <a:solidFill>
                  <a:schemeClr val="lt2"/>
                </a:solidFill>
                <a:prstDash val="solid"/>
                <a:round/>
                <a:headEnd len="med" w="med" type="none"/>
                <a:tailEnd len="med" w="med" type="none"/>
              </a:ln>
            </p:spPr>
          </p:cxnSp>
          <p:cxnSp>
            <p:nvCxnSpPr>
              <p:cNvPr id="93" name="Google Shape;93;p1"/>
              <p:cNvCxnSpPr/>
              <p:nvPr/>
            </p:nvCxnSpPr>
            <p:spPr>
              <a:xfrm>
                <a:off x="0" y="558"/>
                <a:ext cx="5700" cy="0"/>
              </a:xfrm>
              <a:prstGeom prst="straightConnector1">
                <a:avLst/>
              </a:prstGeom>
              <a:noFill/>
              <a:ln cap="flat" cmpd="sng" w="38100">
                <a:solidFill>
                  <a:schemeClr val="lt2"/>
                </a:solidFill>
                <a:prstDash val="solid"/>
                <a:round/>
                <a:headEnd len="med" w="med" type="none"/>
                <a:tailEnd len="med" w="med" type="none"/>
              </a:ln>
            </p:spPr>
          </p:cxnSp>
          <p:cxnSp>
            <p:nvCxnSpPr>
              <p:cNvPr id="94" name="Google Shape;94;p1"/>
              <p:cNvCxnSpPr/>
              <p:nvPr/>
            </p:nvCxnSpPr>
            <p:spPr>
              <a:xfrm>
                <a:off x="0" y="591"/>
                <a:ext cx="5700" cy="0"/>
              </a:xfrm>
              <a:prstGeom prst="straightConnector1">
                <a:avLst/>
              </a:prstGeom>
              <a:noFill/>
              <a:ln cap="flat" cmpd="sng" w="19050">
                <a:solidFill>
                  <a:schemeClr val="lt2"/>
                </a:solidFill>
                <a:prstDash val="solid"/>
                <a:round/>
                <a:headEnd len="med" w="med" type="none"/>
                <a:tailEnd len="med" w="med" type="none"/>
              </a:ln>
            </p:spPr>
          </p:cxnSp>
          <p:cxnSp>
            <p:nvCxnSpPr>
              <p:cNvPr id="95" name="Google Shape;95;p1"/>
              <p:cNvCxnSpPr/>
              <p:nvPr/>
            </p:nvCxnSpPr>
            <p:spPr>
              <a:xfrm>
                <a:off x="0" y="432"/>
                <a:ext cx="5700" cy="0"/>
              </a:xfrm>
              <a:prstGeom prst="straightConnector1">
                <a:avLst/>
              </a:prstGeom>
              <a:noFill/>
              <a:ln cap="flat" cmpd="sng" w="28575">
                <a:solidFill>
                  <a:schemeClr val="lt2"/>
                </a:solidFill>
                <a:prstDash val="solid"/>
                <a:round/>
                <a:headEnd len="med" w="med" type="none"/>
                <a:tailEnd len="med" w="med" type="none"/>
              </a:ln>
            </p:spPr>
          </p:cxnSp>
          <p:cxnSp>
            <p:nvCxnSpPr>
              <p:cNvPr id="96" name="Google Shape;96;p1"/>
              <p:cNvCxnSpPr/>
              <p:nvPr/>
            </p:nvCxnSpPr>
            <p:spPr>
              <a:xfrm>
                <a:off x="0" y="384"/>
                <a:ext cx="5700" cy="0"/>
              </a:xfrm>
              <a:prstGeom prst="straightConnector1">
                <a:avLst/>
              </a:prstGeom>
              <a:noFill/>
              <a:ln cap="flat" cmpd="sng" w="12700">
                <a:solidFill>
                  <a:schemeClr val="lt2"/>
                </a:solidFill>
                <a:prstDash val="solid"/>
                <a:round/>
                <a:headEnd len="med" w="med" type="none"/>
                <a:tailEnd len="med" w="med" type="none"/>
              </a:ln>
            </p:spPr>
          </p:cxnSp>
          <p:cxnSp>
            <p:nvCxnSpPr>
              <p:cNvPr id="97" name="Google Shape;97;p1"/>
              <p:cNvCxnSpPr/>
              <p:nvPr/>
            </p:nvCxnSpPr>
            <p:spPr>
              <a:xfrm>
                <a:off x="0" y="477"/>
                <a:ext cx="5700" cy="0"/>
              </a:xfrm>
              <a:prstGeom prst="straightConnector1">
                <a:avLst/>
              </a:prstGeom>
              <a:noFill/>
              <a:ln cap="flat" cmpd="sng" w="19050">
                <a:solidFill>
                  <a:schemeClr val="lt2"/>
                </a:solidFill>
                <a:prstDash val="solid"/>
                <a:round/>
                <a:headEnd len="med" w="med" type="none"/>
                <a:tailEnd len="med" w="med" type="none"/>
              </a:ln>
            </p:spPr>
          </p:cxnSp>
          <p:cxnSp>
            <p:nvCxnSpPr>
              <p:cNvPr id="98" name="Google Shape;98;p1"/>
              <p:cNvCxnSpPr/>
              <p:nvPr/>
            </p:nvCxnSpPr>
            <p:spPr>
              <a:xfrm>
                <a:off x="0" y="339"/>
                <a:ext cx="5700" cy="0"/>
              </a:xfrm>
              <a:prstGeom prst="straightConnector1">
                <a:avLst/>
              </a:prstGeom>
              <a:noFill/>
              <a:ln cap="flat" cmpd="sng" w="19050">
                <a:solidFill>
                  <a:schemeClr val="lt2"/>
                </a:solidFill>
                <a:prstDash val="solid"/>
                <a:round/>
                <a:headEnd len="med" w="med" type="none"/>
                <a:tailEnd len="med" w="med" type="none"/>
              </a:ln>
            </p:spPr>
          </p:cxnSp>
          <p:cxnSp>
            <p:nvCxnSpPr>
              <p:cNvPr id="99" name="Google Shape;99;p1"/>
              <p:cNvCxnSpPr/>
              <p:nvPr/>
            </p:nvCxnSpPr>
            <p:spPr>
              <a:xfrm>
                <a:off x="0" y="318"/>
                <a:ext cx="5700" cy="0"/>
              </a:xfrm>
              <a:prstGeom prst="straightConnector1">
                <a:avLst/>
              </a:prstGeom>
              <a:noFill/>
              <a:ln cap="flat" cmpd="sng" w="9525">
                <a:solidFill>
                  <a:schemeClr val="lt2"/>
                </a:solidFill>
                <a:prstDash val="solid"/>
                <a:round/>
                <a:headEnd len="med" w="med" type="none"/>
                <a:tailEnd len="med" w="med" type="none"/>
              </a:ln>
            </p:spPr>
          </p:cxnSp>
          <p:cxnSp>
            <p:nvCxnSpPr>
              <p:cNvPr id="100" name="Google Shape;100;p1"/>
              <p:cNvCxnSpPr/>
              <p:nvPr/>
            </p:nvCxnSpPr>
            <p:spPr>
              <a:xfrm>
                <a:off x="0" y="258"/>
                <a:ext cx="5700" cy="0"/>
              </a:xfrm>
              <a:prstGeom prst="straightConnector1">
                <a:avLst/>
              </a:prstGeom>
              <a:noFill/>
              <a:ln cap="flat" cmpd="sng" w="19050">
                <a:solidFill>
                  <a:schemeClr val="lt2"/>
                </a:solidFill>
                <a:prstDash val="solid"/>
                <a:round/>
                <a:headEnd len="med" w="med" type="none"/>
                <a:tailEnd len="med" w="med" type="none"/>
              </a:ln>
            </p:spPr>
          </p:cxnSp>
          <p:cxnSp>
            <p:nvCxnSpPr>
              <p:cNvPr id="101" name="Google Shape;101;p1"/>
              <p:cNvCxnSpPr/>
              <p:nvPr/>
            </p:nvCxnSpPr>
            <p:spPr>
              <a:xfrm>
                <a:off x="0" y="70"/>
                <a:ext cx="5700" cy="0"/>
              </a:xfrm>
              <a:prstGeom prst="straightConnector1">
                <a:avLst/>
              </a:prstGeom>
              <a:noFill/>
              <a:ln cap="flat" cmpd="sng" w="9525">
                <a:solidFill>
                  <a:schemeClr val="lt2"/>
                </a:solidFill>
                <a:prstDash val="solid"/>
                <a:round/>
                <a:headEnd len="med" w="med" type="none"/>
                <a:tailEnd len="med" w="med" type="none"/>
              </a:ln>
            </p:spPr>
          </p:cxnSp>
          <p:cxnSp>
            <p:nvCxnSpPr>
              <p:cNvPr id="102" name="Google Shape;102;p1"/>
              <p:cNvCxnSpPr/>
              <p:nvPr/>
            </p:nvCxnSpPr>
            <p:spPr>
              <a:xfrm>
                <a:off x="0" y="43"/>
                <a:ext cx="5700" cy="0"/>
              </a:xfrm>
              <a:prstGeom prst="straightConnector1">
                <a:avLst/>
              </a:prstGeom>
              <a:noFill/>
              <a:ln cap="flat" cmpd="sng" w="38100">
                <a:solidFill>
                  <a:schemeClr val="lt2"/>
                </a:solidFill>
                <a:prstDash val="solid"/>
                <a:round/>
                <a:headEnd len="med" w="med" type="none"/>
                <a:tailEnd len="med" w="med" type="none"/>
              </a:ln>
            </p:spPr>
          </p:cxnSp>
          <p:cxnSp>
            <p:nvCxnSpPr>
              <p:cNvPr id="103" name="Google Shape;103;p1"/>
              <p:cNvCxnSpPr/>
              <p:nvPr/>
            </p:nvCxnSpPr>
            <p:spPr>
              <a:xfrm>
                <a:off x="0" y="91"/>
                <a:ext cx="5700" cy="0"/>
              </a:xfrm>
              <a:prstGeom prst="straightConnector1">
                <a:avLst/>
              </a:prstGeom>
              <a:noFill/>
              <a:ln cap="flat" cmpd="sng" w="12700">
                <a:solidFill>
                  <a:schemeClr val="lt2"/>
                </a:solidFill>
                <a:prstDash val="solid"/>
                <a:round/>
                <a:headEnd len="med" w="med" type="none"/>
                <a:tailEnd len="med" w="med" type="none"/>
              </a:ln>
            </p:spPr>
          </p:cxnSp>
          <p:cxnSp>
            <p:nvCxnSpPr>
              <p:cNvPr id="104" name="Google Shape;104;p1"/>
              <p:cNvCxnSpPr/>
              <p:nvPr/>
            </p:nvCxnSpPr>
            <p:spPr>
              <a:xfrm>
                <a:off x="0" y="145"/>
                <a:ext cx="5700" cy="0"/>
              </a:xfrm>
              <a:prstGeom prst="straightConnector1">
                <a:avLst/>
              </a:prstGeom>
              <a:noFill/>
              <a:ln cap="flat" cmpd="sng" w="12700">
                <a:solidFill>
                  <a:schemeClr val="lt2"/>
                </a:solidFill>
                <a:prstDash val="solid"/>
                <a:round/>
                <a:headEnd len="med" w="med" type="none"/>
                <a:tailEnd len="med" w="med" type="none"/>
              </a:ln>
            </p:spPr>
          </p:cxnSp>
          <p:cxnSp>
            <p:nvCxnSpPr>
              <p:cNvPr id="105" name="Google Shape;105;p1"/>
              <p:cNvCxnSpPr/>
              <p:nvPr/>
            </p:nvCxnSpPr>
            <p:spPr>
              <a:xfrm>
                <a:off x="0" y="202"/>
                <a:ext cx="5700" cy="0"/>
              </a:xfrm>
              <a:prstGeom prst="straightConnector1">
                <a:avLst/>
              </a:prstGeom>
              <a:noFill/>
              <a:ln cap="flat" cmpd="sng" w="38100">
                <a:solidFill>
                  <a:schemeClr val="lt2"/>
                </a:solidFill>
                <a:prstDash val="solid"/>
                <a:round/>
                <a:headEnd len="med" w="med" type="none"/>
                <a:tailEnd len="med" w="med" type="none"/>
              </a:ln>
            </p:spPr>
          </p:cxnSp>
        </p:grpSp>
        <p:grpSp>
          <p:nvGrpSpPr>
            <p:cNvPr id="106" name="Google Shape;106;p1"/>
            <p:cNvGrpSpPr/>
            <p:nvPr/>
          </p:nvGrpSpPr>
          <p:grpSpPr>
            <a:xfrm>
              <a:off x="400" y="205"/>
              <a:ext cx="5249" cy="1210"/>
              <a:chOff x="400" y="205"/>
              <a:chExt cx="5249" cy="1210"/>
            </a:xfrm>
          </p:grpSpPr>
          <p:sp>
            <p:nvSpPr>
              <p:cNvPr id="107" name="Google Shape;107;p1"/>
              <p:cNvSpPr/>
              <p:nvPr/>
            </p:nvSpPr>
            <p:spPr>
              <a:xfrm>
                <a:off x="557" y="205"/>
                <a:ext cx="300" cy="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 name="Google Shape;108;p1"/>
              <p:cNvSpPr/>
              <p:nvPr/>
            </p:nvSpPr>
            <p:spPr>
              <a:xfrm>
                <a:off x="400" y="288"/>
                <a:ext cx="3600" cy="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 name="Google Shape;109;p1"/>
              <p:cNvSpPr/>
              <p:nvPr/>
            </p:nvSpPr>
            <p:spPr>
              <a:xfrm>
                <a:off x="4599" y="1115"/>
                <a:ext cx="9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 name="Google Shape;110;p1"/>
              <p:cNvSpPr/>
              <p:nvPr/>
            </p:nvSpPr>
            <p:spPr>
              <a:xfrm>
                <a:off x="2049" y="1211"/>
                <a:ext cx="3600" cy="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11" name="Google Shape;111;p1"/>
          <p:cNvSpPr txBox="1"/>
          <p:nvPr>
            <p:ph idx="1" type="body"/>
          </p:nvPr>
        </p:nvSpPr>
        <p:spPr>
          <a:xfrm>
            <a:off x="1079500" y="2214563"/>
            <a:ext cx="10611000" cy="3881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accent2"/>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27660" lvl="2" marL="1371600" marR="0" rtl="0" algn="l">
              <a:spcBef>
                <a:spcPts val="480"/>
              </a:spcBef>
              <a:spcAft>
                <a:spcPts val="0"/>
              </a:spcAft>
              <a:buClr>
                <a:schemeClr val="accent2"/>
              </a:buClr>
              <a:buSzPts val="156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336550" lvl="3" marL="1828800" marR="0" rtl="0" algn="l">
              <a:spcBef>
                <a:spcPts val="400"/>
              </a:spcBef>
              <a:spcAft>
                <a:spcPts val="0"/>
              </a:spcAft>
              <a:buClr>
                <a:schemeClr val="accent2"/>
              </a:buClr>
              <a:buSzPts val="17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20039" lvl="4" marL="2286000" marR="0" rtl="0" algn="l">
              <a:spcBef>
                <a:spcPts val="360"/>
              </a:spcBef>
              <a:spcAft>
                <a:spcPts val="0"/>
              </a:spcAft>
              <a:buClr>
                <a:schemeClr val="accent2"/>
              </a:buClr>
              <a:buSzPts val="144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2" name="Google Shape;112;p1"/>
          <p:cNvSpPr txBox="1"/>
          <p:nvPr>
            <p:ph idx="10" type="dt"/>
          </p:nvPr>
        </p:nvSpPr>
        <p:spPr>
          <a:xfrm>
            <a:off x="1079500" y="6373813"/>
            <a:ext cx="25401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folHlink"/>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3" name="Google Shape;113;p1"/>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folHlink"/>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4" name="Google Shape;114;p1"/>
          <p:cNvSpPr txBox="1"/>
          <p:nvPr>
            <p:ph idx="12" type="sldNum"/>
          </p:nvPr>
        </p:nvSpPr>
        <p:spPr>
          <a:xfrm>
            <a:off x="8786285" y="6376988"/>
            <a:ext cx="29253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lvl1pPr lvl="0"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singlegrain.com/blog-posts/business/10-lessons-startups-can-learn-ubers-growth/" TargetMode="External"/><Relationship Id="rId4" Type="http://schemas.openxmlformats.org/officeDocument/2006/relationships/hyperlink" Target="https://www.kaggle.com/brllrb/uber-and-lyft-dataset-boston" TargetMode="External"/><Relationship Id="rId9" Type="http://schemas.openxmlformats.org/officeDocument/2006/relationships/hyperlink" Target="https://www.researchgate.net/publication/305524879_Dynamic_Pricing_in_a_Labor_Market_Surge_Pricing_and_Flexible_Work_on_the_Uber_Platform" TargetMode="External"/><Relationship Id="rId5" Type="http://schemas.openxmlformats.org/officeDocument/2006/relationships/hyperlink" Target="https://sci-hub.se/https:/www.sciencedirect.com/science/article/abs/pii/S2210539517301165" TargetMode="External"/><Relationship Id="rId6" Type="http://schemas.openxmlformats.org/officeDocument/2006/relationships/hyperlink" Target="https://ieeexplore.ieee.org/abstract/document/8260068" TargetMode="External"/><Relationship Id="rId7" Type="http://schemas.openxmlformats.org/officeDocument/2006/relationships/hyperlink" Target="https://www.toppr.com/ask/question/what-are-the-limitations-of-a-scatter-diagram/" TargetMode="External"/><Relationship Id="rId8" Type="http://schemas.openxmlformats.org/officeDocument/2006/relationships/hyperlink" Target="https://arxiv.org/abs/1503.0302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13"/>
          <p:cNvSpPr txBox="1"/>
          <p:nvPr>
            <p:ph type="ctrTitle"/>
          </p:nvPr>
        </p:nvSpPr>
        <p:spPr>
          <a:xfrm>
            <a:off x="1381923" y="1706750"/>
            <a:ext cx="10810200" cy="1047600"/>
          </a:xfrm>
          <a:prstGeom prst="rect">
            <a:avLst/>
          </a:prstGeom>
          <a:solidFill>
            <a:srgbClr val="A4C2F4"/>
          </a:solid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None/>
            </a:pPr>
            <a:r>
              <a:rPr lang="en-US"/>
              <a:t>UberElevate</a:t>
            </a:r>
            <a:endParaRPr/>
          </a:p>
        </p:txBody>
      </p:sp>
      <p:sp>
        <p:nvSpPr>
          <p:cNvPr id="293" name="Google Shape;293;p13"/>
          <p:cNvSpPr txBox="1"/>
          <p:nvPr>
            <p:ph idx="1" type="subTitle"/>
          </p:nvPr>
        </p:nvSpPr>
        <p:spPr>
          <a:xfrm>
            <a:off x="2710574" y="998051"/>
            <a:ext cx="77193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3200"/>
              <a:buFont typeface="Noto Sans Symbols"/>
              <a:buNone/>
            </a:pPr>
            <a:r>
              <a:rPr lang="en-US"/>
              <a:t>Project Presentation-1</a:t>
            </a:r>
            <a:endParaRPr/>
          </a:p>
        </p:txBody>
      </p:sp>
      <p:sp>
        <p:nvSpPr>
          <p:cNvPr id="294" name="Google Shape;294;p13"/>
          <p:cNvSpPr txBox="1"/>
          <p:nvPr/>
        </p:nvSpPr>
        <p:spPr>
          <a:xfrm>
            <a:off x="2191425" y="4137575"/>
            <a:ext cx="8757600" cy="2262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rPr b="1" i="0" lang="en-US" sz="2400" u="none" cap="none" strike="noStrike">
                <a:solidFill>
                  <a:schemeClr val="dk2"/>
                </a:solidFill>
                <a:latin typeface="Times New Roman"/>
                <a:ea typeface="Times New Roman"/>
                <a:cs typeface="Times New Roman"/>
                <a:sym typeface="Times New Roman"/>
              </a:rPr>
              <a:t>PROJECT GUIDE: </a:t>
            </a:r>
            <a:r>
              <a:rPr b="1" lang="en-US" sz="2400">
                <a:solidFill>
                  <a:schemeClr val="dk2"/>
                </a:solidFill>
                <a:latin typeface="Times New Roman"/>
                <a:ea typeface="Times New Roman"/>
                <a:cs typeface="Times New Roman"/>
                <a:sym typeface="Times New Roman"/>
              </a:rPr>
              <a:t>Asst. Prof. Sahil Kumar Aggarwal</a:t>
            </a:r>
            <a:endParaRPr/>
          </a:p>
          <a:p>
            <a:pPr indent="0" lvl="0" marL="0" marR="0" rtl="0" algn="l">
              <a:lnSpc>
                <a:spcPct val="90000"/>
              </a:lnSpc>
              <a:spcBef>
                <a:spcPts val="1400"/>
              </a:spcBef>
              <a:spcAft>
                <a:spcPts val="0"/>
              </a:spcAft>
              <a:buClr>
                <a:schemeClr val="accent1"/>
              </a:buClr>
              <a:buSzPts val="2400"/>
              <a:buFont typeface="Calibri"/>
              <a:buNone/>
            </a:pPr>
            <a:r>
              <a:rPr b="1" i="0" lang="en-US" sz="2400" u="none" cap="none" strike="noStrike">
                <a:solidFill>
                  <a:schemeClr val="dk2"/>
                </a:solidFill>
                <a:latin typeface="Times New Roman"/>
                <a:ea typeface="Times New Roman"/>
                <a:cs typeface="Times New Roman"/>
                <a:sym typeface="Times New Roman"/>
              </a:rPr>
              <a:t>TEAM MEMBERS:</a:t>
            </a:r>
            <a:r>
              <a:rPr b="1" lang="en-US" sz="2400">
                <a:solidFill>
                  <a:schemeClr val="dk2"/>
                </a:solidFill>
                <a:latin typeface="Times New Roman"/>
                <a:ea typeface="Times New Roman"/>
                <a:cs typeface="Times New Roman"/>
                <a:sym typeface="Times New Roman"/>
              </a:rPr>
              <a:t> Nistha Jain(2000320130102)</a:t>
            </a:r>
            <a:endParaRPr b="1" sz="2400">
              <a:solidFill>
                <a:schemeClr val="dk2"/>
              </a:solidFill>
              <a:latin typeface="Times New Roman"/>
              <a:ea typeface="Times New Roman"/>
              <a:cs typeface="Times New Roman"/>
              <a:sym typeface="Times New Roman"/>
            </a:endParaRPr>
          </a:p>
          <a:p>
            <a:pPr indent="457200" lvl="0" marL="2286000" marR="0" rtl="0" algn="l">
              <a:lnSpc>
                <a:spcPct val="90000"/>
              </a:lnSpc>
              <a:spcBef>
                <a:spcPts val="1400"/>
              </a:spcBef>
              <a:spcAft>
                <a:spcPts val="0"/>
              </a:spcAft>
              <a:buClr>
                <a:schemeClr val="accent1"/>
              </a:buClr>
              <a:buSzPts val="2400"/>
              <a:buFont typeface="Calibri"/>
              <a:buNone/>
            </a:pPr>
            <a:r>
              <a:rPr b="1" lang="en-US" sz="2400">
                <a:solidFill>
                  <a:schemeClr val="dk2"/>
                </a:solidFill>
                <a:latin typeface="Times New Roman"/>
                <a:ea typeface="Times New Roman"/>
                <a:cs typeface="Times New Roman"/>
                <a:sym typeface="Times New Roman"/>
              </a:rPr>
              <a:t>Pankhuri Baranwal(2000320130106)</a:t>
            </a:r>
            <a:endParaRPr b="1" sz="2400">
              <a:solidFill>
                <a:schemeClr val="dk2"/>
              </a:solidFill>
              <a:latin typeface="Times New Roman"/>
              <a:ea typeface="Times New Roman"/>
              <a:cs typeface="Times New Roman"/>
              <a:sym typeface="Times New Roman"/>
            </a:endParaRPr>
          </a:p>
          <a:p>
            <a:pPr indent="457200" lvl="0" marL="2286000" marR="0" rtl="0" algn="l">
              <a:lnSpc>
                <a:spcPct val="90000"/>
              </a:lnSpc>
              <a:spcBef>
                <a:spcPts val="1400"/>
              </a:spcBef>
              <a:spcAft>
                <a:spcPts val="0"/>
              </a:spcAft>
              <a:buClr>
                <a:schemeClr val="accent1"/>
              </a:buClr>
              <a:buSzPts val="2400"/>
              <a:buFont typeface="Calibri"/>
              <a:buNone/>
            </a:pPr>
            <a:r>
              <a:rPr b="1" lang="en-US" sz="2400">
                <a:solidFill>
                  <a:schemeClr val="dk2"/>
                </a:solidFill>
                <a:latin typeface="Times New Roman"/>
                <a:ea typeface="Times New Roman"/>
                <a:cs typeface="Times New Roman"/>
                <a:sym typeface="Times New Roman"/>
              </a:rPr>
              <a:t>Prachi Varshney(2000320130111)</a:t>
            </a:r>
            <a:endParaRPr b="1" sz="2400">
              <a:solidFill>
                <a:schemeClr val="dk2"/>
              </a:solidFill>
              <a:latin typeface="Times New Roman"/>
              <a:ea typeface="Times New Roman"/>
              <a:cs typeface="Times New Roman"/>
              <a:sym typeface="Times New Roman"/>
            </a:endParaRPr>
          </a:p>
        </p:txBody>
      </p:sp>
      <p:sp>
        <p:nvSpPr>
          <p:cNvPr id="295" name="Google Shape;295;p13"/>
          <p:cNvSpPr txBox="1"/>
          <p:nvPr/>
        </p:nvSpPr>
        <p:spPr>
          <a:xfrm>
            <a:off x="1333475" y="13650"/>
            <a:ext cx="10907100" cy="961500"/>
          </a:xfrm>
          <a:prstGeom prst="rect">
            <a:avLst/>
          </a:prstGeom>
          <a:solidFill>
            <a:srgbClr val="A4C2F4"/>
          </a:solidFill>
          <a:ln>
            <a:noFill/>
          </a:ln>
        </p:spPr>
        <p:txBody>
          <a:bodyPr anchorCtr="0" anchor="ctr" bIns="45700" lIns="91425" spcFirstLastPara="1" rIns="91425" wrap="square" tIns="45700">
            <a:normAutofit/>
          </a:bodyPr>
          <a:lstStyle/>
          <a:p>
            <a:pPr indent="0" lvl="0" marL="0" marR="0" rtl="0" algn="ctr">
              <a:lnSpc>
                <a:spcPct val="85000"/>
              </a:lnSpc>
              <a:spcBef>
                <a:spcPts val="0"/>
              </a:spcBef>
              <a:spcAft>
                <a:spcPts val="0"/>
              </a:spcAft>
              <a:buNone/>
            </a:pPr>
            <a:r>
              <a:rPr b="0" i="0" lang="en-US" sz="3100" u="none" cap="none" strike="noStrike">
                <a:solidFill>
                  <a:srgbClr val="C00000"/>
                </a:solidFill>
                <a:latin typeface="Times New Roman"/>
                <a:ea typeface="Times New Roman"/>
                <a:cs typeface="Times New Roman"/>
                <a:sym typeface="Times New Roman"/>
              </a:rPr>
              <a:t>ABES Engineering College, Ghaziabad, UP</a:t>
            </a:r>
            <a:endParaRPr sz="1300"/>
          </a:p>
          <a:p>
            <a:pPr indent="0" lvl="0" marL="0" marR="0" rtl="0" algn="ctr">
              <a:lnSpc>
                <a:spcPct val="85000"/>
              </a:lnSpc>
              <a:spcBef>
                <a:spcPts val="0"/>
              </a:spcBef>
              <a:spcAft>
                <a:spcPts val="0"/>
              </a:spcAft>
              <a:buNone/>
            </a:pPr>
            <a:r>
              <a:rPr b="0" i="0" lang="en-US" sz="3100" u="none" cap="none" strike="noStrike">
                <a:solidFill>
                  <a:srgbClr val="C00000"/>
                </a:solidFill>
                <a:latin typeface="Times New Roman"/>
                <a:ea typeface="Times New Roman"/>
                <a:cs typeface="Times New Roman"/>
                <a:sym typeface="Times New Roman"/>
              </a:rPr>
              <a:t>Department of Information Technology</a:t>
            </a:r>
            <a:endParaRPr sz="1300"/>
          </a:p>
        </p:txBody>
      </p:sp>
      <p:pic>
        <p:nvPicPr>
          <p:cNvPr id="296" name="Google Shape;296;p13"/>
          <p:cNvPicPr preferRelativeResize="0"/>
          <p:nvPr/>
        </p:nvPicPr>
        <p:blipFill rotWithShape="1">
          <a:blip r:embed="rId3">
            <a:alphaModFix/>
          </a:blip>
          <a:srcRect b="0" l="0" r="0" t="0"/>
          <a:stretch/>
        </p:blipFill>
        <p:spPr>
          <a:xfrm>
            <a:off x="0" y="-22250"/>
            <a:ext cx="1381925" cy="1611900"/>
          </a:xfrm>
          <a:prstGeom prst="rect">
            <a:avLst/>
          </a:prstGeom>
          <a:noFill/>
          <a:ln>
            <a:noFill/>
          </a:ln>
        </p:spPr>
      </p:pic>
      <p:sp>
        <p:nvSpPr>
          <p:cNvPr id="297" name="Google Shape;297;p13"/>
          <p:cNvSpPr txBox="1"/>
          <p:nvPr/>
        </p:nvSpPr>
        <p:spPr>
          <a:xfrm>
            <a:off x="3195142" y="2777251"/>
            <a:ext cx="77193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Noto Sans Symbols"/>
              <a:buNone/>
            </a:pPr>
            <a:r>
              <a:rPr b="0" i="0" lang="en-US" sz="3200" u="none" cap="none" strike="noStrike">
                <a:solidFill>
                  <a:schemeClr val="dk1"/>
                </a:solidFill>
                <a:latin typeface="Times New Roman"/>
                <a:ea typeface="Times New Roman"/>
                <a:cs typeface="Times New Roman"/>
                <a:sym typeface="Times New Roman"/>
              </a:rPr>
              <a:t>Project Domain: Machine Learning</a:t>
            </a:r>
            <a:endParaRPr/>
          </a:p>
          <a:p>
            <a:pPr indent="0" lvl="0" marL="0" marR="0" rtl="0" algn="l">
              <a:lnSpc>
                <a:spcPct val="100000"/>
              </a:lnSpc>
              <a:spcBef>
                <a:spcPts val="640"/>
              </a:spcBef>
              <a:spcAft>
                <a:spcPts val="0"/>
              </a:spcAft>
              <a:buClr>
                <a:schemeClr val="accent2"/>
              </a:buClr>
              <a:buSzPts val="3200"/>
              <a:buFont typeface="Noto Sans Symbols"/>
              <a:buNone/>
            </a:pPr>
            <a:r>
              <a:rPr b="0" i="0" lang="en-US" sz="3200" u="none" cap="none" strike="noStrike">
                <a:solidFill>
                  <a:schemeClr val="dk1"/>
                </a:solidFill>
                <a:latin typeface="Times New Roman"/>
                <a:ea typeface="Times New Roman"/>
                <a:cs typeface="Times New Roman"/>
                <a:sym typeface="Times New Roman"/>
              </a:rPr>
              <a:t>Project Group No: IT2023-24_P_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2"/>
          <p:cNvSpPr txBox="1"/>
          <p:nvPr>
            <p:ph type="title"/>
          </p:nvPr>
        </p:nvSpPr>
        <p:spPr>
          <a:xfrm>
            <a:off x="1771050" y="537425"/>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u="sng">
                <a:solidFill>
                  <a:schemeClr val="lt1"/>
                </a:solidFill>
              </a:rPr>
              <a:t>Comparative Analysis</a:t>
            </a:r>
            <a:endParaRPr u="sng">
              <a:solidFill>
                <a:schemeClr val="lt1"/>
              </a:solidFill>
            </a:endParaRPr>
          </a:p>
        </p:txBody>
      </p:sp>
      <p:sp>
        <p:nvSpPr>
          <p:cNvPr id="357" name="Google Shape;357;p22"/>
          <p:cNvSpPr txBox="1"/>
          <p:nvPr>
            <p:ph idx="1" type="body"/>
          </p:nvPr>
        </p:nvSpPr>
        <p:spPr>
          <a:xfrm>
            <a:off x="981400" y="1680425"/>
            <a:ext cx="8998200" cy="57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u="sng">
                <a:solidFill>
                  <a:schemeClr val="lt1"/>
                </a:solidFill>
              </a:rPr>
              <a:t>Objective</a:t>
            </a:r>
            <a:endParaRPr b="1" sz="1800" u="sng">
              <a:solidFill>
                <a:schemeClr val="lt1"/>
              </a:solidFill>
            </a:endParaRPr>
          </a:p>
          <a:p>
            <a:pPr indent="0" lvl="0" marL="0" rtl="0" algn="l">
              <a:spcBef>
                <a:spcPts val="0"/>
              </a:spcBef>
              <a:spcAft>
                <a:spcPts val="0"/>
              </a:spcAft>
              <a:buNone/>
            </a:pPr>
            <a:r>
              <a:rPr b="1" lang="en-US" sz="1800">
                <a:solidFill>
                  <a:schemeClr val="lt1"/>
                </a:solidFill>
              </a:rPr>
              <a:t>Existing Project:</a:t>
            </a:r>
            <a:r>
              <a:rPr lang="en-US" sz="1800">
                <a:solidFill>
                  <a:schemeClr val="lt1"/>
                </a:solidFill>
              </a:rPr>
              <a:t> Primarily focuses on business optimization and revenue generation. </a:t>
            </a:r>
            <a:endParaRPr sz="1800">
              <a:solidFill>
                <a:schemeClr val="lt1"/>
              </a:solidFill>
            </a:endParaRPr>
          </a:p>
          <a:p>
            <a:pPr indent="0" lvl="0" marL="0" rtl="0" algn="l">
              <a:spcBef>
                <a:spcPts val="0"/>
              </a:spcBef>
              <a:spcAft>
                <a:spcPts val="0"/>
              </a:spcAft>
              <a:buNone/>
            </a:pPr>
            <a:r>
              <a:rPr b="1" lang="en-US" sz="1800">
                <a:solidFill>
                  <a:schemeClr val="lt1"/>
                </a:solidFill>
              </a:rPr>
              <a:t>Our</a:t>
            </a:r>
            <a:r>
              <a:rPr lang="en-US" sz="1800">
                <a:solidFill>
                  <a:schemeClr val="lt1"/>
                </a:solidFill>
              </a:rPr>
              <a:t> </a:t>
            </a:r>
            <a:r>
              <a:rPr b="1" lang="en-US" sz="1800">
                <a:solidFill>
                  <a:schemeClr val="lt1"/>
                </a:solidFill>
              </a:rPr>
              <a:t>Project: </a:t>
            </a:r>
            <a:r>
              <a:rPr lang="en-US" sz="1800">
                <a:solidFill>
                  <a:schemeClr val="lt1"/>
                </a:solidFill>
              </a:rPr>
              <a:t>Prioritizes environmental sustainability and social responsibility. </a:t>
            </a:r>
            <a:endParaRPr sz="1800">
              <a:solidFill>
                <a:schemeClr val="lt1"/>
              </a:solidFill>
            </a:endParaRPr>
          </a:p>
          <a:p>
            <a:pPr indent="0" lvl="0" marL="0" rtl="0" algn="l">
              <a:spcBef>
                <a:spcPts val="0"/>
              </a:spcBef>
              <a:spcAft>
                <a:spcPts val="0"/>
              </a:spcAft>
              <a:buNone/>
            </a:pPr>
            <a:r>
              <a:rPr b="1" lang="en-US" sz="1800" u="sng">
                <a:solidFill>
                  <a:schemeClr val="lt1"/>
                </a:solidFill>
              </a:rPr>
              <a:t>Data and Techniques:</a:t>
            </a:r>
            <a:endParaRPr b="1" sz="1800" u="sng">
              <a:solidFill>
                <a:schemeClr val="lt1"/>
              </a:solidFill>
            </a:endParaRPr>
          </a:p>
          <a:p>
            <a:pPr indent="0" lvl="0" marL="0" rtl="0" algn="l">
              <a:spcBef>
                <a:spcPts val="0"/>
              </a:spcBef>
              <a:spcAft>
                <a:spcPts val="0"/>
              </a:spcAft>
              <a:buNone/>
            </a:pPr>
            <a:r>
              <a:rPr b="1" lang="en-US" sz="1800">
                <a:solidFill>
                  <a:schemeClr val="lt1"/>
                </a:solidFill>
              </a:rPr>
              <a:t>Existing Project:</a:t>
            </a:r>
            <a:r>
              <a:rPr lang="en-US" sz="1800">
                <a:solidFill>
                  <a:schemeClr val="lt1"/>
                </a:solidFill>
              </a:rPr>
              <a:t> Relies on historical and real-time transactional data, machine learning for pricing optimization. </a:t>
            </a:r>
            <a:endParaRPr sz="1800">
              <a:solidFill>
                <a:schemeClr val="lt1"/>
              </a:solidFill>
            </a:endParaRPr>
          </a:p>
          <a:p>
            <a:pPr indent="0" lvl="0" marL="0" rtl="0" algn="l">
              <a:spcBef>
                <a:spcPts val="0"/>
              </a:spcBef>
              <a:spcAft>
                <a:spcPts val="0"/>
              </a:spcAft>
              <a:buNone/>
            </a:pPr>
            <a:r>
              <a:rPr b="1" lang="en-US" sz="1800">
                <a:solidFill>
                  <a:schemeClr val="lt1"/>
                </a:solidFill>
              </a:rPr>
              <a:t>Our Project:</a:t>
            </a:r>
            <a:r>
              <a:rPr lang="en-US" sz="1800">
                <a:solidFill>
                  <a:schemeClr val="lt1"/>
                </a:solidFill>
              </a:rPr>
              <a:t> Requires data on vehicle types, emissions, and environmental factors, and may involve policy analysis. </a:t>
            </a:r>
            <a:endParaRPr sz="1800">
              <a:solidFill>
                <a:schemeClr val="lt1"/>
              </a:solidFill>
            </a:endParaRPr>
          </a:p>
          <a:p>
            <a:pPr indent="0" lvl="0" marL="0" rtl="0" algn="l">
              <a:spcBef>
                <a:spcPts val="0"/>
              </a:spcBef>
              <a:spcAft>
                <a:spcPts val="0"/>
              </a:spcAft>
              <a:buNone/>
            </a:pPr>
            <a:r>
              <a:rPr b="1" lang="en-US" sz="1800" u="sng">
                <a:solidFill>
                  <a:schemeClr val="lt1"/>
                </a:solidFill>
              </a:rPr>
              <a:t>Impact: </a:t>
            </a:r>
            <a:endParaRPr b="1" sz="1800" u="sng">
              <a:solidFill>
                <a:schemeClr val="lt1"/>
              </a:solidFill>
            </a:endParaRPr>
          </a:p>
          <a:p>
            <a:pPr indent="0" lvl="0" marL="0" rtl="0" algn="l">
              <a:spcBef>
                <a:spcPts val="0"/>
              </a:spcBef>
              <a:spcAft>
                <a:spcPts val="0"/>
              </a:spcAft>
              <a:buNone/>
            </a:pPr>
            <a:r>
              <a:rPr b="1" lang="en-US" sz="1800">
                <a:solidFill>
                  <a:schemeClr val="lt1"/>
                </a:solidFill>
              </a:rPr>
              <a:t>Existing Project: </a:t>
            </a:r>
            <a:r>
              <a:rPr lang="en-US" sz="1800">
                <a:solidFill>
                  <a:schemeClr val="lt1"/>
                </a:solidFill>
              </a:rPr>
              <a:t>Benefits Uber's profitability and user experience. </a:t>
            </a:r>
            <a:endParaRPr sz="1800">
              <a:solidFill>
                <a:schemeClr val="lt1"/>
              </a:solidFill>
            </a:endParaRPr>
          </a:p>
          <a:p>
            <a:pPr indent="0" lvl="0" marL="0" rtl="0" algn="l">
              <a:spcBef>
                <a:spcPts val="0"/>
              </a:spcBef>
              <a:spcAft>
                <a:spcPts val="0"/>
              </a:spcAft>
              <a:buNone/>
            </a:pPr>
            <a:r>
              <a:rPr b="1" lang="en-US" sz="1800">
                <a:solidFill>
                  <a:schemeClr val="lt1"/>
                </a:solidFill>
              </a:rPr>
              <a:t>Our Project: </a:t>
            </a:r>
            <a:r>
              <a:rPr lang="en-US" sz="1800">
                <a:solidFill>
                  <a:schemeClr val="lt1"/>
                </a:solidFill>
              </a:rPr>
              <a:t>Contributes to a greener and more sustainable future, aligning with societal and environmental goals. </a:t>
            </a:r>
            <a:endParaRPr sz="1800">
              <a:solidFill>
                <a:schemeClr val="lt1"/>
              </a:solidFill>
            </a:endParaRPr>
          </a:p>
          <a:p>
            <a:pPr indent="0" lvl="0" marL="0" rtl="0" algn="l">
              <a:spcBef>
                <a:spcPts val="0"/>
              </a:spcBef>
              <a:spcAft>
                <a:spcPts val="0"/>
              </a:spcAft>
              <a:buNone/>
            </a:pPr>
            <a:r>
              <a:rPr b="1" lang="en-US" sz="1800" u="sng">
                <a:solidFill>
                  <a:schemeClr val="lt1"/>
                </a:solidFill>
              </a:rPr>
              <a:t>Stakeholders: </a:t>
            </a:r>
            <a:endParaRPr b="1" sz="1800" u="sng">
              <a:solidFill>
                <a:schemeClr val="lt1"/>
              </a:solidFill>
            </a:endParaRPr>
          </a:p>
          <a:p>
            <a:pPr indent="0" lvl="0" marL="0" rtl="0" algn="l">
              <a:spcBef>
                <a:spcPts val="0"/>
              </a:spcBef>
              <a:spcAft>
                <a:spcPts val="0"/>
              </a:spcAft>
              <a:buNone/>
            </a:pPr>
            <a:r>
              <a:rPr b="1" lang="en-US" sz="1800">
                <a:solidFill>
                  <a:schemeClr val="lt1"/>
                </a:solidFill>
              </a:rPr>
              <a:t>Existing Project:</a:t>
            </a:r>
            <a:r>
              <a:rPr lang="en-US" sz="1800">
                <a:solidFill>
                  <a:schemeClr val="lt1"/>
                </a:solidFill>
              </a:rPr>
              <a:t> Benefits riders, drivers, and Uber's bottom line.</a:t>
            </a:r>
            <a:endParaRPr sz="1800">
              <a:solidFill>
                <a:schemeClr val="lt1"/>
              </a:solidFill>
            </a:endParaRPr>
          </a:p>
          <a:p>
            <a:pPr indent="0" lvl="0" marL="0" rtl="0" algn="l">
              <a:spcBef>
                <a:spcPts val="0"/>
              </a:spcBef>
              <a:spcAft>
                <a:spcPts val="0"/>
              </a:spcAft>
              <a:buNone/>
            </a:pPr>
            <a:r>
              <a:rPr b="1" lang="en-US" sz="1800">
                <a:solidFill>
                  <a:schemeClr val="lt1"/>
                </a:solidFill>
              </a:rPr>
              <a:t>Our  Project:</a:t>
            </a:r>
            <a:r>
              <a:rPr lang="en-US" sz="1800">
                <a:solidFill>
                  <a:schemeClr val="lt1"/>
                </a:solidFill>
              </a:rPr>
              <a:t> Benefits the environment, society, and riders concerned about sustainability.</a:t>
            </a:r>
            <a:endParaRPr sz="1800">
              <a:solidFill>
                <a:schemeClr val="lt1"/>
              </a:solidFill>
            </a:endParaRPr>
          </a:p>
        </p:txBody>
      </p:sp>
      <p:pic>
        <p:nvPicPr>
          <p:cNvPr id="358" name="Google Shape;358;p22"/>
          <p:cNvPicPr preferRelativeResize="0"/>
          <p:nvPr/>
        </p:nvPicPr>
        <p:blipFill>
          <a:blip r:embed="rId3">
            <a:alphaModFix/>
          </a:blip>
          <a:stretch>
            <a:fillRect/>
          </a:stretch>
        </p:blipFill>
        <p:spPr>
          <a:xfrm>
            <a:off x="9195725" y="1334700"/>
            <a:ext cx="2996275" cy="529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3"/>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u="sng">
                <a:solidFill>
                  <a:schemeClr val="lt1"/>
                </a:solidFill>
              </a:rPr>
              <a:t>Project Model / Design</a:t>
            </a:r>
            <a:endParaRPr u="sng">
              <a:solidFill>
                <a:schemeClr val="lt1"/>
              </a:solidFill>
            </a:endParaRPr>
          </a:p>
        </p:txBody>
      </p:sp>
      <p:sp>
        <p:nvSpPr>
          <p:cNvPr id="364" name="Google Shape;364;p23"/>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SzPts val="3200"/>
              <a:buNone/>
            </a:pPr>
            <a:r>
              <a:t/>
            </a:r>
            <a:endParaRPr/>
          </a:p>
        </p:txBody>
      </p:sp>
      <p:pic>
        <p:nvPicPr>
          <p:cNvPr id="365" name="Google Shape;365;p23"/>
          <p:cNvPicPr preferRelativeResize="0"/>
          <p:nvPr/>
        </p:nvPicPr>
        <p:blipFill>
          <a:blip r:embed="rId3">
            <a:alphaModFix/>
          </a:blip>
          <a:stretch>
            <a:fillRect/>
          </a:stretch>
        </p:blipFill>
        <p:spPr>
          <a:xfrm>
            <a:off x="1298138" y="2214575"/>
            <a:ext cx="10473200" cy="388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4"/>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u="sng">
                <a:solidFill>
                  <a:schemeClr val="lt1"/>
                </a:solidFill>
              </a:rPr>
              <a:t>Conclusion and Future Plan</a:t>
            </a:r>
            <a:endParaRPr u="sng">
              <a:solidFill>
                <a:schemeClr val="lt1"/>
              </a:solidFill>
            </a:endParaRPr>
          </a:p>
        </p:txBody>
      </p:sp>
      <p:sp>
        <p:nvSpPr>
          <p:cNvPr id="371" name="Google Shape;371;p24"/>
          <p:cNvSpPr txBox="1"/>
          <p:nvPr>
            <p:ph idx="1" type="body"/>
          </p:nvPr>
        </p:nvSpPr>
        <p:spPr>
          <a:xfrm>
            <a:off x="4228500" y="2214575"/>
            <a:ext cx="7461900" cy="3881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500"/>
              </a:spcBef>
              <a:spcAft>
                <a:spcPts val="0"/>
              </a:spcAft>
              <a:buClr>
                <a:schemeClr val="lt1"/>
              </a:buClr>
              <a:buSzPts val="2400"/>
              <a:buFont typeface="Times New Roman"/>
              <a:buChar char="●"/>
            </a:pPr>
            <a:r>
              <a:rPr lang="en-US" sz="2400">
                <a:solidFill>
                  <a:schemeClr val="lt1"/>
                </a:solidFill>
              </a:rPr>
              <a:t>The project successfully analyzed Uber data, providing valuable insights into booking trends and cost-effectiveness.</a:t>
            </a:r>
            <a:endParaRPr sz="2400">
              <a:solidFill>
                <a:schemeClr val="lt1"/>
              </a:solidFill>
            </a:endParaRPr>
          </a:p>
          <a:p>
            <a:pPr indent="-381000" lvl="0" marL="457200" rtl="0" algn="l">
              <a:lnSpc>
                <a:spcPct val="115000"/>
              </a:lnSpc>
              <a:spcBef>
                <a:spcPts val="0"/>
              </a:spcBef>
              <a:spcAft>
                <a:spcPts val="0"/>
              </a:spcAft>
              <a:buClr>
                <a:schemeClr val="lt1"/>
              </a:buClr>
              <a:buSzPts val="2400"/>
              <a:buFont typeface="Times New Roman"/>
              <a:buChar char="●"/>
            </a:pPr>
            <a:r>
              <a:rPr lang="en-US" sz="2400">
                <a:solidFill>
                  <a:schemeClr val="lt1"/>
                </a:solidFill>
              </a:rPr>
              <a:t>Future plans include adding a Flask-based frontend, real-time data updates, predictive features, and user authentication for an improved user experience.</a:t>
            </a:r>
            <a:endParaRPr sz="2400">
              <a:solidFill>
                <a:schemeClr val="lt1"/>
              </a:solidFill>
            </a:endParaRPr>
          </a:p>
        </p:txBody>
      </p:sp>
      <p:pic>
        <p:nvPicPr>
          <p:cNvPr id="372" name="Google Shape;372;p24"/>
          <p:cNvPicPr preferRelativeResize="0"/>
          <p:nvPr/>
        </p:nvPicPr>
        <p:blipFill>
          <a:blip r:embed="rId3">
            <a:alphaModFix/>
          </a:blip>
          <a:stretch>
            <a:fillRect/>
          </a:stretch>
        </p:blipFill>
        <p:spPr>
          <a:xfrm>
            <a:off x="-71075" y="1443050"/>
            <a:ext cx="4477250" cy="541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5"/>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u="sng">
                <a:solidFill>
                  <a:schemeClr val="lt1"/>
                </a:solidFill>
              </a:rPr>
              <a:t>References</a:t>
            </a:r>
            <a:endParaRPr u="sng">
              <a:solidFill>
                <a:schemeClr val="lt1"/>
              </a:solidFill>
            </a:endParaRPr>
          </a:p>
        </p:txBody>
      </p:sp>
      <p:sp>
        <p:nvSpPr>
          <p:cNvPr id="378" name="Google Shape;378;p25"/>
          <p:cNvSpPr txBox="1"/>
          <p:nvPr>
            <p:ph idx="1" type="body"/>
          </p:nvPr>
        </p:nvSpPr>
        <p:spPr>
          <a:xfrm>
            <a:off x="1079500" y="2214563"/>
            <a:ext cx="10611000" cy="3873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200"/>
              </a:spcBef>
              <a:spcAft>
                <a:spcPts val="0"/>
              </a:spcAft>
              <a:buNone/>
            </a:pPr>
            <a:r>
              <a:rPr lang="en-US" sz="1800" u="sng">
                <a:solidFill>
                  <a:schemeClr val="lt1"/>
                </a:solidFill>
                <a:hlinkClick r:id="rId3">
                  <a:extLst>
                    <a:ext uri="{A12FA001-AC4F-418D-AE19-62706E023703}">
                      <ahyp:hlinkClr val="tx"/>
                    </a:ext>
                  </a:extLst>
                </a:hlinkClick>
              </a:rPr>
              <a:t>https://www.singlegrain.com/blog-posts/business/10-lessons-startups-can-learn-ubers-growth/</a:t>
            </a:r>
            <a:endParaRPr sz="1800" u="sng">
              <a:solidFill>
                <a:schemeClr val="lt1"/>
              </a:solidFill>
            </a:endParaRPr>
          </a:p>
          <a:p>
            <a:pPr indent="0" lvl="0" marL="0" rtl="0" algn="l">
              <a:lnSpc>
                <a:spcPct val="150000"/>
              </a:lnSpc>
              <a:spcBef>
                <a:spcPts val="200"/>
              </a:spcBef>
              <a:spcAft>
                <a:spcPts val="0"/>
              </a:spcAft>
              <a:buNone/>
            </a:pPr>
            <a:r>
              <a:rPr lang="en-US" sz="1800" u="sng">
                <a:solidFill>
                  <a:schemeClr val="lt1"/>
                </a:solidFill>
                <a:hlinkClick r:id="rId4">
                  <a:extLst>
                    <a:ext uri="{A12FA001-AC4F-418D-AE19-62706E023703}">
                      <ahyp:hlinkClr val="tx"/>
                    </a:ext>
                  </a:extLst>
                </a:hlinkClick>
              </a:rPr>
              <a:t>https://www.kaggle.com/brllrb/uber-and-lyft-dataset-boston</a:t>
            </a:r>
            <a:endParaRPr sz="1800" u="sng">
              <a:solidFill>
                <a:schemeClr val="lt1"/>
              </a:solidFill>
            </a:endParaRPr>
          </a:p>
          <a:p>
            <a:pPr indent="0" lvl="0" marL="0" rtl="0" algn="l">
              <a:lnSpc>
                <a:spcPct val="150000"/>
              </a:lnSpc>
              <a:spcBef>
                <a:spcPts val="200"/>
              </a:spcBef>
              <a:spcAft>
                <a:spcPts val="0"/>
              </a:spcAft>
              <a:buNone/>
            </a:pPr>
            <a:r>
              <a:rPr lang="en-US" sz="1800" u="sng">
                <a:solidFill>
                  <a:schemeClr val="lt1"/>
                </a:solidFill>
                <a:hlinkClick r:id="rId5">
                  <a:extLst>
                    <a:ext uri="{A12FA001-AC4F-418D-AE19-62706E023703}">
                      <ahyp:hlinkClr val="tx"/>
                    </a:ext>
                  </a:extLst>
                </a:hlinkClick>
              </a:rPr>
              <a:t>https://sci-hub.se/https://www.sciencedirect.com/science/article/abs/pii/S2210539517301165</a:t>
            </a:r>
            <a:endParaRPr sz="1800" u="sng">
              <a:solidFill>
                <a:schemeClr val="lt1"/>
              </a:solidFill>
            </a:endParaRPr>
          </a:p>
          <a:p>
            <a:pPr indent="0" lvl="0" marL="0" rtl="0" algn="l">
              <a:lnSpc>
                <a:spcPct val="150000"/>
              </a:lnSpc>
              <a:spcBef>
                <a:spcPts val="200"/>
              </a:spcBef>
              <a:spcAft>
                <a:spcPts val="0"/>
              </a:spcAft>
              <a:buNone/>
            </a:pPr>
            <a:r>
              <a:rPr lang="en-US" sz="1800" u="sng">
                <a:solidFill>
                  <a:schemeClr val="lt1"/>
                </a:solidFill>
                <a:hlinkClick r:id="rId6">
                  <a:extLst>
                    <a:ext uri="{A12FA001-AC4F-418D-AE19-62706E023703}">
                      <ahyp:hlinkClr val="tx"/>
                    </a:ext>
                  </a:extLst>
                </a:hlinkClick>
              </a:rPr>
              <a:t>https://ieeexplore.ieee.org/abstract/document/8260068</a:t>
            </a:r>
            <a:endParaRPr sz="1800" u="sng">
              <a:solidFill>
                <a:schemeClr val="lt1"/>
              </a:solidFill>
            </a:endParaRPr>
          </a:p>
          <a:p>
            <a:pPr indent="0" lvl="0" marL="0" rtl="0" algn="l">
              <a:lnSpc>
                <a:spcPct val="150000"/>
              </a:lnSpc>
              <a:spcBef>
                <a:spcPts val="200"/>
              </a:spcBef>
              <a:spcAft>
                <a:spcPts val="0"/>
              </a:spcAft>
              <a:buNone/>
            </a:pPr>
            <a:r>
              <a:rPr lang="en-US" sz="1800" u="sng">
                <a:solidFill>
                  <a:schemeClr val="lt1"/>
                </a:solidFill>
                <a:hlinkClick r:id="rId7">
                  <a:extLst>
                    <a:ext uri="{A12FA001-AC4F-418D-AE19-62706E023703}">
                      <ahyp:hlinkClr val="tx"/>
                    </a:ext>
                  </a:extLst>
                </a:hlinkClick>
              </a:rPr>
              <a:t>https://www.toppr.com/ask/question/what-are-the-limitations-of-a-scatter-diagram/</a:t>
            </a:r>
            <a:endParaRPr sz="1800" u="sng">
              <a:solidFill>
                <a:schemeClr val="lt1"/>
              </a:solidFill>
            </a:endParaRPr>
          </a:p>
          <a:p>
            <a:pPr indent="0" lvl="0" marL="0" rtl="0" algn="l">
              <a:lnSpc>
                <a:spcPct val="150000"/>
              </a:lnSpc>
              <a:spcBef>
                <a:spcPts val="200"/>
              </a:spcBef>
              <a:spcAft>
                <a:spcPts val="0"/>
              </a:spcAft>
              <a:buNone/>
            </a:pPr>
            <a:r>
              <a:rPr lang="en-US" sz="1800" u="sng">
                <a:solidFill>
                  <a:schemeClr val="lt1"/>
                </a:solidFill>
                <a:hlinkClick r:id="rId8">
                  <a:extLst>
                    <a:ext uri="{A12FA001-AC4F-418D-AE19-62706E023703}">
                      <ahyp:hlinkClr val="tx"/>
                    </a:ext>
                  </a:extLst>
                </a:hlinkClick>
              </a:rPr>
              <a:t>https://arxiv.org/abs/1503.03021</a:t>
            </a:r>
            <a:endParaRPr sz="1800" u="sng">
              <a:solidFill>
                <a:schemeClr val="lt1"/>
              </a:solidFill>
            </a:endParaRPr>
          </a:p>
          <a:p>
            <a:pPr indent="0" lvl="0" marL="0" rtl="0" algn="l">
              <a:lnSpc>
                <a:spcPct val="150000"/>
              </a:lnSpc>
              <a:spcBef>
                <a:spcPts val="200"/>
              </a:spcBef>
              <a:spcAft>
                <a:spcPts val="0"/>
              </a:spcAft>
              <a:buNone/>
            </a:pPr>
            <a:r>
              <a:rPr lang="en-US" sz="1800" u="sng">
                <a:solidFill>
                  <a:schemeClr val="lt1"/>
                </a:solidFill>
                <a:hlinkClick r:id="rId9">
                  <a:extLst>
                    <a:ext uri="{A12FA001-AC4F-418D-AE19-62706E023703}">
                      <ahyp:hlinkClr val="tx"/>
                    </a:ext>
                  </a:extLst>
                </a:hlinkClick>
              </a:rPr>
              <a:t>https://www.researchgate.net/publication/305524879_Dynamic_Pricing_in_a_Labor_Market_Surge_Pricing_and_Flexible_Work_on_the_Uber_Platform</a:t>
            </a:r>
            <a:endParaRPr sz="1800" u="sng">
              <a:solidFill>
                <a:schemeClr val="lt1"/>
              </a:solidFill>
            </a:endParaRPr>
          </a:p>
          <a:p>
            <a:pPr indent="0" lvl="0" marL="0" rtl="0" algn="l">
              <a:spcBef>
                <a:spcPts val="2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6"/>
          <p:cNvSpPr txBox="1"/>
          <p:nvPr>
            <p:ph type="title"/>
          </p:nvPr>
        </p:nvSpPr>
        <p:spPr>
          <a:xfrm>
            <a:off x="764275" y="2861482"/>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sz="7200"/>
              <a:t>Thank You  !</a:t>
            </a:r>
            <a:endParaRPr/>
          </a:p>
        </p:txBody>
      </p:sp>
      <p:pic>
        <p:nvPicPr>
          <p:cNvPr id="384" name="Google Shape;384;p26"/>
          <p:cNvPicPr preferRelativeResize="0"/>
          <p:nvPr/>
        </p:nvPicPr>
        <p:blipFill>
          <a:blip r:embed="rId3">
            <a:alphaModFix/>
          </a:blip>
          <a:stretch>
            <a:fillRect/>
          </a:stretch>
        </p:blipFill>
        <p:spPr>
          <a:xfrm>
            <a:off x="1168825" y="264900"/>
            <a:ext cx="10561324" cy="611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4"/>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u="sng">
                <a:solidFill>
                  <a:schemeClr val="lt1"/>
                </a:solidFill>
              </a:rPr>
              <a:t>Contents</a:t>
            </a:r>
            <a:endParaRPr u="sng">
              <a:solidFill>
                <a:schemeClr val="lt1"/>
              </a:solidFill>
            </a:endParaRPr>
          </a:p>
        </p:txBody>
      </p:sp>
      <p:sp>
        <p:nvSpPr>
          <p:cNvPr id="303" name="Google Shape;303;p14"/>
          <p:cNvSpPr txBox="1"/>
          <p:nvPr>
            <p:ph idx="1" type="body"/>
          </p:nvPr>
        </p:nvSpPr>
        <p:spPr>
          <a:xfrm>
            <a:off x="1567550" y="1426025"/>
            <a:ext cx="7084800" cy="530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3200"/>
              <a:buChar char="⬥"/>
            </a:pPr>
            <a:r>
              <a:rPr lang="en-US">
                <a:solidFill>
                  <a:schemeClr val="lt1"/>
                </a:solidFill>
              </a:rPr>
              <a:t>Introduction</a:t>
            </a:r>
            <a:endParaRPr>
              <a:solidFill>
                <a:schemeClr val="lt1"/>
              </a:solidFill>
            </a:endParaRPr>
          </a:p>
          <a:p>
            <a:pPr indent="-342900" lvl="0" marL="342900" rtl="0" algn="l">
              <a:spcBef>
                <a:spcPts val="640"/>
              </a:spcBef>
              <a:spcAft>
                <a:spcPts val="0"/>
              </a:spcAft>
              <a:buClr>
                <a:schemeClr val="lt1"/>
              </a:buClr>
              <a:buSzPts val="3200"/>
              <a:buChar char="⬥"/>
            </a:pPr>
            <a:r>
              <a:rPr lang="en-US">
                <a:solidFill>
                  <a:schemeClr val="lt1"/>
                </a:solidFill>
              </a:rPr>
              <a:t>Requirements of Projects</a:t>
            </a:r>
            <a:endParaRPr>
              <a:solidFill>
                <a:schemeClr val="lt1"/>
              </a:solidFill>
            </a:endParaRPr>
          </a:p>
          <a:p>
            <a:pPr indent="-342900" lvl="0" marL="342900" rtl="0" algn="l">
              <a:spcBef>
                <a:spcPts val="640"/>
              </a:spcBef>
              <a:spcAft>
                <a:spcPts val="0"/>
              </a:spcAft>
              <a:buClr>
                <a:schemeClr val="lt1"/>
              </a:buClr>
              <a:buSzPts val="3200"/>
              <a:buChar char="⬥"/>
            </a:pPr>
            <a:r>
              <a:rPr lang="en-US">
                <a:solidFill>
                  <a:schemeClr val="lt1"/>
                </a:solidFill>
              </a:rPr>
              <a:t>Analysis of Problem-Based on Project Objective</a:t>
            </a:r>
            <a:endParaRPr>
              <a:solidFill>
                <a:schemeClr val="lt1"/>
              </a:solidFill>
            </a:endParaRPr>
          </a:p>
          <a:p>
            <a:pPr indent="-342900" lvl="0" marL="342900" rtl="0" algn="l">
              <a:spcBef>
                <a:spcPts val="640"/>
              </a:spcBef>
              <a:spcAft>
                <a:spcPts val="0"/>
              </a:spcAft>
              <a:buClr>
                <a:schemeClr val="lt1"/>
              </a:buClr>
              <a:buSzPts val="3200"/>
              <a:buChar char="⬥"/>
            </a:pPr>
            <a:r>
              <a:rPr lang="en-US">
                <a:solidFill>
                  <a:schemeClr val="lt1"/>
                </a:solidFill>
              </a:rPr>
              <a:t>Existing Work</a:t>
            </a:r>
            <a:endParaRPr>
              <a:solidFill>
                <a:schemeClr val="lt1"/>
              </a:solidFill>
            </a:endParaRPr>
          </a:p>
          <a:p>
            <a:pPr indent="-342900" lvl="0" marL="342900" rtl="0" algn="l">
              <a:spcBef>
                <a:spcPts val="640"/>
              </a:spcBef>
              <a:spcAft>
                <a:spcPts val="0"/>
              </a:spcAft>
              <a:buClr>
                <a:schemeClr val="lt1"/>
              </a:buClr>
              <a:buSzPts val="3200"/>
              <a:buChar char="⬥"/>
            </a:pPr>
            <a:r>
              <a:rPr lang="en-US">
                <a:solidFill>
                  <a:schemeClr val="lt1"/>
                </a:solidFill>
              </a:rPr>
              <a:t>Comparative Analysis of Existing Work</a:t>
            </a:r>
            <a:endParaRPr>
              <a:solidFill>
                <a:schemeClr val="lt1"/>
              </a:solidFill>
            </a:endParaRPr>
          </a:p>
          <a:p>
            <a:pPr indent="-342900" lvl="0" marL="342900" rtl="0" algn="l">
              <a:spcBef>
                <a:spcPts val="640"/>
              </a:spcBef>
              <a:spcAft>
                <a:spcPts val="0"/>
              </a:spcAft>
              <a:buClr>
                <a:schemeClr val="lt1"/>
              </a:buClr>
              <a:buSzPts val="3200"/>
              <a:buChar char="⬥"/>
            </a:pPr>
            <a:r>
              <a:rPr lang="en-US">
                <a:solidFill>
                  <a:schemeClr val="lt1"/>
                </a:solidFill>
              </a:rPr>
              <a:t>Requirement of the Project</a:t>
            </a:r>
            <a:endParaRPr>
              <a:solidFill>
                <a:schemeClr val="lt1"/>
              </a:solidFill>
            </a:endParaRPr>
          </a:p>
          <a:p>
            <a:pPr indent="-342900" lvl="0" marL="342900" rtl="0" algn="l">
              <a:spcBef>
                <a:spcPts val="640"/>
              </a:spcBef>
              <a:spcAft>
                <a:spcPts val="0"/>
              </a:spcAft>
              <a:buClr>
                <a:schemeClr val="lt1"/>
              </a:buClr>
              <a:buSzPts val="3200"/>
              <a:buChar char="⬥"/>
            </a:pPr>
            <a:r>
              <a:rPr lang="en-US">
                <a:solidFill>
                  <a:schemeClr val="lt1"/>
                </a:solidFill>
              </a:rPr>
              <a:t>Timeline</a:t>
            </a:r>
            <a:r>
              <a:rPr lang="en-US">
                <a:solidFill>
                  <a:schemeClr val="lt1"/>
                </a:solidFill>
              </a:rPr>
              <a:t> of the Project</a:t>
            </a:r>
            <a:endParaRPr>
              <a:solidFill>
                <a:schemeClr val="lt1"/>
              </a:solidFill>
            </a:endParaRPr>
          </a:p>
          <a:p>
            <a:pPr indent="-342900" lvl="0" marL="342900" rtl="0" algn="l">
              <a:spcBef>
                <a:spcPts val="640"/>
              </a:spcBef>
              <a:spcAft>
                <a:spcPts val="0"/>
              </a:spcAft>
              <a:buClr>
                <a:schemeClr val="lt1"/>
              </a:buClr>
              <a:buSzPts val="3200"/>
              <a:buChar char="⬥"/>
            </a:pPr>
            <a:r>
              <a:rPr lang="en-US">
                <a:solidFill>
                  <a:schemeClr val="lt1"/>
                </a:solidFill>
              </a:rPr>
              <a:t>References</a:t>
            </a:r>
            <a:endParaRPr>
              <a:solidFill>
                <a:schemeClr val="lt1"/>
              </a:solidFill>
            </a:endParaRPr>
          </a:p>
        </p:txBody>
      </p:sp>
      <p:pic>
        <p:nvPicPr>
          <p:cNvPr id="304" name="Google Shape;304;p14"/>
          <p:cNvPicPr preferRelativeResize="0"/>
          <p:nvPr/>
        </p:nvPicPr>
        <p:blipFill>
          <a:blip r:embed="rId3">
            <a:alphaModFix/>
          </a:blip>
          <a:stretch>
            <a:fillRect/>
          </a:stretch>
        </p:blipFill>
        <p:spPr>
          <a:xfrm>
            <a:off x="8492550" y="88825"/>
            <a:ext cx="3802100" cy="663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5"/>
          <p:cNvPicPr preferRelativeResize="0"/>
          <p:nvPr/>
        </p:nvPicPr>
        <p:blipFill>
          <a:blip r:embed="rId3">
            <a:alphaModFix/>
          </a:blip>
          <a:stretch>
            <a:fillRect/>
          </a:stretch>
        </p:blipFill>
        <p:spPr>
          <a:xfrm>
            <a:off x="0" y="0"/>
            <a:ext cx="8812350" cy="6858000"/>
          </a:xfrm>
          <a:prstGeom prst="rect">
            <a:avLst/>
          </a:prstGeom>
          <a:noFill/>
          <a:ln>
            <a:noFill/>
          </a:ln>
        </p:spPr>
      </p:pic>
      <p:pic>
        <p:nvPicPr>
          <p:cNvPr id="310" name="Google Shape;310;p15"/>
          <p:cNvPicPr preferRelativeResize="0"/>
          <p:nvPr/>
        </p:nvPicPr>
        <p:blipFill>
          <a:blip r:embed="rId4">
            <a:alphaModFix/>
          </a:blip>
          <a:stretch>
            <a:fillRect/>
          </a:stretch>
        </p:blipFill>
        <p:spPr>
          <a:xfrm>
            <a:off x="8616925" y="0"/>
            <a:ext cx="3575074" cy="6858001"/>
          </a:xfrm>
          <a:prstGeom prst="rect">
            <a:avLst/>
          </a:prstGeom>
          <a:noFill/>
          <a:ln>
            <a:noFill/>
          </a:ln>
        </p:spPr>
      </p:pic>
      <p:pic>
        <p:nvPicPr>
          <p:cNvPr id="311" name="Google Shape;311;p15"/>
          <p:cNvPicPr preferRelativeResize="0"/>
          <p:nvPr/>
        </p:nvPicPr>
        <p:blipFill>
          <a:blip r:embed="rId5">
            <a:alphaModFix/>
          </a:blip>
          <a:stretch>
            <a:fillRect/>
          </a:stretch>
        </p:blipFill>
        <p:spPr>
          <a:xfrm>
            <a:off x="-12" y="0"/>
            <a:ext cx="1247775" cy="121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6"/>
          <p:cNvSpPr txBox="1"/>
          <p:nvPr>
            <p:ph type="title"/>
          </p:nvPr>
        </p:nvSpPr>
        <p:spPr>
          <a:xfrm>
            <a:off x="9914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u="sng">
                <a:solidFill>
                  <a:schemeClr val="lt1"/>
                </a:solidFill>
              </a:rPr>
              <a:t>Introduction</a:t>
            </a:r>
            <a:endParaRPr u="sng">
              <a:solidFill>
                <a:schemeClr val="lt1"/>
              </a:solidFill>
            </a:endParaRPr>
          </a:p>
        </p:txBody>
      </p:sp>
      <p:sp>
        <p:nvSpPr>
          <p:cNvPr id="317" name="Google Shape;317;p16"/>
          <p:cNvSpPr txBox="1"/>
          <p:nvPr>
            <p:ph idx="1" type="body"/>
          </p:nvPr>
        </p:nvSpPr>
        <p:spPr>
          <a:xfrm>
            <a:off x="888350" y="2060950"/>
            <a:ext cx="7888500" cy="4672800"/>
          </a:xfrm>
          <a:prstGeom prst="rect">
            <a:avLst/>
          </a:prstGeom>
          <a:noFill/>
          <a:ln>
            <a:noFill/>
          </a:ln>
        </p:spPr>
        <p:txBody>
          <a:bodyPr anchorCtr="0" anchor="t" bIns="45700" lIns="91425" spcFirstLastPara="1" rIns="91425" wrap="square" tIns="45700">
            <a:noAutofit/>
          </a:bodyPr>
          <a:lstStyle/>
          <a:p>
            <a:pPr indent="0" lvl="0" marL="203200" rtl="0" algn="l">
              <a:spcBef>
                <a:spcPts val="0"/>
              </a:spcBef>
              <a:spcAft>
                <a:spcPts val="0"/>
              </a:spcAft>
              <a:buNone/>
            </a:pPr>
            <a:r>
              <a:rPr lang="en-US" sz="2400">
                <a:solidFill>
                  <a:schemeClr val="lt1"/>
                </a:solidFill>
              </a:rPr>
              <a:t>In today's fast-paced urban environments, ridesharing services like Uber have revolutionized the way people move from one place to another. Uber, founded in 2009, has grown into a global transportation platform, connecting millions of riders with drivers in over 900 metropolitan areas worldwide. This widespread usage generates an immense volume of data that can be harnessed to improve the overall efficiency, safety, and user experience of the platform.</a:t>
            </a:r>
            <a:endParaRPr sz="2400">
              <a:solidFill>
                <a:schemeClr val="lt1"/>
              </a:solidFill>
            </a:endParaRPr>
          </a:p>
          <a:p>
            <a:pPr indent="-139700" lvl="0" marL="342900" rtl="0" algn="l">
              <a:spcBef>
                <a:spcPts val="0"/>
              </a:spcBef>
              <a:spcAft>
                <a:spcPts val="0"/>
              </a:spcAft>
              <a:buNone/>
            </a:pPr>
            <a:r>
              <a:t/>
            </a:r>
            <a:endParaRPr sz="2400">
              <a:solidFill>
                <a:schemeClr val="lt1"/>
              </a:solidFill>
            </a:endParaRPr>
          </a:p>
          <a:p>
            <a:pPr indent="0" lvl="0" marL="203200" rtl="0" algn="l">
              <a:spcBef>
                <a:spcPts val="0"/>
              </a:spcBef>
              <a:spcAft>
                <a:spcPts val="0"/>
              </a:spcAft>
              <a:buNone/>
            </a:pPr>
            <a:r>
              <a:rPr lang="en-US" sz="2400">
                <a:solidFill>
                  <a:schemeClr val="lt1"/>
                </a:solidFill>
              </a:rPr>
              <a:t>The objective of UberElevate is to explore and analyze Uber's data to derive actionable insights that can benefit both the company and its users.</a:t>
            </a:r>
            <a:endParaRPr sz="2400">
              <a:solidFill>
                <a:schemeClr val="lt1"/>
              </a:solidFill>
            </a:endParaRPr>
          </a:p>
        </p:txBody>
      </p:sp>
      <p:pic>
        <p:nvPicPr>
          <p:cNvPr id="318" name="Google Shape;318;p16"/>
          <p:cNvPicPr preferRelativeResize="0"/>
          <p:nvPr/>
        </p:nvPicPr>
        <p:blipFill>
          <a:blip r:embed="rId3">
            <a:alphaModFix/>
          </a:blip>
          <a:stretch>
            <a:fillRect/>
          </a:stretch>
        </p:blipFill>
        <p:spPr>
          <a:xfrm>
            <a:off x="8137200" y="0"/>
            <a:ext cx="4054799" cy="685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7"/>
          <p:cNvSpPr txBox="1"/>
          <p:nvPr>
            <p:ph type="title"/>
          </p:nvPr>
        </p:nvSpPr>
        <p:spPr>
          <a:xfrm>
            <a:off x="3645600" y="649700"/>
            <a:ext cx="45960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u="sng">
                <a:solidFill>
                  <a:schemeClr val="lt1"/>
                </a:solidFill>
              </a:rPr>
              <a:t>Requirements of Projects</a:t>
            </a:r>
            <a:endParaRPr u="sng">
              <a:solidFill>
                <a:schemeClr val="lt1"/>
              </a:solidFill>
            </a:endParaRPr>
          </a:p>
        </p:txBody>
      </p:sp>
      <p:pic>
        <p:nvPicPr>
          <p:cNvPr id="324" name="Google Shape;324;p17"/>
          <p:cNvPicPr preferRelativeResize="0"/>
          <p:nvPr/>
        </p:nvPicPr>
        <p:blipFill>
          <a:blip r:embed="rId3">
            <a:alphaModFix/>
          </a:blip>
          <a:stretch>
            <a:fillRect/>
          </a:stretch>
        </p:blipFill>
        <p:spPr>
          <a:xfrm>
            <a:off x="87438" y="2107925"/>
            <a:ext cx="12017127" cy="460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8"/>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u="sng">
                <a:solidFill>
                  <a:schemeClr val="lt1"/>
                </a:solidFill>
              </a:rPr>
              <a:t>Project Objectives</a:t>
            </a:r>
            <a:endParaRPr u="sng">
              <a:solidFill>
                <a:schemeClr val="lt1"/>
              </a:solidFill>
            </a:endParaRPr>
          </a:p>
        </p:txBody>
      </p:sp>
      <p:sp>
        <p:nvSpPr>
          <p:cNvPr id="330" name="Google Shape;330;p18"/>
          <p:cNvSpPr txBox="1"/>
          <p:nvPr>
            <p:ph idx="1" type="body"/>
          </p:nvPr>
        </p:nvSpPr>
        <p:spPr>
          <a:xfrm>
            <a:off x="976525" y="2057800"/>
            <a:ext cx="7782600" cy="4515900"/>
          </a:xfrm>
          <a:prstGeom prst="rect">
            <a:avLst/>
          </a:prstGeom>
          <a:noFill/>
          <a:ln>
            <a:noFill/>
          </a:ln>
        </p:spPr>
        <p:txBody>
          <a:bodyPr anchorCtr="0" anchor="t" bIns="45700" lIns="91425" spcFirstLastPara="1" rIns="91425" wrap="square" tIns="45700">
            <a:noAutofit/>
          </a:bodyPr>
          <a:lstStyle/>
          <a:p>
            <a:pPr indent="0" lvl="0" marL="203200" rtl="0" algn="l">
              <a:spcBef>
                <a:spcPts val="0"/>
              </a:spcBef>
              <a:spcAft>
                <a:spcPts val="0"/>
              </a:spcAft>
              <a:buSzPts val="3200"/>
              <a:buNone/>
            </a:pPr>
            <a:r>
              <a:t/>
            </a:r>
            <a:endParaRPr sz="1800">
              <a:solidFill>
                <a:schemeClr val="lt1"/>
              </a:solidFill>
            </a:endParaRPr>
          </a:p>
          <a:p>
            <a:pPr indent="0" lvl="0" marL="203200" rtl="0" algn="l">
              <a:spcBef>
                <a:spcPts val="0"/>
              </a:spcBef>
              <a:spcAft>
                <a:spcPts val="0"/>
              </a:spcAft>
              <a:buSzPts val="3200"/>
              <a:buNone/>
            </a:pPr>
            <a:r>
              <a:rPr lang="en-US" sz="1800">
                <a:solidFill>
                  <a:schemeClr val="lt1"/>
                </a:solidFill>
              </a:rPr>
              <a:t>The objective of conducting a data analysis project on Uber's dataset is to extract valuable insights and actionable information from the vast amount of data generated by Uber's operations. This analysis aims to address several key objectives:</a:t>
            </a:r>
            <a:endParaRPr sz="1800">
              <a:solidFill>
                <a:schemeClr val="lt1"/>
              </a:solidFill>
            </a:endParaRPr>
          </a:p>
          <a:p>
            <a:pPr indent="0" lvl="0" marL="0" rtl="0" algn="l">
              <a:spcBef>
                <a:spcPts val="0"/>
              </a:spcBef>
              <a:spcAft>
                <a:spcPts val="0"/>
              </a:spcAft>
              <a:buSzPts val="3200"/>
              <a:buNone/>
            </a:pPr>
            <a:r>
              <a:t/>
            </a:r>
            <a:endParaRPr sz="1800">
              <a:solidFill>
                <a:schemeClr val="lt1"/>
              </a:solidFill>
            </a:endParaRPr>
          </a:p>
          <a:p>
            <a:pPr indent="0" lvl="0" marL="203200" rtl="0" algn="l">
              <a:spcBef>
                <a:spcPts val="0"/>
              </a:spcBef>
              <a:spcAft>
                <a:spcPts val="0"/>
              </a:spcAft>
              <a:buSzPts val="3200"/>
              <a:buNone/>
            </a:pPr>
            <a:r>
              <a:rPr b="1" lang="en-US" sz="1800">
                <a:solidFill>
                  <a:schemeClr val="lt1"/>
                </a:solidFill>
              </a:rPr>
              <a:t>Optimizing Operations:</a:t>
            </a:r>
            <a:r>
              <a:rPr lang="en-US" sz="1800">
                <a:solidFill>
                  <a:schemeClr val="lt1"/>
                </a:solidFill>
              </a:rPr>
              <a:t>Through data analysis, Uber can optimize driver allocation, reduce wait times for passengers, and enhance overall service quality.</a:t>
            </a:r>
            <a:endParaRPr sz="1800">
              <a:solidFill>
                <a:schemeClr val="lt1"/>
              </a:solidFill>
            </a:endParaRPr>
          </a:p>
          <a:p>
            <a:pPr indent="0" lvl="0" marL="203200" rtl="0" algn="l">
              <a:spcBef>
                <a:spcPts val="0"/>
              </a:spcBef>
              <a:spcAft>
                <a:spcPts val="0"/>
              </a:spcAft>
              <a:buSzPts val="3200"/>
              <a:buNone/>
            </a:pPr>
            <a:r>
              <a:rPr b="1" lang="en-US" sz="1800">
                <a:solidFill>
                  <a:schemeClr val="lt1"/>
                </a:solidFill>
              </a:rPr>
              <a:t>Demand Forecasting:</a:t>
            </a:r>
            <a:r>
              <a:rPr lang="en-US" sz="1800">
                <a:solidFill>
                  <a:schemeClr val="lt1"/>
                </a:solidFill>
              </a:rPr>
              <a:t>This helps in allocating drivers strategically during peak hours and in specific locations, ensuring better availability for users.</a:t>
            </a:r>
            <a:endParaRPr sz="1800">
              <a:solidFill>
                <a:schemeClr val="lt1"/>
              </a:solidFill>
            </a:endParaRPr>
          </a:p>
          <a:p>
            <a:pPr indent="0" lvl="0" marL="203200" rtl="0" algn="l">
              <a:spcBef>
                <a:spcPts val="0"/>
              </a:spcBef>
              <a:spcAft>
                <a:spcPts val="0"/>
              </a:spcAft>
              <a:buSzPts val="3200"/>
              <a:buNone/>
            </a:pPr>
            <a:r>
              <a:rPr b="1" lang="en-US" sz="1800">
                <a:solidFill>
                  <a:schemeClr val="lt1"/>
                </a:solidFill>
              </a:rPr>
              <a:t>Price Optimization: </a:t>
            </a:r>
            <a:r>
              <a:rPr lang="en-US" sz="1800">
                <a:solidFill>
                  <a:schemeClr val="lt1"/>
                </a:solidFill>
              </a:rPr>
              <a:t>Uber uses dynamic pricing, known as surge pricing, during high-demand periods.</a:t>
            </a:r>
            <a:endParaRPr sz="1800">
              <a:solidFill>
                <a:schemeClr val="lt1"/>
              </a:solidFill>
            </a:endParaRPr>
          </a:p>
          <a:p>
            <a:pPr indent="0" lvl="0" marL="203200" rtl="0" algn="l">
              <a:spcBef>
                <a:spcPts val="0"/>
              </a:spcBef>
              <a:spcAft>
                <a:spcPts val="0"/>
              </a:spcAft>
              <a:buSzPts val="3200"/>
              <a:buNone/>
            </a:pPr>
            <a:r>
              <a:rPr b="1" lang="en-US" sz="1800">
                <a:solidFill>
                  <a:schemeClr val="lt1"/>
                </a:solidFill>
              </a:rPr>
              <a:t>Market Expansion:  </a:t>
            </a:r>
            <a:r>
              <a:rPr lang="en-US" sz="1800">
                <a:solidFill>
                  <a:schemeClr val="lt1"/>
                </a:solidFill>
              </a:rPr>
              <a:t>Data analysis helps in evaluating the potential for expansion into new markets, considering factors like population density, transportation infrastructure, and regulatory environment.</a:t>
            </a:r>
            <a:endParaRPr sz="1800">
              <a:solidFill>
                <a:schemeClr val="lt1"/>
              </a:solidFill>
            </a:endParaRPr>
          </a:p>
        </p:txBody>
      </p:sp>
      <p:pic>
        <p:nvPicPr>
          <p:cNvPr id="331" name="Google Shape;331;p18"/>
          <p:cNvPicPr preferRelativeResize="0"/>
          <p:nvPr/>
        </p:nvPicPr>
        <p:blipFill>
          <a:blip r:embed="rId3">
            <a:alphaModFix/>
          </a:blip>
          <a:stretch>
            <a:fillRect/>
          </a:stretch>
        </p:blipFill>
        <p:spPr>
          <a:xfrm>
            <a:off x="8211775" y="1403575"/>
            <a:ext cx="3980225" cy="545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9"/>
          <p:cNvSpPr txBox="1"/>
          <p:nvPr>
            <p:ph type="title"/>
          </p:nvPr>
        </p:nvSpPr>
        <p:spPr>
          <a:xfrm>
            <a:off x="1785500" y="393025"/>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sz="3600" u="sng">
                <a:solidFill>
                  <a:schemeClr val="lt1"/>
                </a:solidFill>
              </a:rPr>
              <a:t>Analysis of Problem Based on Project Objective</a:t>
            </a:r>
            <a:endParaRPr u="sng">
              <a:solidFill>
                <a:schemeClr val="lt1"/>
              </a:solidFill>
            </a:endParaRPr>
          </a:p>
        </p:txBody>
      </p:sp>
      <p:sp>
        <p:nvSpPr>
          <p:cNvPr id="337" name="Google Shape;337;p19"/>
          <p:cNvSpPr txBox="1"/>
          <p:nvPr>
            <p:ph idx="1" type="body"/>
          </p:nvPr>
        </p:nvSpPr>
        <p:spPr>
          <a:xfrm>
            <a:off x="1001350" y="1865350"/>
            <a:ext cx="8244000" cy="4839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solidFill>
                  <a:schemeClr val="lt1"/>
                </a:solidFill>
              </a:rPr>
              <a:t>1. </a:t>
            </a:r>
            <a:r>
              <a:rPr b="1" lang="en-US" sz="1800">
                <a:solidFill>
                  <a:schemeClr val="lt1"/>
                </a:solidFill>
              </a:rPr>
              <a:t>Cab Type Selection:</a:t>
            </a:r>
            <a:endParaRPr b="1" sz="1800">
              <a:solidFill>
                <a:schemeClr val="lt1"/>
              </a:solidFill>
            </a:endParaRPr>
          </a:p>
          <a:p>
            <a:pPr indent="-139700" lvl="0" marL="342900" rtl="0" algn="l">
              <a:spcBef>
                <a:spcPts val="0"/>
              </a:spcBef>
              <a:spcAft>
                <a:spcPts val="0"/>
              </a:spcAft>
              <a:buNone/>
            </a:pPr>
            <a:r>
              <a:rPr lang="en-US" sz="1800">
                <a:solidFill>
                  <a:schemeClr val="lt1"/>
                </a:solidFill>
              </a:rPr>
              <a:t> Passengers often struggle to choose the most suitable cab type for their needs.</a:t>
            </a:r>
            <a:endParaRPr sz="1800">
              <a:solidFill>
                <a:schemeClr val="lt1"/>
              </a:solidFill>
            </a:endParaRPr>
          </a:p>
          <a:p>
            <a:pPr indent="0" lvl="0" marL="0" rtl="0" algn="l">
              <a:spcBef>
                <a:spcPts val="0"/>
              </a:spcBef>
              <a:spcAft>
                <a:spcPts val="0"/>
              </a:spcAft>
              <a:buNone/>
            </a:pPr>
            <a:r>
              <a:rPr b="1" lang="en-US" sz="1800">
                <a:solidFill>
                  <a:schemeClr val="lt1"/>
                </a:solidFill>
              </a:rPr>
              <a:t>2. Optimal Booking Timing:</a:t>
            </a:r>
            <a:endParaRPr b="1" sz="1800">
              <a:solidFill>
                <a:schemeClr val="lt1"/>
              </a:solidFill>
            </a:endParaRPr>
          </a:p>
          <a:p>
            <a:pPr indent="-139700" lvl="0" marL="342900" rtl="0" algn="l">
              <a:spcBef>
                <a:spcPts val="0"/>
              </a:spcBef>
              <a:spcAft>
                <a:spcPts val="0"/>
              </a:spcAft>
              <a:buNone/>
            </a:pPr>
            <a:r>
              <a:rPr lang="en-US" sz="1800">
                <a:solidFill>
                  <a:schemeClr val="lt1"/>
                </a:solidFill>
              </a:rPr>
              <a:t> Passengers may not know the best times to book a ride for convenience and availability.</a:t>
            </a:r>
            <a:endParaRPr sz="1800">
              <a:solidFill>
                <a:schemeClr val="lt1"/>
              </a:solidFill>
            </a:endParaRPr>
          </a:p>
          <a:p>
            <a:pPr indent="0" lvl="0" marL="0" rtl="0" algn="l">
              <a:spcBef>
                <a:spcPts val="0"/>
              </a:spcBef>
              <a:spcAft>
                <a:spcPts val="0"/>
              </a:spcAft>
              <a:buNone/>
            </a:pPr>
            <a:r>
              <a:rPr b="1" lang="en-US" sz="1800">
                <a:solidFill>
                  <a:schemeClr val="lt1"/>
                </a:solidFill>
              </a:rPr>
              <a:t>3. Cost-Effective Ride Selection:</a:t>
            </a:r>
            <a:endParaRPr b="1" sz="1800">
              <a:solidFill>
                <a:schemeClr val="lt1"/>
              </a:solidFill>
            </a:endParaRPr>
          </a:p>
          <a:p>
            <a:pPr indent="-139700" lvl="0" marL="342900" rtl="0" algn="l">
              <a:spcBef>
                <a:spcPts val="0"/>
              </a:spcBef>
              <a:spcAft>
                <a:spcPts val="0"/>
              </a:spcAft>
              <a:buNone/>
            </a:pPr>
            <a:r>
              <a:rPr lang="en-US" sz="1800">
                <a:solidFill>
                  <a:schemeClr val="lt1"/>
                </a:solidFill>
              </a:rPr>
              <a:t>Passengers seek cost-effective cab options but may not have enough information to compare fares.</a:t>
            </a:r>
            <a:endParaRPr sz="1800">
              <a:solidFill>
                <a:schemeClr val="lt1"/>
              </a:solidFill>
            </a:endParaRPr>
          </a:p>
          <a:p>
            <a:pPr indent="0" lvl="0" marL="0" rtl="0" algn="l">
              <a:spcBef>
                <a:spcPts val="0"/>
              </a:spcBef>
              <a:spcAft>
                <a:spcPts val="0"/>
              </a:spcAft>
              <a:buNone/>
            </a:pPr>
            <a:r>
              <a:rPr b="1" lang="en-US" sz="1800" u="sng">
                <a:solidFill>
                  <a:schemeClr val="lt1"/>
                </a:solidFill>
              </a:rPr>
              <a:t>4. </a:t>
            </a:r>
            <a:r>
              <a:rPr b="1" lang="en-US" sz="1800">
                <a:solidFill>
                  <a:schemeClr val="lt1"/>
                </a:solidFill>
              </a:rPr>
              <a:t>Cab Availability Awareness:</a:t>
            </a:r>
            <a:endParaRPr b="1" sz="1800">
              <a:solidFill>
                <a:schemeClr val="lt1"/>
              </a:solidFill>
            </a:endParaRPr>
          </a:p>
          <a:p>
            <a:pPr indent="-139700" lvl="0" marL="342900" rtl="0" algn="l">
              <a:spcBef>
                <a:spcPts val="0"/>
              </a:spcBef>
              <a:spcAft>
                <a:spcPts val="0"/>
              </a:spcAft>
              <a:buNone/>
            </a:pPr>
            <a:r>
              <a:rPr lang="en-US" sz="1800">
                <a:solidFill>
                  <a:schemeClr val="lt1"/>
                </a:solidFill>
              </a:rPr>
              <a:t> Passengers often face challenges in finding available cabs during high-demand periods.</a:t>
            </a:r>
            <a:endParaRPr sz="1800">
              <a:solidFill>
                <a:schemeClr val="lt1"/>
              </a:solidFill>
            </a:endParaRPr>
          </a:p>
          <a:p>
            <a:pPr indent="0" lvl="0" marL="0" rtl="0" algn="l">
              <a:spcBef>
                <a:spcPts val="0"/>
              </a:spcBef>
              <a:spcAft>
                <a:spcPts val="0"/>
              </a:spcAft>
              <a:buNone/>
            </a:pPr>
            <a:r>
              <a:rPr b="1" lang="en-US" sz="1800">
                <a:solidFill>
                  <a:schemeClr val="lt1"/>
                </a:solidFill>
              </a:rPr>
              <a:t>5. User-Friendly Data Access (Future Plan):</a:t>
            </a:r>
            <a:endParaRPr b="1" sz="1800">
              <a:solidFill>
                <a:schemeClr val="lt1"/>
              </a:solidFill>
            </a:endParaRPr>
          </a:p>
          <a:p>
            <a:pPr indent="-139700" lvl="0" marL="342900" rtl="0" algn="l">
              <a:spcBef>
                <a:spcPts val="0"/>
              </a:spcBef>
              <a:spcAft>
                <a:spcPts val="0"/>
              </a:spcAft>
              <a:buNone/>
            </a:pPr>
            <a:r>
              <a:rPr lang="en-US" sz="1800">
                <a:solidFill>
                  <a:schemeClr val="lt1"/>
                </a:solidFill>
              </a:rPr>
              <a:t> Analyzing data can be challenging for users who lack data analysis expertise.</a:t>
            </a:r>
            <a:endParaRPr b="1" sz="1800">
              <a:solidFill>
                <a:srgbClr val="000000"/>
              </a:solidFill>
              <a:highlight>
                <a:srgbClr val="000000"/>
              </a:highlight>
            </a:endParaRPr>
          </a:p>
        </p:txBody>
      </p:sp>
      <p:pic>
        <p:nvPicPr>
          <p:cNvPr id="338" name="Google Shape;338;p19"/>
          <p:cNvPicPr preferRelativeResize="0"/>
          <p:nvPr/>
        </p:nvPicPr>
        <p:blipFill>
          <a:blip r:embed="rId3">
            <a:alphaModFix/>
          </a:blip>
          <a:stretch>
            <a:fillRect/>
          </a:stretch>
        </p:blipFill>
        <p:spPr>
          <a:xfrm>
            <a:off x="8599150" y="1097350"/>
            <a:ext cx="3695500" cy="5760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0"/>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u="sng">
                <a:solidFill>
                  <a:schemeClr val="lt1"/>
                </a:solidFill>
              </a:rPr>
              <a:t>Feature Engineering</a:t>
            </a:r>
            <a:endParaRPr u="sng">
              <a:solidFill>
                <a:schemeClr val="lt1"/>
              </a:solidFill>
            </a:endParaRPr>
          </a:p>
        </p:txBody>
      </p:sp>
      <p:sp>
        <p:nvSpPr>
          <p:cNvPr id="344" name="Google Shape;344;p20"/>
          <p:cNvSpPr txBox="1"/>
          <p:nvPr>
            <p:ph idx="1" type="body"/>
          </p:nvPr>
        </p:nvSpPr>
        <p:spPr>
          <a:xfrm>
            <a:off x="1079500" y="2214575"/>
            <a:ext cx="7590600" cy="38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200"/>
              <a:buNone/>
            </a:pPr>
            <a:r>
              <a:rPr lang="en-US" sz="2400">
                <a:solidFill>
                  <a:srgbClr val="FFFFFF"/>
                </a:solidFill>
              </a:rPr>
              <a:t>All machine learning algorithms use some input data to create outputs. This input data comprise features, which are usually in the form of structured columns. Algorithms require features with some specific characteristics to work properly and so the need for feature engineering arises.</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Feature engineering efforts mainly have two goals:</a:t>
            </a:r>
            <a:endParaRPr sz="2400">
              <a:solidFill>
                <a:srgbClr val="FFFFFF"/>
              </a:solidFill>
            </a:endParaRPr>
          </a:p>
          <a:p>
            <a:pPr indent="-381000" lvl="0" marL="457200" rtl="0" algn="l">
              <a:lnSpc>
                <a:spcPct val="115000"/>
              </a:lnSpc>
              <a:spcBef>
                <a:spcPts val="0"/>
              </a:spcBef>
              <a:spcAft>
                <a:spcPts val="0"/>
              </a:spcAft>
              <a:buClr>
                <a:srgbClr val="FFFFFF"/>
              </a:buClr>
              <a:buSzPts val="2400"/>
              <a:buFont typeface="Times New Roman"/>
              <a:buChar char="⬥"/>
            </a:pPr>
            <a:r>
              <a:rPr lang="en-US" sz="2400">
                <a:solidFill>
                  <a:srgbClr val="FFFFFF"/>
                </a:solidFill>
              </a:rPr>
              <a:t>Preparing the proper input dataset, compatible with the machine learning algorithm requirements.</a:t>
            </a:r>
            <a:endParaRPr sz="2400">
              <a:solidFill>
                <a:srgbClr val="000000"/>
              </a:solidFill>
            </a:endParaRPr>
          </a:p>
          <a:p>
            <a:pPr indent="-381000" lvl="0" marL="457200" rtl="0" algn="l">
              <a:lnSpc>
                <a:spcPct val="115000"/>
              </a:lnSpc>
              <a:spcBef>
                <a:spcPts val="0"/>
              </a:spcBef>
              <a:spcAft>
                <a:spcPts val="0"/>
              </a:spcAft>
              <a:buClr>
                <a:srgbClr val="FFFFFF"/>
              </a:buClr>
              <a:buSzPts val="2400"/>
              <a:buFont typeface="Arial"/>
              <a:buChar char="⬥"/>
            </a:pPr>
            <a:r>
              <a:rPr lang="en-US" sz="2400">
                <a:solidFill>
                  <a:srgbClr val="FFFFFF"/>
                </a:solidFill>
              </a:rPr>
              <a:t>Improving the performance of machine learning models</a:t>
            </a:r>
            <a:r>
              <a:rPr lang="en-US" sz="2400">
                <a:solidFill>
                  <a:srgbClr val="FFFFFF"/>
                </a:solidFill>
                <a:latin typeface="Arial"/>
                <a:ea typeface="Arial"/>
                <a:cs typeface="Arial"/>
                <a:sym typeface="Arial"/>
              </a:rPr>
              <a:t>.</a:t>
            </a:r>
            <a:endParaRPr sz="2400"/>
          </a:p>
        </p:txBody>
      </p:sp>
      <p:pic>
        <p:nvPicPr>
          <p:cNvPr id="345" name="Google Shape;345;p20"/>
          <p:cNvPicPr preferRelativeResize="0"/>
          <p:nvPr/>
        </p:nvPicPr>
        <p:blipFill>
          <a:blip r:embed="rId3">
            <a:alphaModFix/>
          </a:blip>
          <a:stretch>
            <a:fillRect/>
          </a:stretch>
        </p:blipFill>
        <p:spPr>
          <a:xfrm>
            <a:off x="8457025" y="1456875"/>
            <a:ext cx="3734975" cy="540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1"/>
          <p:cNvSpPr txBox="1"/>
          <p:nvPr>
            <p:ph type="title"/>
          </p:nvPr>
        </p:nvSpPr>
        <p:spPr>
          <a:xfrm>
            <a:off x="1828800" y="231725"/>
            <a:ext cx="98382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solidFill>
                  <a:schemeClr val="lt1"/>
                </a:solidFill>
              </a:rPr>
              <a:t>Features</a:t>
            </a:r>
            <a:endParaRPr u="sng">
              <a:solidFill>
                <a:schemeClr val="lt1"/>
              </a:solidFill>
            </a:endParaRPr>
          </a:p>
        </p:txBody>
      </p:sp>
      <p:sp>
        <p:nvSpPr>
          <p:cNvPr id="351" name="Google Shape;351;p21"/>
          <p:cNvSpPr txBox="1"/>
          <p:nvPr>
            <p:ph idx="1" type="body"/>
          </p:nvPr>
        </p:nvSpPr>
        <p:spPr>
          <a:xfrm>
            <a:off x="1083975" y="1214025"/>
            <a:ext cx="10903500" cy="53079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Clr>
                <a:schemeClr val="lt1"/>
              </a:buClr>
              <a:buSzPts val="1800"/>
              <a:buChar char="⬥"/>
            </a:pPr>
            <a:r>
              <a:rPr b="1" lang="en-US" sz="1800">
                <a:solidFill>
                  <a:schemeClr val="lt1"/>
                </a:solidFill>
              </a:rPr>
              <a:t>Most Booked cab type</a:t>
            </a:r>
            <a:r>
              <a:rPr b="1" lang="en-US" sz="1800">
                <a:solidFill>
                  <a:schemeClr val="lt1"/>
                </a:solidFill>
              </a:rPr>
              <a:t>:</a:t>
            </a:r>
            <a:r>
              <a:rPr lang="en-US" sz="1800">
                <a:solidFill>
                  <a:schemeClr val="lt1"/>
                </a:solidFill>
              </a:rPr>
              <a:t>Passengers often struggle to choose the most suitable cab type for their needs.</a:t>
            </a:r>
            <a:endParaRPr sz="1800">
              <a:solidFill>
                <a:schemeClr val="lt1"/>
              </a:solidFill>
            </a:endParaRPr>
          </a:p>
          <a:p>
            <a:pPr indent="0" lvl="0" marL="457200" rtl="0" algn="l">
              <a:spcBef>
                <a:spcPts val="0"/>
              </a:spcBef>
              <a:spcAft>
                <a:spcPts val="0"/>
              </a:spcAft>
              <a:buNone/>
            </a:pPr>
            <a:r>
              <a:rPr lang="en-US" sz="1800">
                <a:solidFill>
                  <a:schemeClr val="lt1"/>
                </a:solidFill>
              </a:rPr>
              <a:t>Features used- cab_booked</a:t>
            </a:r>
            <a:endParaRPr sz="1800">
              <a:solidFill>
                <a:schemeClr val="lt1"/>
              </a:solidFill>
            </a:endParaRPr>
          </a:p>
          <a:p>
            <a:pPr indent="-342900" lvl="0" marL="457200" rtl="0" algn="l">
              <a:spcBef>
                <a:spcPts val="0"/>
              </a:spcBef>
              <a:spcAft>
                <a:spcPts val="0"/>
              </a:spcAft>
              <a:buClr>
                <a:schemeClr val="lt1"/>
              </a:buClr>
              <a:buSzPts val="1800"/>
              <a:buChar char="⬥"/>
            </a:pPr>
            <a:r>
              <a:rPr b="1" lang="en-US" sz="1800">
                <a:solidFill>
                  <a:schemeClr val="lt1"/>
                </a:solidFill>
              </a:rPr>
              <a:t>Cost Effective Ride selection:</a:t>
            </a:r>
            <a:r>
              <a:rPr lang="en-US" sz="1800">
                <a:solidFill>
                  <a:schemeClr val="lt1"/>
                </a:solidFill>
              </a:rPr>
              <a:t> Passengers may not know the best times to book a ride for convenience and availability.</a:t>
            </a:r>
            <a:endParaRPr sz="1800">
              <a:solidFill>
                <a:schemeClr val="lt1"/>
              </a:solidFill>
            </a:endParaRPr>
          </a:p>
          <a:p>
            <a:pPr indent="0" lvl="0" marL="457200" rtl="0" algn="l">
              <a:spcBef>
                <a:spcPts val="0"/>
              </a:spcBef>
              <a:spcAft>
                <a:spcPts val="0"/>
              </a:spcAft>
              <a:buNone/>
            </a:pPr>
            <a:r>
              <a:rPr b="1" lang="en-US" sz="1800">
                <a:solidFill>
                  <a:schemeClr val="lt1"/>
                </a:solidFill>
              </a:rPr>
              <a:t>Features used-key,fare_amount,pickup_date_time,passenger_count</a:t>
            </a:r>
            <a:endParaRPr b="1" sz="1800">
              <a:solidFill>
                <a:schemeClr val="lt1"/>
              </a:solidFill>
            </a:endParaRPr>
          </a:p>
          <a:p>
            <a:pPr indent="-342900" lvl="0" marL="457200" rtl="0" algn="l">
              <a:spcBef>
                <a:spcPts val="0"/>
              </a:spcBef>
              <a:spcAft>
                <a:spcPts val="0"/>
              </a:spcAft>
              <a:buClr>
                <a:schemeClr val="lt1"/>
              </a:buClr>
              <a:buSzPts val="1800"/>
              <a:buChar char="⬥"/>
            </a:pPr>
            <a:r>
              <a:rPr b="1" lang="en-US" sz="1800">
                <a:solidFill>
                  <a:schemeClr val="lt1"/>
                </a:solidFill>
              </a:rPr>
              <a:t>Highest booking Time-</a:t>
            </a:r>
            <a:endParaRPr b="1" sz="1800">
              <a:solidFill>
                <a:schemeClr val="lt1"/>
              </a:solidFill>
            </a:endParaRPr>
          </a:p>
          <a:p>
            <a:pPr indent="0" lvl="0" marL="914400" rtl="0" algn="l">
              <a:spcBef>
                <a:spcPts val="0"/>
              </a:spcBef>
              <a:spcAft>
                <a:spcPts val="0"/>
              </a:spcAft>
              <a:buNone/>
            </a:pPr>
            <a:r>
              <a:rPr b="1" lang="en-US" sz="1800">
                <a:solidFill>
                  <a:schemeClr val="lt1"/>
                </a:solidFill>
              </a:rPr>
              <a:t>*by day</a:t>
            </a:r>
            <a:endParaRPr b="1" sz="1800">
              <a:solidFill>
                <a:schemeClr val="lt1"/>
              </a:solidFill>
            </a:endParaRPr>
          </a:p>
          <a:p>
            <a:pPr indent="457200" lvl="0" marL="457200" rtl="0" algn="l">
              <a:spcBef>
                <a:spcPts val="0"/>
              </a:spcBef>
              <a:spcAft>
                <a:spcPts val="0"/>
              </a:spcAft>
              <a:buNone/>
            </a:pPr>
            <a:r>
              <a:rPr b="1" lang="en-US" sz="1800">
                <a:solidFill>
                  <a:schemeClr val="lt1"/>
                </a:solidFill>
              </a:rPr>
              <a:t>*by month</a:t>
            </a:r>
            <a:endParaRPr b="1" sz="1800">
              <a:solidFill>
                <a:schemeClr val="lt1"/>
              </a:solidFill>
            </a:endParaRPr>
          </a:p>
          <a:p>
            <a:pPr indent="457200" lvl="0" marL="457200" rtl="0" algn="l">
              <a:spcBef>
                <a:spcPts val="0"/>
              </a:spcBef>
              <a:spcAft>
                <a:spcPts val="0"/>
              </a:spcAft>
              <a:buNone/>
            </a:pPr>
            <a:r>
              <a:rPr b="1" lang="en-US" sz="1800">
                <a:solidFill>
                  <a:schemeClr val="lt1"/>
                </a:solidFill>
              </a:rPr>
              <a:t>*by season</a:t>
            </a:r>
            <a:endParaRPr b="1" sz="1800">
              <a:solidFill>
                <a:schemeClr val="lt1"/>
              </a:solidFill>
            </a:endParaRPr>
          </a:p>
          <a:p>
            <a:pPr indent="0" lvl="0" marL="457200" rtl="0" algn="l">
              <a:spcBef>
                <a:spcPts val="0"/>
              </a:spcBef>
              <a:spcAft>
                <a:spcPts val="0"/>
              </a:spcAft>
              <a:buNone/>
            </a:pPr>
            <a:r>
              <a:rPr b="1" lang="en-US" sz="1800">
                <a:solidFill>
                  <a:schemeClr val="lt1"/>
                </a:solidFill>
              </a:rPr>
              <a:t>-Features used-date,month,year</a:t>
            </a:r>
            <a:endParaRPr b="1" sz="1800">
              <a:solidFill>
                <a:schemeClr val="lt1"/>
              </a:solidFill>
            </a:endParaRPr>
          </a:p>
          <a:p>
            <a:pPr indent="-342900" lvl="0" marL="457200" rtl="0" algn="l">
              <a:spcBef>
                <a:spcPts val="0"/>
              </a:spcBef>
              <a:spcAft>
                <a:spcPts val="0"/>
              </a:spcAft>
              <a:buClr>
                <a:schemeClr val="lt1"/>
              </a:buClr>
              <a:buSzPts val="1800"/>
              <a:buChar char="⬥"/>
            </a:pPr>
            <a:r>
              <a:rPr b="1" lang="en-US" sz="1800">
                <a:solidFill>
                  <a:schemeClr val="lt1"/>
                </a:solidFill>
              </a:rPr>
              <a:t>Cab booking based on </a:t>
            </a:r>
            <a:endParaRPr b="1" sz="1800">
              <a:solidFill>
                <a:schemeClr val="lt1"/>
              </a:solidFill>
            </a:endParaRPr>
          </a:p>
          <a:p>
            <a:pPr indent="457200" lvl="0" marL="457200" rtl="0" algn="l">
              <a:spcBef>
                <a:spcPts val="0"/>
              </a:spcBef>
              <a:spcAft>
                <a:spcPts val="0"/>
              </a:spcAft>
              <a:buNone/>
            </a:pPr>
            <a:r>
              <a:rPr b="1" lang="en-US" sz="1800">
                <a:solidFill>
                  <a:schemeClr val="lt1"/>
                </a:solidFill>
              </a:rPr>
              <a:t>*security</a:t>
            </a:r>
            <a:endParaRPr b="1" sz="1800">
              <a:solidFill>
                <a:schemeClr val="lt1"/>
              </a:solidFill>
            </a:endParaRPr>
          </a:p>
          <a:p>
            <a:pPr indent="457200" lvl="0" marL="457200" rtl="0" algn="l">
              <a:spcBef>
                <a:spcPts val="0"/>
              </a:spcBef>
              <a:spcAft>
                <a:spcPts val="0"/>
              </a:spcAft>
              <a:buNone/>
            </a:pPr>
            <a:r>
              <a:rPr b="1" lang="en-US" sz="1800">
                <a:solidFill>
                  <a:schemeClr val="lt1"/>
                </a:solidFill>
              </a:rPr>
              <a:t>*availability</a:t>
            </a:r>
            <a:endParaRPr b="1" sz="1800">
              <a:solidFill>
                <a:schemeClr val="lt1"/>
              </a:solidFill>
            </a:endParaRPr>
          </a:p>
          <a:p>
            <a:pPr indent="457200" lvl="0" marL="457200" rtl="0" algn="l">
              <a:spcBef>
                <a:spcPts val="0"/>
              </a:spcBef>
              <a:spcAft>
                <a:spcPts val="0"/>
              </a:spcAft>
              <a:buNone/>
            </a:pPr>
            <a:r>
              <a:rPr b="1" lang="en-US" sz="1800">
                <a:solidFill>
                  <a:schemeClr val="lt1"/>
                </a:solidFill>
              </a:rPr>
              <a:t>*cost effectiveness</a:t>
            </a:r>
            <a:endParaRPr b="1" sz="1800">
              <a:solidFill>
                <a:schemeClr val="lt1"/>
              </a:solidFill>
            </a:endParaRPr>
          </a:p>
          <a:p>
            <a:pPr indent="0" lvl="0" marL="457200" rtl="0" algn="l">
              <a:spcBef>
                <a:spcPts val="0"/>
              </a:spcBef>
              <a:spcAft>
                <a:spcPts val="0"/>
              </a:spcAft>
              <a:buNone/>
            </a:pPr>
            <a:r>
              <a:rPr b="1" lang="en-US" sz="1800">
                <a:solidFill>
                  <a:schemeClr val="lt1"/>
                </a:solidFill>
              </a:rPr>
              <a:t>-Features used-rating,time and price</a:t>
            </a:r>
            <a:endParaRPr b="1" sz="1800">
              <a:solidFill>
                <a:schemeClr val="lt1"/>
              </a:solidFill>
            </a:endParaRPr>
          </a:p>
          <a:p>
            <a:pPr indent="-342900" lvl="0" marL="457200" rtl="0" algn="l">
              <a:spcBef>
                <a:spcPts val="0"/>
              </a:spcBef>
              <a:spcAft>
                <a:spcPts val="0"/>
              </a:spcAft>
              <a:buClr>
                <a:schemeClr val="lt1"/>
              </a:buClr>
              <a:buSzPts val="1800"/>
              <a:buChar char="⬥"/>
            </a:pPr>
            <a:r>
              <a:rPr b="1" lang="en-US" sz="1800">
                <a:solidFill>
                  <a:schemeClr val="lt1"/>
                </a:solidFill>
              </a:rPr>
              <a:t>InterCity and IntraCity supply analysis:Driver distribution in different areas</a:t>
            </a:r>
            <a:endParaRPr b="1" sz="1800">
              <a:solidFill>
                <a:schemeClr val="lt1"/>
              </a:solidFill>
            </a:endParaRPr>
          </a:p>
          <a:p>
            <a:pPr indent="0" lvl="0" marL="457200" rtl="0" algn="l">
              <a:spcBef>
                <a:spcPts val="0"/>
              </a:spcBef>
              <a:spcAft>
                <a:spcPts val="0"/>
              </a:spcAft>
              <a:buNone/>
            </a:pPr>
            <a:r>
              <a:rPr b="1" lang="en-US" sz="1800">
                <a:solidFill>
                  <a:schemeClr val="lt1"/>
                </a:solidFill>
              </a:rPr>
              <a:t>-Features used-Source location and destination location</a:t>
            </a:r>
            <a:endParaRPr b="1" sz="1800">
              <a:solidFill>
                <a:schemeClr val="lt1"/>
              </a:solidFill>
            </a:endParaRPr>
          </a:p>
          <a:p>
            <a:pPr indent="-342900" lvl="0" marL="457200" rtl="0" algn="l">
              <a:spcBef>
                <a:spcPts val="0"/>
              </a:spcBef>
              <a:spcAft>
                <a:spcPts val="0"/>
              </a:spcAft>
              <a:buClr>
                <a:schemeClr val="lt1"/>
              </a:buClr>
              <a:buSzPts val="1800"/>
              <a:buChar char="⬥"/>
            </a:pPr>
            <a:r>
              <a:rPr b="1" lang="en-US" sz="1800">
                <a:solidFill>
                  <a:schemeClr val="lt1"/>
                </a:solidFill>
              </a:rPr>
              <a:t>Waiting time for cab: average duration between boked time and arrival time.</a:t>
            </a:r>
            <a:endParaRPr b="1" sz="1800">
              <a:solidFill>
                <a:schemeClr val="lt1"/>
              </a:solidFill>
            </a:endParaRPr>
          </a:p>
          <a:p>
            <a:pPr indent="0" lvl="0" marL="457200" rtl="0" algn="l">
              <a:spcBef>
                <a:spcPts val="0"/>
              </a:spcBef>
              <a:spcAft>
                <a:spcPts val="0"/>
              </a:spcAft>
              <a:buNone/>
            </a:pPr>
            <a:r>
              <a:rPr b="1" lang="en-US" sz="1800">
                <a:solidFill>
                  <a:schemeClr val="lt1"/>
                </a:solidFill>
              </a:rPr>
              <a:t>-Features used-booked time and arrival time</a:t>
            </a:r>
            <a:endParaRPr b="1"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