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9" r:id="rId2"/>
    <p:sldId id="256" r:id="rId3"/>
    <p:sldId id="257" r:id="rId4"/>
    <p:sldId id="269" r:id="rId5"/>
    <p:sldId id="270" r:id="rId6"/>
    <p:sldId id="260" r:id="rId7"/>
    <p:sldId id="261" r:id="rId8"/>
    <p:sldId id="262" r:id="rId9"/>
    <p:sldId id="258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34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8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385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4476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685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2967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565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49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90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0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50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2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65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43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606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2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31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0344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364511"/>
            <a:ext cx="4304883" cy="1175531"/>
          </a:xfrm>
        </p:spPr>
        <p:txBody>
          <a:bodyPr/>
          <a:lstStyle/>
          <a:p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Главная страница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775953"/>
            <a:ext cx="3775493" cy="1894752"/>
          </a:xfrm>
        </p:spPr>
        <p:txBody>
          <a:bodyPr/>
          <a:lstStyle/>
          <a:p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 главной странице представлен список фильмов, на которые вы можете </a:t>
            </a:r>
            <a:r>
              <a:rPr lang="ru-RU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приобести</a:t>
            </a:r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билет в нашем кинотеатре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096" y="1486666"/>
            <a:ext cx="6388290" cy="441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72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6717" y="272716"/>
            <a:ext cx="8534400" cy="689810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br>
              <a:rPr lang="ru-RU" sz="40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40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Управление фильмами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6717" y="962527"/>
            <a:ext cx="4426803" cy="523151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Как перейти в панель: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После входа под администратором на странице профиля под основной информацией появится зелёная кнопка «Управление фильмами». Её нажатие открывает доступ к следующим функциям:  </a:t>
            </a:r>
          </a:p>
          <a:p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Добавление новых фильмов  </a:t>
            </a:r>
          </a:p>
          <a:p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Редактирование существующих  </a:t>
            </a:r>
          </a:p>
          <a:p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Удаление фильмов  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538" y="1625600"/>
            <a:ext cx="6223486" cy="363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770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26772" y="469898"/>
            <a:ext cx="5188268" cy="919481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Добавление фильмов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040" y="706117"/>
            <a:ext cx="3682982" cy="555971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380480" y="2459157"/>
            <a:ext cx="3413760" cy="2053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Заполните все поля соответствующей формы и нажмите кнопку «Добавить фильм». Данные автоматически сохранятся в базу.  </a:t>
            </a:r>
            <a:endParaRPr lang="ru-RU" sz="20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201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463973"/>
            <a:ext cx="6021388" cy="755228"/>
          </a:xfrm>
        </p:spPr>
        <p:txBody>
          <a:bodyPr/>
          <a:lstStyle/>
          <a:p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Редактирование фильмов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564641"/>
            <a:ext cx="4477068" cy="4246879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Редактирование фильма:</a:t>
            </a:r>
          </a:p>
          <a:p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Выберите нужный фильм из списка — откроется форма с текущими данными.  </a:t>
            </a:r>
          </a:p>
          <a:p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Измените необходимые параметры (можно править как все поля, так и отдельные).  </a:t>
            </a:r>
          </a:p>
          <a:p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Нажмите «Сохранить изменения», чтобы обновить информацию в базе.  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878" y="1312234"/>
            <a:ext cx="5596682" cy="475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734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59572" y="593307"/>
            <a:ext cx="4497388" cy="958428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Удаление фильмов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52612" y="2920999"/>
            <a:ext cx="4111308" cy="1427479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Выберите фильм из списка и нажмите «Удалить». Данные о фильме будут удалены из базы.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634" y="593307"/>
            <a:ext cx="2678335" cy="608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84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362372"/>
            <a:ext cx="8534400" cy="1507067"/>
          </a:xfrm>
        </p:spPr>
        <p:txBody>
          <a:bodyPr/>
          <a:lstStyle/>
          <a:p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Обработка ошибок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56692" y="1869439"/>
            <a:ext cx="4802188" cy="3615267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Если пользователь пытается перейти на несуществующий адрес или же на адрес администратора без </a:t>
            </a:r>
            <a:r>
              <a:rPr lang="ru-RU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соответсвующих</a:t>
            </a: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прав, то в ход идёт обработчик ошибки 404.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42" y="1869439"/>
            <a:ext cx="5753317" cy="414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35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8372" y="406400"/>
            <a:ext cx="10938828" cy="6035040"/>
          </a:xfrm>
        </p:spPr>
        <p:txBody>
          <a:bodyPr>
            <a:normAutofit/>
          </a:bodyPr>
          <a:lstStyle/>
          <a:p>
            <a:r>
              <a:rPr lang="ru-RU" sz="7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Спасибо за внимание!</a:t>
            </a:r>
            <a:endParaRPr lang="ru-RU" sz="7200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21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2" y="172452"/>
            <a:ext cx="8001000" cy="741948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Навигационная панель</a:t>
            </a:r>
            <a:endParaRPr lang="ru-RU" sz="3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2702949"/>
            <a:ext cx="8828756" cy="3753853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 навигационной панели </a:t>
            </a:r>
            <a:r>
              <a:rPr lang="ru-RU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реализованы базовые кнопки навигации: переход на главную страницу (кнопка “Кинотека”), переход на страницу с фильмами (кнопка “Фильмы”), сортировка фильмов по дате показа (кнопка “Скоро”), поиск ближайшего к адресу пользователя кинотеатра-партнёра (кнопка “Карты”), сортировка фильмов по рейтингу (кнопка “Рейтинги”), вход в аккаунт (кнопка “Войти”) / просмотр данных аккаунта (кнопка “Мой профиль”); регистрация пользователя (кнопка “Регистрация”) / выход из аккаунта (кнопка “Выход”). Кнопки для просмотра данных аккаунта и выхода из него появляются при активном пользователе.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424920"/>
            <a:ext cx="8697539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8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507" y="348469"/>
            <a:ext cx="8534400" cy="1507067"/>
          </a:xfrm>
        </p:spPr>
        <p:txBody>
          <a:bodyPr/>
          <a:lstStyle/>
          <a:p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Покупка билетов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67918" y="529389"/>
            <a:ext cx="5042819" cy="57912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 </a:t>
            </a: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переходе на страницу покупки билетов </a:t>
            </a:r>
            <a:r>
              <a:rPr lang="ru-RU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открывется</a:t>
            </a: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страница с краткой характеристикой фильма, а также выбором мест. Занятые места отображены красным цветом, свободные остаются серыми. Справа можно увидеть панель заказа: фильм, дата сеанса, выбранные места, стоимость, покупка билета. После покупки данные о совершении операции передаются в базу данных пользователя, в то же время обновляется база данных фильмов - из общего доступа удаляются купленные места.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07" y="1855536"/>
            <a:ext cx="5566410" cy="370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94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65247" y="640876"/>
            <a:ext cx="1898567" cy="986813"/>
          </a:xfrm>
        </p:spPr>
        <p:txBody>
          <a:bodyPr/>
          <a:lstStyle/>
          <a:p>
            <a:r>
              <a:rPr lang="ru-RU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КАрты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58084" y="2619449"/>
            <a:ext cx="311289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 нажатии кнопки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Поиск ближайшего кинотеатра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 навигационной панели, пользователю предлагается заполнить форму с адресом. </a:t>
            </a:r>
            <a:endParaRPr lang="ru-RU" sz="2000" b="0" i="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502" y="1627689"/>
            <a:ext cx="5676016" cy="464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68969" y="2037348"/>
            <a:ext cx="4673851" cy="187870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После того как пользователь вводит адрес, программа при помощи </a:t>
            </a:r>
            <a:r>
              <a:rPr lang="ru-RU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яндекс</a:t>
            </a: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карт определяет ближайший к введённому адресу кинотеатр и выводит его изображение на карте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83" y="930441"/>
            <a:ext cx="5710990" cy="486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83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8381" y="268258"/>
            <a:ext cx="8534400" cy="1507067"/>
          </a:xfrm>
        </p:spPr>
        <p:txBody>
          <a:bodyPr/>
          <a:lstStyle/>
          <a:p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Регистрация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8381" y="1620254"/>
            <a:ext cx="4609682" cy="4525656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 нажатии на кнопку “Регистрация”, находящуюся на навигационной панели пользователь попадает на страницу с формой для регистрации, в которой нужно заполнить поля “Имя пользователя”, “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</a:t>
            </a: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”, “Пароль”, “Подтвердите пароль”.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296" y="781580"/>
            <a:ext cx="4461346" cy="536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07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833" y="412638"/>
            <a:ext cx="3486735" cy="999067"/>
          </a:xfrm>
        </p:spPr>
        <p:txBody>
          <a:bodyPr/>
          <a:lstStyle/>
          <a:p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Вход в аккаунт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93895" y="1556084"/>
            <a:ext cx="6614946" cy="4732423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 нажатии на кнопку “Войти”, которая так же находится на навигационной панели, пользователь попадает на страницу с формой для входа в аккаунт в которой нужно заполнить поля “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</a:t>
            </a: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 и  “Пароль”. После ввода данных программа проверит их наличие в базе данных и в случае совпадения введённых данных и данных в базе, пропустит пользователя дальше.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33" y="1411705"/>
            <a:ext cx="4517048" cy="511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53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1496" y="540974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 входе в аккаунт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1496" y="2518610"/>
            <a:ext cx="3262146" cy="1828801"/>
          </a:xfrm>
        </p:spPr>
        <p:txBody>
          <a:bodyPr/>
          <a:lstStyle/>
          <a:p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При входе в аккаунт в навигационной панели заменяются некоторые кнопки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762" y="4347411"/>
            <a:ext cx="8300103" cy="632261"/>
          </a:xfrm>
          <a:prstGeom prst="rect">
            <a:avLst/>
          </a:prstGeom>
        </p:spPr>
      </p:pic>
      <p:sp>
        <p:nvSpPr>
          <p:cNvPr id="7" name="Стрелка вниз 6"/>
          <p:cNvSpPr/>
          <p:nvPr/>
        </p:nvSpPr>
        <p:spPr>
          <a:xfrm>
            <a:off x="7090611" y="3018333"/>
            <a:ext cx="973714" cy="10106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762" y="2048041"/>
            <a:ext cx="8304866" cy="63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34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Профиль пользователя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620253"/>
            <a:ext cx="4144462" cy="4989094"/>
          </a:xfrm>
        </p:spPr>
        <p:txBody>
          <a:bodyPr>
            <a:normAutofit fontScale="85000" lnSpcReduction="20000"/>
          </a:bodyPr>
          <a:lstStyle/>
          <a:p>
            <a:r>
              <a:rPr lang="ru-RU" sz="2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После </a:t>
            </a:r>
            <a:r>
              <a:rPr lang="ru-RU" sz="26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захода в аккаунт, кнопки “Войти” и “Регистрация” в навигационной панели будут заменены на кнопки “Мой профиль” и “Выйти”. Нажатие кнопки выйти ведёт к выходу из аккаунта. При нажатии на кнопку “Мой профиль” вы перейдёте на страницу профиля, где будет отображена основная информация о вас (Имя и почта), а так же список всех купленных вами когда-либо билетов.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031" y="1812758"/>
            <a:ext cx="6388262" cy="388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14405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56</TotalTime>
  <Words>596</Words>
  <Application>Microsoft Office PowerPoint</Application>
  <PresentationFormat>Широкоэкранный</PresentationFormat>
  <Paragraphs>35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Сектор</vt:lpstr>
      <vt:lpstr>Главная страница</vt:lpstr>
      <vt:lpstr>Навигационная панель</vt:lpstr>
      <vt:lpstr>Покупка билетов</vt:lpstr>
      <vt:lpstr>КАрты</vt:lpstr>
      <vt:lpstr>Презентация PowerPoint</vt:lpstr>
      <vt:lpstr>Регистрация</vt:lpstr>
      <vt:lpstr>Вход в аккаунт</vt:lpstr>
      <vt:lpstr>При входе в аккаунт</vt:lpstr>
      <vt:lpstr>Профиль пользователя </vt:lpstr>
      <vt:lpstr>  Управление фильмами </vt:lpstr>
      <vt:lpstr>Добавление фильмов</vt:lpstr>
      <vt:lpstr>Редактирование фильмов</vt:lpstr>
      <vt:lpstr>Удаление фильмов</vt:lpstr>
      <vt:lpstr>Обработка ошибок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Навигационная панель</dc:title>
  <dc:creator>User</dc:creator>
  <cp:lastModifiedBy>Денис</cp:lastModifiedBy>
  <cp:revision>7</cp:revision>
  <dcterms:created xsi:type="dcterms:W3CDTF">2025-05-05T12:14:16Z</dcterms:created>
  <dcterms:modified xsi:type="dcterms:W3CDTF">2025-05-06T19:07:27Z</dcterms:modified>
</cp:coreProperties>
</file>