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77C47-1FFE-4940-B762-79439FB60F01}" v="1" dt="2022-07-09T12:04:14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kmah nisya" userId="da3dfe779d33f554" providerId="LiveId" clId="{5EF77C47-1FFE-4940-B762-79439FB60F01}"/>
    <pc:docChg chg="addSld modSld">
      <pc:chgData name="hikmah nisya" userId="da3dfe779d33f554" providerId="LiveId" clId="{5EF77C47-1FFE-4940-B762-79439FB60F01}" dt="2022-07-09T12:04:14.218" v="0"/>
      <pc:docMkLst>
        <pc:docMk/>
      </pc:docMkLst>
      <pc:sldChg chg="add">
        <pc:chgData name="hikmah nisya" userId="da3dfe779d33f554" providerId="LiveId" clId="{5EF77C47-1FFE-4940-B762-79439FB60F01}" dt="2022-07-09T12:04:14.218" v="0"/>
        <pc:sldMkLst>
          <pc:docMk/>
          <pc:sldMk cId="4051476470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716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92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414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0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540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871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94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965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682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780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5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9646-DEB0-753A-D46B-FFAD39BCC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CD7A0-91FB-16D1-F658-324013407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Blockchain basics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7478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9B7D-CCF7-BA27-780C-90F52A73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1751522"/>
            <a:ext cx="11117179" cy="213575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Hikmah Nisya - 1103184094</a:t>
            </a:r>
            <a:br>
              <a:rPr lang="en-US" sz="4000" dirty="0"/>
            </a:br>
            <a:r>
              <a:rPr lang="en-US" sz="4000" dirty="0" err="1"/>
              <a:t>Radzis</a:t>
            </a:r>
            <a:r>
              <a:rPr lang="en-US" sz="4000" dirty="0"/>
              <a:t> </a:t>
            </a:r>
            <a:r>
              <a:rPr lang="en-US" sz="4000" dirty="0" err="1"/>
              <a:t>Araaf</a:t>
            </a:r>
            <a:r>
              <a:rPr lang="en-US" sz="4000" dirty="0"/>
              <a:t> Jaya </a:t>
            </a:r>
            <a:r>
              <a:rPr lang="en-US" sz="4000" dirty="0" err="1"/>
              <a:t>Jamaludin</a:t>
            </a:r>
            <a:r>
              <a:rPr lang="en-US" sz="4000" dirty="0"/>
              <a:t> - 1103184234</a:t>
            </a:r>
            <a:br>
              <a:rPr lang="en-US" sz="4000" dirty="0"/>
            </a:br>
            <a:r>
              <a:rPr lang="en-US" sz="4000" dirty="0" err="1"/>
              <a:t>Raudhatul</a:t>
            </a:r>
            <a:r>
              <a:rPr lang="en-US" sz="4000" dirty="0"/>
              <a:t> </a:t>
            </a:r>
            <a:r>
              <a:rPr lang="en-US" sz="4000" dirty="0" err="1"/>
              <a:t>Rafiqah</a:t>
            </a:r>
            <a:r>
              <a:rPr lang="en-US" sz="4000" dirty="0"/>
              <a:t> </a:t>
            </a:r>
            <a:r>
              <a:rPr lang="en-US" sz="4000" dirty="0" err="1"/>
              <a:t>Assyahiddini</a:t>
            </a:r>
            <a:r>
              <a:rPr lang="en-US" sz="4000" dirty="0"/>
              <a:t> - 1103180225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05147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FDFF-66DB-83C3-D45C-34A205E4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tools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383E7-9D04-3F6B-B758-0ECCEFA5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lesson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/>
              <a:t>1. </a:t>
            </a:r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code dan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code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</a:p>
          <a:p>
            <a:r>
              <a:rPr lang="en-US" dirty="0"/>
              <a:t>2. Remix IDE : Remix IDE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code editor.</a:t>
            </a:r>
          </a:p>
          <a:p>
            <a:r>
              <a:rPr lang="en-US" dirty="0"/>
              <a:t>3. Solidity : Bahasa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Blockchain.</a:t>
            </a:r>
          </a:p>
          <a:p>
            <a:r>
              <a:rPr lang="en-US" dirty="0"/>
              <a:t>4. Waktu :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blockchain,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sangat </a:t>
            </a:r>
            <a:r>
              <a:rPr lang="en-US" dirty="0" err="1"/>
              <a:t>dibutuhkan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498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F1931-A8BD-58EF-13EE-B0F28A29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Set-Up Meta Mask</a:t>
            </a:r>
            <a:endParaRPr lang="en-ID" dirty="0"/>
          </a:p>
        </p:txBody>
      </p:sp>
      <p:pic>
        <p:nvPicPr>
          <p:cNvPr id="1026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10DF6CD-8A77-30C7-AA95-6BC051AF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293442"/>
            <a:ext cx="6909801" cy="400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8247103-A373-7458-2ABD-1C33E1D0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website </a:t>
            </a:r>
            <a:r>
              <a:rPr lang="en-US" dirty="0" err="1"/>
              <a:t>metamask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juga pada add-ons pada browser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mendownload</a:t>
            </a:r>
            <a:r>
              <a:rPr lang="en-US" dirty="0"/>
              <a:t> </a:t>
            </a:r>
            <a:r>
              <a:rPr lang="en-US" dirty="0" err="1"/>
              <a:t>metamask</a:t>
            </a:r>
            <a:r>
              <a:rPr lang="en-US" dirty="0"/>
              <a:t>.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226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5BFF8-55CD-61AA-DABF-95D990A9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Set-Up Meta Mask</a:t>
            </a:r>
            <a:endParaRPr lang="en-ID" dirty="0"/>
          </a:p>
        </p:txBody>
      </p:sp>
      <p:pic>
        <p:nvPicPr>
          <p:cNvPr id="2050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B5561D-19B2-AAC8-CD97-BFA9FACA4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7" b="2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5890B671-8328-8329-E70C-8409CA88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download </a:t>
            </a:r>
            <a:r>
              <a:rPr lang="en-US" dirty="0" err="1"/>
              <a:t>metamask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login </a:t>
            </a:r>
            <a:r>
              <a:rPr lang="en-US" dirty="0" err="1"/>
              <a:t>atau</a:t>
            </a:r>
            <a:r>
              <a:rPr lang="en-US" dirty="0"/>
              <a:t> sign in pada </a:t>
            </a:r>
            <a:r>
              <a:rPr lang="en-US" dirty="0" err="1"/>
              <a:t>metamask</a:t>
            </a:r>
            <a:r>
              <a:rPr lang="en-US" dirty="0"/>
              <a:t>.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70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198E4-85B3-9544-EF5C-26960646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Set-Up Meta Mask</a:t>
            </a:r>
            <a:endParaRPr lang="en-ID" dirty="0"/>
          </a:p>
        </p:txBody>
      </p:sp>
      <p:pic>
        <p:nvPicPr>
          <p:cNvPr id="3074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46EDBC-A9A6-891A-25E2-FB8FF12F0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379814"/>
            <a:ext cx="6909801" cy="383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4560B80F-FD78-7A16-626D-A47A170E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“create a wallet”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wallet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wallet,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“import wallet”. </a:t>
            </a:r>
          </a:p>
          <a:p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wallet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076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BA4E-AD3B-1060-4DFB-71AEB83D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Set-Up Meta Mask</a:t>
            </a:r>
            <a:endParaRPr lang="en-ID" dirty="0"/>
          </a:p>
        </p:txBody>
      </p:sp>
      <p:pic>
        <p:nvPicPr>
          <p:cNvPr id="409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076057-E117-01A4-2EEE-14697A33A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017" y="2266367"/>
            <a:ext cx="2376058" cy="277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A0F2269B-CC14-BD82-2E87-F1D291B6D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9942" y="2233282"/>
            <a:ext cx="2376057" cy="283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Content Placeholder 4103">
            <a:extLst>
              <a:ext uri="{FF2B5EF4-FFF2-40B4-BE49-F238E27FC236}">
                <a16:creationId xmlns:a16="http://schemas.microsoft.com/office/drawing/2014/main" id="{3497E682-B2F5-8DD9-52AA-D6D2D0B3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639" y="1845734"/>
            <a:ext cx="4804041" cy="4023360"/>
          </a:xfrm>
        </p:spPr>
        <p:txBody>
          <a:bodyPr>
            <a:norm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, </a:t>
            </a:r>
            <a:r>
              <a:rPr lang="en-US" dirty="0" err="1"/>
              <a:t>metamask</a:t>
            </a:r>
            <a:r>
              <a:rPr lang="en-US" dirty="0"/>
              <a:t> </a:t>
            </a:r>
            <a:r>
              <a:rPr lang="en-US" dirty="0" err="1"/>
              <a:t>menginginkan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secret word dan </a:t>
            </a:r>
            <a:r>
              <a:rPr lang="en-US" dirty="0" err="1"/>
              <a:t>menyimpan</a:t>
            </a:r>
            <a:r>
              <a:rPr lang="en-US" dirty="0"/>
              <a:t> pada device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rahasia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di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sangat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597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F7778-E90B-8AF7-0051-6FE3D85B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Set-Up Meta Mask</a:t>
            </a:r>
            <a:endParaRPr lang="en-ID" dirty="0"/>
          </a:p>
        </p:txBody>
      </p:sp>
      <p:pic>
        <p:nvPicPr>
          <p:cNvPr id="512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FD8E8FF-3772-5CF6-FF20-E8689D67B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7913" y="640081"/>
            <a:ext cx="5061972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7B79F95A-95DC-70E1-FE01-4D4459D2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account wallet </a:t>
            </a:r>
            <a:r>
              <a:rPr lang="en-US" dirty="0" err="1"/>
              <a:t>kita</a:t>
            </a:r>
            <a:r>
              <a:rPr lang="en-US" dirty="0"/>
              <a:t> pada </a:t>
            </a:r>
            <a:r>
              <a:rPr lang="en-US" dirty="0" err="1"/>
              <a:t>metamask</a:t>
            </a:r>
            <a:r>
              <a:rPr lang="en-US" dirty="0"/>
              <a:t>.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16899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234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Lesson 1</vt:lpstr>
      <vt:lpstr>Hikmah Nisya - 1103184094 Radzis Araaf Jaya Jamaludin - 1103184234 Raudhatul Rafiqah Assyahiddini - 1103180225</vt:lpstr>
      <vt:lpstr>Preparing tools</vt:lpstr>
      <vt:lpstr>Set-Up Meta Mask</vt:lpstr>
      <vt:lpstr>Set-Up Meta Mask</vt:lpstr>
      <vt:lpstr>Set-Up Meta Mask</vt:lpstr>
      <vt:lpstr>Set-Up Meta Mask</vt:lpstr>
      <vt:lpstr>Set-Up Meta Mask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HIKMAH NISYA</dc:creator>
  <cp:lastModifiedBy>hikmah nisya</cp:lastModifiedBy>
  <cp:revision>1</cp:revision>
  <dcterms:created xsi:type="dcterms:W3CDTF">2022-07-09T09:40:13Z</dcterms:created>
  <dcterms:modified xsi:type="dcterms:W3CDTF">2022-07-09T12:04:16Z</dcterms:modified>
</cp:coreProperties>
</file>