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1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18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3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10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3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0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69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34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000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6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540EE-3740-4552-9CCA-C922299EB2D9}" type="datetimeFigureOut">
              <a:rPr lang="en-ID" smtClean="0"/>
              <a:t>09/07/2022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27186-6132-42C6-8B13-6DF18BA9715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3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AlphaC/hardhat-security-fc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E173-82B1-92DA-7212-35A6581C3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18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DE92C-F054-AB47-CB0F-59D458BBA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and Auditing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944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9B7D-CCF7-BA27-780C-90F52A73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1751522"/>
            <a:ext cx="11117179" cy="213575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Hikmah Nisya - 1103184094</a:t>
            </a:r>
            <a:br>
              <a:rPr lang="en-US" sz="4000" dirty="0"/>
            </a:br>
            <a:r>
              <a:rPr lang="en-US" sz="4000" dirty="0" err="1"/>
              <a:t>Radzis</a:t>
            </a:r>
            <a:r>
              <a:rPr lang="en-US" sz="4000" dirty="0"/>
              <a:t> </a:t>
            </a:r>
            <a:r>
              <a:rPr lang="en-US" sz="4000" dirty="0" err="1"/>
              <a:t>Araaf</a:t>
            </a:r>
            <a:r>
              <a:rPr lang="en-US" sz="4000" dirty="0"/>
              <a:t> Jaya </a:t>
            </a:r>
            <a:r>
              <a:rPr lang="en-US" sz="4000" dirty="0" err="1"/>
              <a:t>Jamaludin</a:t>
            </a:r>
            <a:r>
              <a:rPr lang="en-US" sz="4000" dirty="0"/>
              <a:t> - 1103184234</a:t>
            </a:r>
            <a:br>
              <a:rPr lang="en-US" sz="4000" dirty="0"/>
            </a:br>
            <a:r>
              <a:rPr lang="en-US" sz="4000" dirty="0" err="1"/>
              <a:t>Raudhatul</a:t>
            </a:r>
            <a:r>
              <a:rPr lang="en-US" sz="4000" dirty="0"/>
              <a:t> </a:t>
            </a:r>
            <a:r>
              <a:rPr lang="en-US" sz="4000" dirty="0" err="1"/>
              <a:t>Rafiqah</a:t>
            </a:r>
            <a:r>
              <a:rPr lang="en-US" sz="4000" dirty="0"/>
              <a:t> </a:t>
            </a:r>
            <a:r>
              <a:rPr lang="en-US" sz="4000" dirty="0" err="1"/>
              <a:t>Assyahiddini</a:t>
            </a:r>
            <a:r>
              <a:rPr lang="en-US" sz="4000" dirty="0"/>
              <a:t> - 1103180225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405147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62F8-C34D-41F8-5985-FC86C3F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A95B-F1D3-D9EC-931C-D9620D83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Audit </a:t>
            </a:r>
            <a:r>
              <a:rPr lang="en-US" dirty="0" err="1"/>
              <a:t>merupakan</a:t>
            </a:r>
            <a:r>
              <a:rPr lang="en-US" dirty="0"/>
              <a:t> proses </a:t>
            </a:r>
            <a:r>
              <a:rPr lang="en-US" dirty="0" err="1"/>
              <a:t>peninjauan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code </a:t>
            </a:r>
            <a:r>
              <a:rPr lang="en-US" dirty="0" err="1"/>
              <a:t>kita</a:t>
            </a:r>
            <a:r>
              <a:rPr lang="en-US" dirty="0"/>
              <a:t>. Ketika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auditor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bisakah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dan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code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kurangnya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oleh auditor. Auditor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seperi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code </a:t>
            </a:r>
            <a:r>
              <a:rPr lang="en-US" dirty="0" err="1"/>
              <a:t>tersebut</a:t>
            </a:r>
            <a:r>
              <a:rPr lang="en-US" dirty="0"/>
              <a:t>. Jika code sangat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auditor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kesalahan-kesalahan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96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71E9-5ECD-E4B3-78B7-13CB15FE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audit </a:t>
            </a:r>
            <a:r>
              <a:rPr lang="en-US" dirty="0" err="1"/>
              <a:t>keamanan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2CEE2-F857-FC20-9CE6-F9ADCFE7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dan </a:t>
            </a:r>
            <a:r>
              <a:rPr lang="en-US" dirty="0" err="1"/>
              <a:t>celah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internal.</a:t>
            </a:r>
          </a:p>
          <a:p>
            <a:r>
              <a:rPr lang="en-US" dirty="0"/>
              <a:t>3.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.</a:t>
            </a:r>
          </a:p>
          <a:p>
            <a:r>
              <a:rPr lang="en-US" dirty="0"/>
              <a:t>4.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.</a:t>
            </a:r>
          </a:p>
          <a:p>
            <a:r>
              <a:rPr lang="en-US" dirty="0"/>
              <a:t>5.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r>
              <a:rPr lang="en-US" dirty="0"/>
              <a:t>6.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audit </a:t>
            </a:r>
            <a:r>
              <a:rPr lang="en-US" dirty="0" err="1"/>
              <a:t>untuk</a:t>
            </a:r>
            <a:r>
              <a:rPr lang="en-US" dirty="0"/>
              <a:t> masa </a:t>
            </a:r>
            <a:r>
              <a:rPr lang="en-US" dirty="0" err="1"/>
              <a:t>mendatang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657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4404-208E-3F39-160A-2E815234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Security and Audits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DA75-30A5-F110-FFA4-FFAAE2F7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Internal Audits</a:t>
            </a:r>
          </a:p>
          <a:p>
            <a:r>
              <a:rPr lang="en-US" dirty="0" err="1"/>
              <a:t>Pebisnis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departemen</a:t>
            </a:r>
            <a:r>
              <a:rPr lang="en-US" dirty="0"/>
              <a:t> internal </a:t>
            </a:r>
            <a:r>
              <a:rPr lang="en-US" dirty="0" err="1"/>
              <a:t>digunakan</a:t>
            </a:r>
            <a:r>
              <a:rPr lang="en-US" dirty="0"/>
              <a:t> Ketika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pada </a:t>
            </a:r>
            <a:r>
              <a:rPr lang="en-US" dirty="0" err="1"/>
              <a:t>kepatuhan</a:t>
            </a:r>
            <a:r>
              <a:rPr lang="en-US" dirty="0"/>
              <a:t> </a:t>
            </a:r>
            <a:r>
              <a:rPr lang="en-US" dirty="0" err="1"/>
              <a:t>keijakan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r>
              <a:rPr lang="en-US" dirty="0"/>
              <a:t>2. External Audits.</a:t>
            </a:r>
          </a:p>
          <a:p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proses audit, </a:t>
            </a:r>
            <a:r>
              <a:rPr lang="en-US" dirty="0" err="1"/>
              <a:t>dimana</a:t>
            </a:r>
            <a:r>
              <a:rPr lang="en-US" dirty="0"/>
              <a:t> audit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juga </a:t>
            </a:r>
            <a:r>
              <a:rPr lang="en-US" dirty="0" err="1"/>
              <a:t>dilakukan</a:t>
            </a:r>
            <a:r>
              <a:rPr lang="en-US" dirty="0"/>
              <a:t> Ketika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industry dan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8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3A8F-C52C-50B0-1FBC-C82BBC4A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does an audit cover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D271F-B9AB-D6D7-F938-A4D4C098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area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/>
              <a:t>1. network vulnerabilities.</a:t>
            </a:r>
          </a:p>
          <a:p>
            <a:r>
              <a:rPr lang="en-US" dirty="0"/>
              <a:t>2. security controls.</a:t>
            </a:r>
          </a:p>
          <a:p>
            <a:r>
              <a:rPr lang="en-US" dirty="0"/>
              <a:t>3. encryption.</a:t>
            </a:r>
          </a:p>
          <a:p>
            <a:r>
              <a:rPr lang="en-US" dirty="0"/>
              <a:t>4. software systems.</a:t>
            </a:r>
          </a:p>
          <a:p>
            <a:r>
              <a:rPr lang="en-US" dirty="0"/>
              <a:t>5. architecture management capabilities.</a:t>
            </a:r>
          </a:p>
          <a:p>
            <a:r>
              <a:rPr lang="en-US" dirty="0"/>
              <a:t>6. Telecommunications controls.</a:t>
            </a:r>
          </a:p>
          <a:p>
            <a:r>
              <a:rPr lang="en-US" dirty="0"/>
              <a:t>7. systems development audit.</a:t>
            </a:r>
          </a:p>
          <a:p>
            <a:r>
              <a:rPr lang="en-US" dirty="0"/>
              <a:t>8. information processing.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391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6BC8-7B45-C7E6-F4CF-5F29601F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Auditors Process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AC2E-F327-6A10-C45E-5F4A30884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test.</a:t>
            </a:r>
          </a:p>
          <a:p>
            <a:r>
              <a:rPr lang="en-US" dirty="0"/>
              <a:t>2.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menjalankan</a:t>
            </a:r>
            <a:r>
              <a:rPr lang="en-US" dirty="0"/>
              <a:t> tools (</a:t>
            </a:r>
            <a:r>
              <a:rPr lang="en-US" dirty="0" err="1"/>
              <a:t>seperti</a:t>
            </a:r>
            <a:r>
              <a:rPr lang="en-US" dirty="0"/>
              <a:t> slither, linter, </a:t>
            </a:r>
            <a:r>
              <a:rPr lang="en-US" dirty="0" err="1"/>
              <a:t>analisis</a:t>
            </a:r>
            <a:r>
              <a:rPr lang="en-US" dirty="0"/>
              <a:t> statis, </a:t>
            </a:r>
            <a:r>
              <a:rPr lang="en-US" dirty="0" err="1"/>
              <a:t>dll</a:t>
            </a:r>
            <a:r>
              <a:rPr lang="en-US" dirty="0"/>
              <a:t>).</a:t>
            </a:r>
          </a:p>
          <a:p>
            <a:r>
              <a:rPr lang="en-US" dirty="0"/>
              <a:t>4.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manual.</a:t>
            </a:r>
          </a:p>
          <a:p>
            <a:r>
              <a:rPr lang="en-ID" dirty="0"/>
              <a:t>5. </a:t>
            </a:r>
            <a:r>
              <a:rPr lang="en-ID" dirty="0" err="1"/>
              <a:t>menjalankan</a:t>
            </a:r>
            <a:r>
              <a:rPr lang="en-ID" dirty="0"/>
              <a:t> tools (</a:t>
            </a:r>
            <a:r>
              <a:rPr lang="en-ID" dirty="0" err="1"/>
              <a:t>seperti</a:t>
            </a:r>
            <a:r>
              <a:rPr lang="en-ID" dirty="0"/>
              <a:t> echidna, manticore,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simbolis</a:t>
            </a:r>
            <a:r>
              <a:rPr lang="en-ID" dirty="0"/>
              <a:t>, dan </a:t>
            </a:r>
            <a:r>
              <a:rPr lang="en-ID" dirty="0" err="1"/>
              <a:t>mitosX</a:t>
            </a:r>
            <a:r>
              <a:rPr lang="en-ID" dirty="0"/>
              <a:t>)</a:t>
            </a:r>
          </a:p>
          <a:p>
            <a:r>
              <a:rPr lang="en-ID" dirty="0"/>
              <a:t>6. </a:t>
            </a:r>
            <a:r>
              <a:rPr lang="en-ID" dirty="0" err="1"/>
              <a:t>mendiskusikan</a:t>
            </a:r>
            <a:r>
              <a:rPr lang="en-ID" dirty="0"/>
              <a:t> (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step yang </a:t>
            </a:r>
            <a:r>
              <a:rPr lang="en-ID" dirty="0" err="1"/>
              <a:t>perlu</a:t>
            </a:r>
            <a:r>
              <a:rPr lang="en-ID" dirty="0"/>
              <a:t> di </a:t>
            </a:r>
            <a:r>
              <a:rPr lang="en-ID" dirty="0" err="1"/>
              <a:t>ulangi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diulangi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).</a:t>
            </a:r>
          </a:p>
          <a:p>
            <a:r>
              <a:rPr lang="en-ID" dirty="0"/>
              <a:t>7.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23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BD827-64A5-3952-AC2C-F4C251D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Slither</a:t>
            </a:r>
            <a:endParaRPr lang="en-ID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62FF725-1A17-6A16-7755-91406478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92444"/>
            <a:ext cx="5451627" cy="27530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7D1F-56D1-F7B9-D53D-5D5D9042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VsCode</a:t>
            </a:r>
            <a:r>
              <a:rPr lang="en-US" dirty="0"/>
              <a:t>.</a:t>
            </a:r>
          </a:p>
          <a:p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</a:t>
            </a:r>
            <a:r>
              <a:rPr lang="en-US" dirty="0" err="1"/>
              <a:t>mkdir</a:t>
            </a:r>
            <a:r>
              <a:rPr lang="en-US" dirty="0"/>
              <a:t> hardhat-security-</a:t>
            </a:r>
            <a:r>
              <a:rPr lang="en-US" dirty="0" err="1"/>
              <a:t>fcc</a:t>
            </a:r>
            <a:r>
              <a:rPr lang="en-US" dirty="0"/>
              <a:t>”,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membuat</a:t>
            </a:r>
            <a:r>
              <a:rPr lang="en-US" dirty="0"/>
              <a:t> code.</a:t>
            </a:r>
          </a:p>
          <a:p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clone,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“git clone </a:t>
            </a:r>
            <a:r>
              <a:rPr lang="en-US" dirty="0">
                <a:hlinkClick r:id="rId3"/>
              </a:rPr>
              <a:t>https://github.com/PatrickAlphaC/hardhat-security-fcc</a:t>
            </a:r>
            <a:r>
              <a:rPr lang="en-US" dirty="0"/>
              <a:t> .”</a:t>
            </a:r>
          </a:p>
          <a:p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  <a:p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51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78C-9018-D9ED-AB5A-CBA28E1E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involved in a security audit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5C1B-3EA6-49F8-5639-E43668A6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agree in goals</a:t>
            </a:r>
            <a:r>
              <a:rPr lang="en-ID" dirty="0"/>
              <a:t> (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kepentingan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dicapai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proses audit.</a:t>
            </a:r>
          </a:p>
          <a:p>
            <a:r>
              <a:rPr lang="en-ID" dirty="0"/>
              <a:t>2. define the </a:t>
            </a:r>
            <a:r>
              <a:rPr lang="en-ID" dirty="0" err="1"/>
              <a:t>scioe</a:t>
            </a:r>
            <a:r>
              <a:rPr lang="en-ID" dirty="0"/>
              <a:t> of the audit (</a:t>
            </a:r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semua</a:t>
            </a:r>
            <a:r>
              <a:rPr lang="en-ID" dirty="0"/>
              <a:t> asset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diaudit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</a:t>
            </a:r>
            <a:r>
              <a:rPr lang="en-ID" dirty="0" err="1"/>
              <a:t>dokumentasi</a:t>
            </a:r>
            <a:r>
              <a:rPr lang="en-ID" dirty="0"/>
              <a:t> internal dan data yang </a:t>
            </a:r>
            <a:r>
              <a:rPr lang="en-ID" dirty="0" err="1"/>
              <a:t>diproses</a:t>
            </a:r>
            <a:r>
              <a:rPr lang="en-ID" dirty="0"/>
              <a:t>.</a:t>
            </a:r>
          </a:p>
          <a:p>
            <a:r>
              <a:rPr lang="en-ID" dirty="0"/>
              <a:t>3. conduct the audit and identify threats (</a:t>
            </a:r>
            <a:r>
              <a:rPr lang="en-ID" dirty="0" err="1"/>
              <a:t>membuat</a:t>
            </a:r>
            <a:r>
              <a:rPr lang="en-ID" dirty="0"/>
              <a:t> daftar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mencakup</a:t>
            </a:r>
            <a:r>
              <a:rPr lang="en-ID" dirty="0"/>
              <a:t> </a:t>
            </a:r>
            <a:r>
              <a:rPr lang="en-ID" dirty="0" err="1"/>
              <a:t>hilangnya</a:t>
            </a:r>
            <a:r>
              <a:rPr lang="en-ID" dirty="0"/>
              <a:t> data, </a:t>
            </a:r>
            <a:r>
              <a:rPr lang="en-ID" dirty="0" err="1"/>
              <a:t>alat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  <a:p>
            <a:r>
              <a:rPr lang="en-ID" dirty="0"/>
              <a:t>4. evaluate security and risks (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ancaman</a:t>
            </a:r>
            <a:r>
              <a:rPr lang="en-ID" dirty="0"/>
              <a:t> yang </a:t>
            </a:r>
            <a:r>
              <a:rPr lang="en-ID" dirty="0" err="1"/>
              <a:t>teridentifikasi</a:t>
            </a:r>
            <a:r>
              <a:rPr lang="en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892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572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Lesson 18</vt:lpstr>
      <vt:lpstr>Hikmah Nisya - 1103184094 Radzis Araaf Jaya Jamaludin - 1103184234 Raudhatul Rafiqah Assyahiddini - 1103180225</vt:lpstr>
      <vt:lpstr>Audit</vt:lpstr>
      <vt:lpstr>Alasan untuk melakukan audit keamanan.</vt:lpstr>
      <vt:lpstr>Types Of Security and Audits</vt:lpstr>
      <vt:lpstr>What system does an audit cover</vt:lpstr>
      <vt:lpstr>An Auditors Process</vt:lpstr>
      <vt:lpstr>Membuat Slither</vt:lpstr>
      <vt:lpstr>Step involved in a security audit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18</dc:title>
  <dc:creator>hikmah nisya</dc:creator>
  <cp:lastModifiedBy>hikmah nisya</cp:lastModifiedBy>
  <cp:revision>1</cp:revision>
  <dcterms:created xsi:type="dcterms:W3CDTF">2022-07-09T13:09:42Z</dcterms:created>
  <dcterms:modified xsi:type="dcterms:W3CDTF">2022-07-09T13:58:01Z</dcterms:modified>
</cp:coreProperties>
</file>