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B2B-7E93-41E3-A372-47AE1CCA8EB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A449-71A3-4481-808D-DB9712EC189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8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B2B-7E93-41E3-A372-47AE1CCA8EB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A449-71A3-4481-808D-DB9712EC18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91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B2B-7E93-41E3-A372-47AE1CCA8EB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A449-71A3-4481-808D-DB9712EC18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839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B2B-7E93-41E3-A372-47AE1CCA8EB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A449-71A3-4481-808D-DB9712EC18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183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B2B-7E93-41E3-A372-47AE1CCA8EB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A449-71A3-4481-808D-DB9712EC189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6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B2B-7E93-41E3-A372-47AE1CCA8EB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A449-71A3-4481-808D-DB9712EC18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00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B2B-7E93-41E3-A372-47AE1CCA8EB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A449-71A3-4481-808D-DB9712EC18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770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B2B-7E93-41E3-A372-47AE1CCA8EB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A449-71A3-4481-808D-DB9712EC18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120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B2B-7E93-41E3-A372-47AE1CCA8EB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A449-71A3-4481-808D-DB9712EC18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945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BA2B2B-7E93-41E3-A372-47AE1CCA8EB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6A449-71A3-4481-808D-DB9712EC18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606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B2B-7E93-41E3-A372-47AE1CCA8EB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A449-71A3-4481-808D-DB9712EC18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693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BA2B2B-7E93-41E3-A372-47AE1CCA8EB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E6A449-71A3-4481-808D-DB9712EC189D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7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mix.ethereum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D7E9-1B95-BCA5-65B5-201E0AE39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3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83DFA-C8A2-7AE1-E17A-584A373B2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Remix storage factory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672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04615-9361-B0C4-53D1-77369DDC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Explore Simple Storage SC</a:t>
            </a:r>
            <a:endParaRPr lang="en-ID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C6687F-EA08-5565-DFD8-C87A0005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15265"/>
            <a:ext cx="5451627" cy="310742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2F56-5704-3C9A-5294-C68B6667C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value </a:t>
            </a:r>
            <a:r>
              <a:rPr lang="en-US" dirty="0" err="1"/>
              <a:t>nama</a:t>
            </a:r>
            <a:r>
              <a:rPr lang="en-US" dirty="0"/>
              <a:t> orang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blockchain </a:t>
            </a:r>
            <a:r>
              <a:rPr lang="en-US" dirty="0" err="1"/>
              <a:t>melalui</a:t>
            </a:r>
            <a:r>
              <a:rPr lang="en-US" dirty="0"/>
              <a:t> smart contract.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519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EDFD8-16AC-3F48-A5C2-2FE0E38B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Explore Simple Storage SC</a:t>
            </a:r>
            <a:endParaRPr lang="en-ID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429B88-B5E2-C0CD-8735-08B42B90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22080"/>
            <a:ext cx="5451627" cy="309379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F938-D6DA-055B-AA39-96CCA1A1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value </a:t>
            </a:r>
            <a:r>
              <a:rPr lang="en-US" dirty="0" err="1"/>
              <a:t>nomor</a:t>
            </a:r>
            <a:r>
              <a:rPr lang="en-US" dirty="0"/>
              <a:t> favorite 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blockchain </a:t>
            </a:r>
            <a:r>
              <a:rPr lang="en-US" dirty="0" err="1"/>
              <a:t>melalui</a:t>
            </a:r>
            <a:r>
              <a:rPr lang="en-US" dirty="0"/>
              <a:t> smart contract.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1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7E1D3-775A-ABA8-DBFA-EA8CAF4B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Explore Simple Storage SC</a:t>
            </a:r>
            <a:endParaRPr lang="en-ID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9D9910-F4A3-D6D1-1FBB-FC6B3EB0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35709"/>
            <a:ext cx="5451627" cy="30665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FE02-C97B-A457-388C-DED60A63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Ketiga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return,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input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blockchain,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dibalikan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di input. Jika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smart contract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342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D7B9D-5F93-F40E-31D0-814E7257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Explore Simple Storage SC</a:t>
            </a:r>
            <a:endParaRPr lang="en-ID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473FCD8-DC52-8673-55E6-428BC5CFA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8"/>
          <a:stretch/>
        </p:blipFill>
        <p:spPr>
          <a:xfrm>
            <a:off x="643193" y="1722080"/>
            <a:ext cx="5390128" cy="309379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2784-833F-7A8C-4367-44282E116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Keempat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return,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input </a:t>
            </a:r>
            <a:r>
              <a:rPr lang="en-US" dirty="0" err="1"/>
              <a:t>nomor</a:t>
            </a:r>
            <a:r>
              <a:rPr lang="en-US" dirty="0"/>
              <a:t> favorite orang, dan 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input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code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29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EAEC3-9B15-4E5F-CBED-E1D177BD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Deploy Storage Factory</a:t>
            </a:r>
            <a:endParaRPr lang="en-ID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50B26D7-D7B7-1648-D62B-8971AA686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15265"/>
            <a:ext cx="5451627" cy="310742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5FFD-E4BF-A92B-61D7-E6C31D747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Jika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smart contract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pada tab deploy contract, pada deploy contract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pada smart contract.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774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53AA8-37CD-B8C9-7143-6F709FF3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Explore Storage Factory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0FA57-E38A-CFC9-9F59-1C42B8CA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47121"/>
            <a:ext cx="5451627" cy="32437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098A-C2CC-9299-0A35-46DD3D27E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code yang mana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blockchain, pada Langkah </a:t>
            </a:r>
            <a:r>
              <a:rPr lang="en-US" dirty="0" err="1"/>
              <a:t>pertam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index yang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nol.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2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1585F-E334-8D13-CF14-153DF1CD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Explore Storage Factory</a:t>
            </a:r>
            <a:endParaRPr lang="en-ID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910FAB1-CDB7-DEAF-2E5C-3E812885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01637"/>
            <a:ext cx="5451627" cy="31346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2258-789E-2F92-5658-FF3ADF6E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favorite dan </a:t>
            </a:r>
            <a:r>
              <a:rPr lang="en-US" dirty="0" err="1"/>
              <a:t>disimpan</a:t>
            </a:r>
            <a:r>
              <a:rPr lang="en-US" dirty="0"/>
              <a:t> pada index </a:t>
            </a:r>
            <a:r>
              <a:rPr lang="en-US" dirty="0" err="1"/>
              <a:t>sc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pada blockchain,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index </a:t>
            </a:r>
            <a:r>
              <a:rPr lang="en-US" dirty="0" err="1"/>
              <a:t>nol</a:t>
            </a:r>
            <a:r>
              <a:rPr lang="en-US" dirty="0"/>
              <a:t> dan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favorite </a:t>
            </a:r>
            <a:r>
              <a:rPr lang="en-US" dirty="0" err="1"/>
              <a:t>delapa</a:t>
            </a:r>
            <a:r>
              <a:rPr lang="en-US" dirty="0"/>
              <a:t> </a:t>
            </a:r>
            <a:r>
              <a:rPr lang="en-US" dirty="0" err="1"/>
              <a:t>belas</a:t>
            </a:r>
            <a:r>
              <a:rPr lang="en-US" dirty="0"/>
              <a:t>. 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memamnggil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delapan</a:t>
            </a:r>
            <a:r>
              <a:rPr lang="en-US" dirty="0"/>
              <a:t> </a:t>
            </a:r>
            <a:r>
              <a:rPr lang="en-US" dirty="0" err="1"/>
              <a:t>belas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yang </a:t>
            </a:r>
            <a:r>
              <a:rPr lang="en-US" dirty="0" err="1"/>
              <a:t>diinput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759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675A9-2B90-5343-A47E-96999DBF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 err="1"/>
              <a:t>Mendeploy</a:t>
            </a:r>
            <a:r>
              <a:rPr lang="en-US" dirty="0"/>
              <a:t> Extra Storage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E397A-6BF5-2961-AA5E-BFFE63412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08451"/>
            <a:ext cx="5451627" cy="31210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A29A-CBD1-E730-51CA-D16B72AE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Ketiga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smart contract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pada tab deployed contracts, pada deployed contracts,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pada smart contract.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64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2EC82-60BA-F480-7E33-EEAB09C5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Explore Extra Storage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71D57-515B-A165-7B6B-5911775FC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81193"/>
            <a:ext cx="5451627" cy="317557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B5E4-9EA5-C23B-59A6-4D3764DA1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Pada smart contract extra storage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averride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, pada SC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ditambhkan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favorite number </a:t>
            </a:r>
            <a:r>
              <a:rPr lang="en-US" dirty="0" err="1"/>
              <a:t>ditambah</a:t>
            </a:r>
            <a:r>
              <a:rPr lang="en-US" dirty="0"/>
              <a:t> lima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Ketika </a:t>
            </a:r>
            <a:r>
              <a:rPr lang="en-US" dirty="0" err="1"/>
              <a:t>menyimpan</a:t>
            </a:r>
            <a:r>
              <a:rPr lang="en-US" dirty="0"/>
              <a:t> value 69 pada </a:t>
            </a:r>
            <a:r>
              <a:rPr lang="en-US" dirty="0" err="1"/>
              <a:t>nama</a:t>
            </a:r>
            <a:r>
              <a:rPr lang="en-US" dirty="0"/>
              <a:t> ren Ketika di get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69.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656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62A3D-4E55-1B83-CC89-E8166B45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Explore Extra Storage</a:t>
            </a:r>
            <a:endParaRPr lang="en-ID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96A594-7FAF-08E9-58B8-574EA8B0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74378"/>
            <a:ext cx="5451627" cy="31892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9E7E-8CD4-5EE0-4D79-7AD98CE5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Jika retrieve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SC extra storage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75 yang </a:t>
            </a:r>
            <a:r>
              <a:rPr lang="en-US" dirty="0" err="1"/>
              <a:t>berasal</a:t>
            </a:r>
            <a:r>
              <a:rPr lang="en-US" dirty="0"/>
              <a:t> 69 + 5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12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9B7D-CCF7-BA27-780C-90F52A73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1751522"/>
            <a:ext cx="11117179" cy="213575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Hikmah Nisya - 1103184094</a:t>
            </a:r>
            <a:br>
              <a:rPr lang="en-US" sz="4000" dirty="0"/>
            </a:br>
            <a:r>
              <a:rPr lang="en-US" sz="4000" dirty="0" err="1"/>
              <a:t>Radzis</a:t>
            </a:r>
            <a:r>
              <a:rPr lang="en-US" sz="4000" dirty="0"/>
              <a:t> </a:t>
            </a:r>
            <a:r>
              <a:rPr lang="en-US" sz="4000" dirty="0" err="1"/>
              <a:t>Araaf</a:t>
            </a:r>
            <a:r>
              <a:rPr lang="en-US" sz="4000" dirty="0"/>
              <a:t> Jaya </a:t>
            </a:r>
            <a:r>
              <a:rPr lang="en-US" sz="4000" dirty="0" err="1"/>
              <a:t>Jamaludin</a:t>
            </a:r>
            <a:r>
              <a:rPr lang="en-US" sz="4000" dirty="0"/>
              <a:t> - 1103184234</a:t>
            </a:r>
            <a:br>
              <a:rPr lang="en-US" sz="4000" dirty="0"/>
            </a:br>
            <a:r>
              <a:rPr lang="en-US" sz="4000" dirty="0" err="1"/>
              <a:t>Raudhatul</a:t>
            </a:r>
            <a:r>
              <a:rPr lang="en-US" sz="4000" dirty="0"/>
              <a:t> </a:t>
            </a:r>
            <a:r>
              <a:rPr lang="en-US" sz="4000" dirty="0" err="1"/>
              <a:t>Rafiqah</a:t>
            </a:r>
            <a:r>
              <a:rPr lang="en-US" sz="4000" dirty="0"/>
              <a:t> </a:t>
            </a:r>
            <a:r>
              <a:rPr lang="en-US" sz="4000" dirty="0" err="1"/>
              <a:t>Assyahiddini</a:t>
            </a:r>
            <a:r>
              <a:rPr lang="en-US" sz="4000" dirty="0"/>
              <a:t> - 1103180225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05147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E6AD-05EC-F14F-F453-2EE2A3E6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Tools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C0611-A9F1-4414-5289-CDDEF5751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lesson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/>
              <a:t>1. </a:t>
            </a: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code dan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code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</a:p>
          <a:p>
            <a:r>
              <a:rPr lang="en-US" dirty="0"/>
              <a:t>2. Remix IDE : Remix IDE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code editor.</a:t>
            </a:r>
          </a:p>
          <a:p>
            <a:r>
              <a:rPr lang="en-US" dirty="0"/>
              <a:t>3. Solidity : Bahasa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Blockchain.</a:t>
            </a:r>
          </a:p>
          <a:p>
            <a:r>
              <a:rPr lang="en-US" dirty="0"/>
              <a:t>4. Waktu :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blockchain,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sangat </a:t>
            </a:r>
            <a:r>
              <a:rPr lang="en-US" dirty="0" err="1"/>
              <a:t>dibutuhkan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36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2183A-28A2-BD23-9EC9-DD10651D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File pada REMIX IDE</a:t>
            </a:r>
            <a:endParaRPr lang="en-ID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617CE20-073F-15FF-0C33-88401016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01637"/>
            <a:ext cx="5451627" cy="31346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71B0-8EF4-DCDF-3463-A0803E84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Hal pertama yang dilakukan adalah membuka website Remix IDE : </a:t>
            </a:r>
            <a:r>
              <a:rPr lang="en-ID" b="0" i="0">
                <a:effectLst/>
                <a:hlinkClick r:id="rId3"/>
              </a:rPr>
              <a:t>https://remix.ethereum.org</a:t>
            </a:r>
            <a:r>
              <a:rPr lang="en-ID" i="0">
                <a:effectLst/>
              </a:rPr>
              <a:t>. </a:t>
            </a:r>
            <a:r>
              <a:rPr lang="en-ID" i="0" err="1">
                <a:effectLst/>
              </a:rPr>
              <a:t>selanjutnya</a:t>
            </a:r>
            <a:r>
              <a:rPr lang="en-ID" i="0">
                <a:effectLst/>
              </a:rPr>
              <a:t> </a:t>
            </a:r>
            <a:r>
              <a:rPr lang="en-ID" i="0" err="1">
                <a:effectLst/>
              </a:rPr>
              <a:t>kita</a:t>
            </a:r>
            <a:r>
              <a:rPr lang="en-ID" i="0">
                <a:effectLst/>
              </a:rPr>
              <a:t> </a:t>
            </a:r>
            <a:r>
              <a:rPr lang="en-ID" i="0" err="1">
                <a:effectLst/>
              </a:rPr>
              <a:t>akan</a:t>
            </a:r>
            <a:r>
              <a:rPr lang="en-ID" i="0">
                <a:effectLst/>
              </a:rPr>
              <a:t> </a:t>
            </a:r>
            <a:r>
              <a:rPr lang="en-ID" i="0" err="1">
                <a:effectLst/>
              </a:rPr>
              <a:t>membuat</a:t>
            </a:r>
            <a:r>
              <a:rPr lang="en-ID" i="0">
                <a:effectLst/>
              </a:rPr>
              <a:t> workspace </a:t>
            </a:r>
            <a:r>
              <a:rPr lang="en-ID" i="0" err="1">
                <a:effectLst/>
              </a:rPr>
              <a:t>baru</a:t>
            </a:r>
            <a:r>
              <a:rPr lang="en-ID" i="0">
                <a:effectLst/>
              </a:rPr>
              <a:t> agar </a:t>
            </a:r>
            <a:r>
              <a:rPr lang="en-ID" i="0" err="1">
                <a:effectLst/>
              </a:rPr>
              <a:t>bersih</a:t>
            </a:r>
            <a:r>
              <a:rPr lang="en-ID" i="0">
                <a:effectLst/>
              </a:rPr>
              <a:t> </a:t>
            </a:r>
            <a:r>
              <a:rPr lang="en-ID" i="0" err="1">
                <a:effectLst/>
              </a:rPr>
              <a:t>dari</a:t>
            </a:r>
            <a:r>
              <a:rPr lang="en-ID" i="0">
                <a:effectLst/>
              </a:rPr>
              <a:t> template default yang </a:t>
            </a:r>
            <a:r>
              <a:rPr lang="en-ID" i="0" err="1">
                <a:effectLst/>
              </a:rPr>
              <a:t>diberikan</a:t>
            </a:r>
            <a:r>
              <a:rPr lang="en-ID" i="0">
                <a:effectLst/>
              </a:rPr>
              <a:t> oleh remix. </a:t>
            </a:r>
            <a:r>
              <a:rPr lang="en-ID" i="0" err="1">
                <a:effectLst/>
              </a:rPr>
              <a:t>Selanjutnya</a:t>
            </a:r>
            <a:r>
              <a:rPr lang="en-ID" i="0">
                <a:effectLst/>
              </a:rPr>
              <a:t> </a:t>
            </a:r>
            <a:r>
              <a:rPr lang="en-ID" i="0" err="1">
                <a:effectLst/>
              </a:rPr>
              <a:t>membuat</a:t>
            </a:r>
            <a:r>
              <a:rPr lang="en-ID" i="0">
                <a:effectLst/>
              </a:rPr>
              <a:t> 3 file yang </a:t>
            </a:r>
            <a:r>
              <a:rPr lang="en-ID" i="0" err="1">
                <a:effectLst/>
              </a:rPr>
              <a:t>ekstensi</a:t>
            </a:r>
            <a:r>
              <a:rPr lang="en-ID" i="0">
                <a:effectLst/>
              </a:rPr>
              <a:t> “.sol” </a:t>
            </a:r>
            <a:r>
              <a:rPr lang="en-ID" i="0" err="1">
                <a:effectLst/>
              </a:rPr>
              <a:t>seperti</a:t>
            </a:r>
            <a:r>
              <a:rPr lang="en-ID" i="0">
                <a:effectLst/>
              </a:rPr>
              <a:t>:</a:t>
            </a:r>
          </a:p>
          <a:p>
            <a:pPr marL="457200" indent="-457200">
              <a:buAutoNum type="arabicPeriod"/>
            </a:pPr>
            <a:r>
              <a:rPr lang="en-ID" err="1"/>
              <a:t>SimpleStorage.sol</a:t>
            </a:r>
            <a:endParaRPr lang="en-ID"/>
          </a:p>
          <a:p>
            <a:pPr marL="457200" indent="-457200">
              <a:buAutoNum type="arabicPeriod"/>
            </a:pPr>
            <a:r>
              <a:rPr lang="en-ID" err="1"/>
              <a:t>StorageFactory.sol</a:t>
            </a:r>
            <a:endParaRPr lang="en-ID"/>
          </a:p>
          <a:p>
            <a:pPr marL="457200" indent="-457200">
              <a:buAutoNum type="arabicPeriod"/>
            </a:pPr>
            <a:r>
              <a:rPr lang="en-ID" err="1"/>
              <a:t>ExtraStorage.sol</a:t>
            </a:r>
            <a:endParaRPr lang="en-ID"/>
          </a:p>
          <a:p>
            <a:pPr marL="0" indent="0">
              <a:buNone/>
            </a:pPr>
            <a:r>
              <a:rPr lang="en-ID"/>
              <a:t>File </a:t>
            </a:r>
            <a:r>
              <a:rPr lang="en-ID" err="1"/>
              <a:t>ini</a:t>
            </a:r>
            <a:r>
              <a:rPr lang="en-ID"/>
              <a:t> </a:t>
            </a:r>
            <a:r>
              <a:rPr lang="en-ID" err="1"/>
              <a:t>nantinya</a:t>
            </a:r>
            <a:r>
              <a:rPr lang="en-ID"/>
              <a:t> </a:t>
            </a:r>
            <a:r>
              <a:rPr lang="en-ID" err="1"/>
              <a:t>akan</a:t>
            </a:r>
            <a:r>
              <a:rPr lang="en-ID"/>
              <a:t> </a:t>
            </a:r>
            <a:r>
              <a:rPr lang="en-ID" err="1"/>
              <a:t>kita</a:t>
            </a:r>
            <a:r>
              <a:rPr lang="en-ID"/>
              <a:t> </a:t>
            </a:r>
            <a:r>
              <a:rPr lang="en-ID" err="1"/>
              <a:t>gunakan</a:t>
            </a:r>
            <a:r>
              <a:rPr lang="en-ID"/>
              <a:t>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15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3168B-2CD9-13B1-EBC5-39E1ED29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Simple Storage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F430F-2965-6E4C-CFC6-D070BCC04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94822"/>
            <a:ext cx="5451627" cy="3148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4862-D505-57E8-6982-E3D4A369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ID" dirty="0" err="1"/>
              <a:t>elanjutnya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mempersiapkan</a:t>
            </a:r>
            <a:r>
              <a:rPr lang="en-ID" dirty="0"/>
              <a:t> code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buat pada </a:t>
            </a:r>
            <a:r>
              <a:rPr lang="en-ID" dirty="0" err="1"/>
              <a:t>SimpleStorage</a:t>
            </a:r>
            <a:r>
              <a:rPr lang="en-ID" dirty="0"/>
              <a:t>. Pada code </a:t>
            </a:r>
            <a:r>
              <a:rPr lang="en-ID" dirty="0" err="1"/>
              <a:t>disamping</a:t>
            </a:r>
            <a:r>
              <a:rPr lang="en-ID" dirty="0"/>
              <a:t>, </a:t>
            </a:r>
            <a:r>
              <a:rPr lang="en-ID" dirty="0" err="1"/>
              <a:t>digunakan</a:t>
            </a:r>
            <a:r>
              <a:rPr lang="en-ID" dirty="0"/>
              <a:t> compiler solidity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0.7.0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0.9.0.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SimpleStorage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uint256, mapping variable, dan </a:t>
            </a:r>
            <a:r>
              <a:rPr lang="en-ID" dirty="0" err="1"/>
              <a:t>fungsi</a:t>
            </a:r>
            <a:r>
              <a:rPr lang="en-ID" dirty="0"/>
              <a:t> smart contract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538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73443-7897-8D9D-30FB-C03761F2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Storage Factory</a:t>
            </a:r>
            <a:endParaRPr lang="en-ID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8ED43C8-6105-D235-404D-9A244104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01637"/>
            <a:ext cx="5451627" cy="31346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3547-2C70-4593-4FF5-BCFDE7A9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Selanjutnnya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code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StorageFactory</a:t>
            </a:r>
            <a:r>
              <a:rPr lang="en-US" dirty="0"/>
              <a:t>. Pada code di </a:t>
            </a:r>
            <a:r>
              <a:rPr lang="en-US" dirty="0" err="1"/>
              <a:t>samping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compiler solidity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0.8.0.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StorageFactory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menyimpannya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SimpleStorage</a:t>
            </a:r>
            <a:r>
              <a:rPr lang="en-US" dirty="0"/>
              <a:t> dan </a:t>
            </a:r>
            <a:r>
              <a:rPr lang="en-US" dirty="0" err="1"/>
              <a:t>bersifat</a:t>
            </a:r>
            <a:r>
              <a:rPr lang="en-US" dirty="0"/>
              <a:t> public.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juga </a:t>
            </a:r>
            <a:r>
              <a:rPr lang="en-US" dirty="0" err="1"/>
              <a:t>fungsi</a:t>
            </a:r>
            <a:r>
              <a:rPr lang="en-US" dirty="0"/>
              <a:t> pada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createsimplecontract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public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SC,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sfstore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simplestorageindex</a:t>
            </a:r>
            <a:r>
              <a:rPr lang="en-US" dirty="0"/>
              <a:t> dan </a:t>
            </a:r>
            <a:r>
              <a:rPr lang="en-US" dirty="0" err="1"/>
              <a:t>simplestoragenumber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public pada array dan </a:t>
            </a:r>
            <a:r>
              <a:rPr lang="en-US" dirty="0" err="1"/>
              <a:t>funsi</a:t>
            </a:r>
            <a:r>
              <a:rPr lang="en-US" dirty="0"/>
              <a:t> </a:t>
            </a:r>
            <a:r>
              <a:rPr lang="en-US" dirty="0" err="1"/>
              <a:t>sfget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simolestorage</a:t>
            </a:r>
            <a:r>
              <a:rPr lang="en-US" dirty="0"/>
              <a:t> index.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823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4E5FA-7680-9D5E-6F93-8F96E4C9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Extra Storage</a:t>
            </a:r>
            <a:endParaRPr lang="en-ID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DAE99BA-41D4-4039-FDF2-66237FFD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28895"/>
            <a:ext cx="5451627" cy="30801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76AB-0C82-A0AA-57B9-A02C7104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code </a:t>
            </a:r>
            <a:r>
              <a:rPr lang="en-US" dirty="0" err="1"/>
              <a:t>kita</a:t>
            </a:r>
            <a:r>
              <a:rPr lang="en-US" dirty="0"/>
              <a:t> pada </a:t>
            </a:r>
            <a:r>
              <a:rPr lang="en-US" dirty="0" err="1"/>
              <a:t>ExtraStorage</a:t>
            </a:r>
            <a:r>
              <a:rPr lang="en-US" dirty="0"/>
              <a:t>. Pada code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compiler solidity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0.8.0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ExtraStorage</a:t>
            </a:r>
            <a:r>
              <a:rPr lang="en-US" dirty="0"/>
              <a:t> dan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SimpleStorage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pada smart </a:t>
            </a:r>
            <a:r>
              <a:rPr lang="en-US" dirty="0" err="1"/>
              <a:t>contractnya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mengocerride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favoritenumber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menambhkan</a:t>
            </a:r>
            <a:r>
              <a:rPr lang="en-US" dirty="0"/>
              <a:t> lima pada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favoritenumber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078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231E7-6B3E-9642-2A74-D3AC4022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Compile Simple Storage</a:t>
            </a:r>
            <a:endParaRPr lang="en-ID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A2A033-1E90-8017-832F-AD7C361F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22080"/>
            <a:ext cx="5451627" cy="309379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B325-718D-11AC-D698-1F62837AB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compile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code </a:t>
            </a:r>
            <a:r>
              <a:rPr lang="en-US" dirty="0" err="1"/>
              <a:t>kita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87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C0524-2834-D2FF-7241-3E40AC8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Deploy Simple Storage</a:t>
            </a:r>
            <a:endParaRPr lang="en-ID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22B0D4C-DE84-1584-478A-C3222B444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04"/>
          <a:stretch/>
        </p:blipFill>
        <p:spPr>
          <a:xfrm>
            <a:off x="643192" y="1667564"/>
            <a:ext cx="5451627" cy="312902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2DC1-D9BF-DD22-00D9-BB96823B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deploy smart contract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blockchain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test network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pada environment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di remix, </a:t>
            </a:r>
            <a:r>
              <a:rPr lang="en-US" dirty="0" err="1"/>
              <a:t>tetapi</a:t>
            </a:r>
            <a:r>
              <a:rPr lang="en-US" dirty="0"/>
              <a:t> pada test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environment </a:t>
            </a:r>
            <a:r>
              <a:rPr lang="en-US" dirty="0" err="1"/>
              <a:t>london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1264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740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Lesson 3</vt:lpstr>
      <vt:lpstr>Hikmah Nisya - 1103184094 Radzis Araaf Jaya Jamaludin - 1103184234 Raudhatul Rafiqah Assyahiddini - 1103180225</vt:lpstr>
      <vt:lpstr>Preparing Tools</vt:lpstr>
      <vt:lpstr>Membuat File pada REMIX IDE</vt:lpstr>
      <vt:lpstr>Simple Storage</vt:lpstr>
      <vt:lpstr>Storage Factory</vt:lpstr>
      <vt:lpstr>Extra Storage</vt:lpstr>
      <vt:lpstr>Compile Simple Storage</vt:lpstr>
      <vt:lpstr>Deploy Simple Storage</vt:lpstr>
      <vt:lpstr>Explore Simple Storage SC</vt:lpstr>
      <vt:lpstr>Explore Simple Storage SC</vt:lpstr>
      <vt:lpstr>Explore Simple Storage SC</vt:lpstr>
      <vt:lpstr>Explore Simple Storage SC</vt:lpstr>
      <vt:lpstr>Deploy Storage Factory</vt:lpstr>
      <vt:lpstr>Explore Storage Factory</vt:lpstr>
      <vt:lpstr>Explore Storage Factory</vt:lpstr>
      <vt:lpstr>Mendeploy Extra Storage</vt:lpstr>
      <vt:lpstr>Explore Extra Storage</vt:lpstr>
      <vt:lpstr>Explore Extra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dc:creator>hikmah nisya</dc:creator>
  <cp:lastModifiedBy>hikmah nisya</cp:lastModifiedBy>
  <cp:revision>1</cp:revision>
  <dcterms:created xsi:type="dcterms:W3CDTF">2022-07-09T10:01:19Z</dcterms:created>
  <dcterms:modified xsi:type="dcterms:W3CDTF">2022-07-09T11:08:28Z</dcterms:modified>
</cp:coreProperties>
</file>