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7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577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9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5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7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3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03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7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57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7EF08-7EEE-4A3A-94EF-31F0C510567C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4D07BE-F47E-4634-A158-9E74FF9C76F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8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393-2D87-A4C3-486A-E3D8FEB20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AE6D-2803-0852-DEF9-34BD731E8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 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646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FBF40-9687-E179-0F7A-DDC469EA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/>
              <a:t>Deploy </a:t>
            </a:r>
            <a:r>
              <a:rPr lang="en-US" sz="4400" err="1"/>
              <a:t>fundME</a:t>
            </a:r>
            <a:r>
              <a:rPr lang="en-US" sz="4400"/>
              <a:t> </a:t>
            </a:r>
            <a:r>
              <a:rPr lang="en-US" sz="4400" err="1"/>
              <a:t>kedalam</a:t>
            </a:r>
            <a:r>
              <a:rPr lang="en-US" sz="4400"/>
              <a:t> Test Network</a:t>
            </a:r>
            <a:endParaRPr lang="en-ID" sz="44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83065F-B03C-4ED1-654B-7F5F97AA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65346"/>
            <a:ext cx="5451627" cy="34072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43FD-21DE-755A-1AC6-1D8E8354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mendeploy</a:t>
            </a:r>
            <a:r>
              <a:rPr lang="en-US" dirty="0"/>
              <a:t> </a:t>
            </a:r>
            <a:r>
              <a:rPr lang="en-US" dirty="0" err="1"/>
              <a:t>smartcontract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test network. Pada </a:t>
            </a:r>
            <a:r>
              <a:rPr lang="en-US" dirty="0" err="1"/>
              <a:t>metamask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price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blockchain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gas fee.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0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FF330-8D94-00BA-63C4-D60B3D46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/>
              <a:t>Deploy </a:t>
            </a:r>
            <a:r>
              <a:rPr lang="en-US" sz="4400" err="1"/>
              <a:t>FundMe</a:t>
            </a:r>
            <a:r>
              <a:rPr lang="en-US" sz="4400"/>
              <a:t> </a:t>
            </a:r>
            <a:r>
              <a:rPr lang="en-US" sz="4400" err="1"/>
              <a:t>kedalam</a:t>
            </a:r>
            <a:r>
              <a:rPr lang="en-US" sz="4400"/>
              <a:t> Test Network</a:t>
            </a:r>
            <a:endParaRPr lang="en-ID" sz="44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CDB496-BD38-35E4-D73F-A25E3A96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99258"/>
            <a:ext cx="5451627" cy="27394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E119-37AA-F669-5D29-E0D42075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Jika </a:t>
            </a:r>
            <a:r>
              <a:rPr lang="en-US" dirty="0" err="1"/>
              <a:t>smartcontract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deploy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deployed contract dan pada </a:t>
            </a:r>
            <a:r>
              <a:rPr lang="en-US" dirty="0" err="1"/>
              <a:t>etherscan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68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013F0-8B76-3707-0844-7B421A73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C2BBB1-9A48-A8F2-6E58-37C47837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53775"/>
            <a:ext cx="5451627" cy="26304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F6F5-4785-3748-FFD5-F3E0157D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mendeploy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smart contract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pada minimum USD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50USD dan owner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account yang </a:t>
            </a:r>
            <a:r>
              <a:rPr lang="en-US" dirty="0" err="1"/>
              <a:t>mendeploy</a:t>
            </a:r>
            <a:r>
              <a:rPr lang="en-US" dirty="0"/>
              <a:t> </a:t>
            </a:r>
            <a:r>
              <a:rPr lang="en-US" dirty="0" err="1"/>
              <a:t>smartcontractnya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2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65880-1387-DFDF-510E-81C9339E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F2D97C-5637-8B91-20C3-A7AB2961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78814"/>
            <a:ext cx="5451627" cy="27803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319E-7615-0B06-4A2B-3595153E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Pada </a:t>
            </a:r>
            <a:r>
              <a:rPr lang="en-US" dirty="0" err="1"/>
              <a:t>smartcontract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fund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uang,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ETH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slide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ETH </a:t>
            </a:r>
            <a:r>
              <a:rPr lang="en-US" dirty="0" err="1"/>
              <a:t>terhadap</a:t>
            </a:r>
            <a:r>
              <a:rPr lang="en-US" dirty="0"/>
              <a:t> USD </a:t>
            </a:r>
            <a:r>
              <a:rPr lang="en-US" dirty="0" err="1"/>
              <a:t>adalah</a:t>
            </a:r>
            <a:r>
              <a:rPr lang="en-US" dirty="0"/>
              <a:t> 1138.66USD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50USD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1138.66USD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ETH minimal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 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0.04 ETH </a:t>
            </a:r>
            <a:r>
              <a:rPr lang="en-US" dirty="0" err="1"/>
              <a:t>menjadi</a:t>
            </a:r>
            <a:r>
              <a:rPr lang="en-US" dirty="0"/>
              <a:t> WEI agar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remix.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90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FF42E-F4C5-D1DD-9272-EBB8BCBE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B1DBC1-5368-AE78-4FBD-B7D21BD8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06233"/>
            <a:ext cx="5451627" cy="33254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4F2-D7FE-5CA3-0D68-6A255520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ETH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WEI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WEI </a:t>
            </a:r>
            <a:r>
              <a:rPr lang="en-US" dirty="0" err="1"/>
              <a:t>ke</a:t>
            </a:r>
            <a:r>
              <a:rPr lang="en-US" dirty="0"/>
              <a:t> account yang </a:t>
            </a:r>
            <a:r>
              <a:rPr lang="en-US" dirty="0" err="1"/>
              <a:t>berbeda</a:t>
            </a:r>
            <a:r>
              <a:rPr lang="en-US" dirty="0"/>
              <a:t> pada test network.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4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0A436-91E8-CAFD-21BB-A96947C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DE4E14-47E8-F0DF-BAF8-75D8100C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04015"/>
            <a:ext cx="5451627" cy="3529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DE78-FB5F-AB99-6FB4-4B951A7F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history transaction pada </a:t>
            </a:r>
            <a:r>
              <a:rPr lang="en-US" dirty="0" err="1"/>
              <a:t>etherscan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ETH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account yang </a:t>
            </a:r>
            <a:r>
              <a:rPr lang="en-US" dirty="0" err="1"/>
              <a:t>berbeda</a:t>
            </a:r>
            <a:r>
              <a:rPr lang="en-US" dirty="0"/>
              <a:t>. Jika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“fund” pada </a:t>
            </a:r>
            <a:r>
              <a:rPr lang="en-US" dirty="0" err="1"/>
              <a:t>smartcontract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9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83D3A-DB8A-CD70-0AC6-663A7541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F8375-BBD3-72FC-E0C8-61BB18A3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35709"/>
            <a:ext cx="5451627" cy="3066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510F-F2F4-626E-66D2-FBEF7A67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Jika </a:t>
            </a:r>
            <a:r>
              <a:rPr lang="en-US" dirty="0" err="1"/>
              <a:t>klik</a:t>
            </a:r>
            <a:r>
              <a:rPr lang="en-US" dirty="0"/>
              <a:t> “withdraw”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mengekspektasikan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kirimkan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Kembali </a:t>
            </a:r>
            <a:r>
              <a:rPr lang="en-US" dirty="0" err="1"/>
              <a:t>lagi</a:t>
            </a:r>
            <a:r>
              <a:rPr lang="en-US" dirty="0"/>
              <a:t> dan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gas fee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ETH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0.1 ETH </a:t>
            </a:r>
            <a:r>
              <a:rPr lang="en-US" dirty="0" err="1"/>
              <a:t>tetapi</a:t>
            </a:r>
            <a:r>
              <a:rPr lang="en-US" dirty="0"/>
              <a:t> 0.09 ETH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payable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gas.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0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072F-0130-A1F2-27A9-A489A202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EFF7-4379-55CC-5D81-3ECA75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lesson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Remix IDE : Remix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code editor.</a:t>
            </a:r>
          </a:p>
          <a:p>
            <a:r>
              <a:rPr lang="en-US" dirty="0"/>
              <a:t>3. Solidity 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Blockchain.</a:t>
            </a:r>
          </a:p>
          <a:p>
            <a:r>
              <a:rPr lang="en-US" dirty="0"/>
              <a:t>4. Waktu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05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7CA3-563F-7CCD-A266-483DD501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file pada REMIX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AC60C4-99E5-737A-96F9-4C764BC3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83572"/>
            <a:ext cx="5451627" cy="3570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55E0-A415-B6A5-E250-67F320EA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membuka</a:t>
            </a:r>
            <a:r>
              <a:rPr lang="en-US" dirty="0"/>
              <a:t> website </a:t>
            </a:r>
            <a:r>
              <a:rPr lang="en-US" dirty="0" err="1"/>
              <a:t>resmi</a:t>
            </a:r>
            <a:r>
              <a:rPr lang="en-US" dirty="0"/>
              <a:t> : </a:t>
            </a:r>
            <a:r>
              <a:rPr lang="en-ID" b="0" i="0">
                <a:effectLst/>
                <a:hlinkClick r:id="rId3"/>
              </a:rPr>
              <a:t>https://remix.ethereum.org</a:t>
            </a:r>
            <a:r>
              <a:rPr lang="en-ID" b="0" i="0">
                <a:effectLst/>
              </a:rPr>
              <a:t>, </a:t>
            </a:r>
            <a:r>
              <a:rPr lang="en-ID" b="0" i="0" err="1">
                <a:effectLst/>
              </a:rPr>
              <a:t>lalu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kita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membuat</a:t>
            </a:r>
            <a:r>
              <a:rPr lang="en-ID" b="0" i="0">
                <a:effectLst/>
              </a:rPr>
              <a:t> workspace </a:t>
            </a:r>
            <a:r>
              <a:rPr lang="en-ID" b="0" i="0" err="1">
                <a:effectLst/>
              </a:rPr>
              <a:t>baru</a:t>
            </a:r>
            <a:r>
              <a:rPr lang="en-ID" b="0" i="0">
                <a:effectLst/>
              </a:rPr>
              <a:t> agar </a:t>
            </a:r>
            <a:r>
              <a:rPr lang="en-ID" b="0" i="0" err="1">
                <a:effectLst/>
              </a:rPr>
              <a:t>bersih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dari</a:t>
            </a:r>
            <a:r>
              <a:rPr lang="en-ID" b="0" i="0">
                <a:effectLst/>
              </a:rPr>
              <a:t> template yang default </a:t>
            </a:r>
            <a:r>
              <a:rPr lang="en-ID" b="0" i="0" err="1">
                <a:effectLst/>
              </a:rPr>
              <a:t>diberikan</a:t>
            </a:r>
            <a:r>
              <a:rPr lang="en-ID" b="0" i="0">
                <a:effectLst/>
              </a:rPr>
              <a:t> oleh remix. </a:t>
            </a:r>
            <a:r>
              <a:rPr lang="en-ID" err="1"/>
              <a:t>Kemudian</a:t>
            </a:r>
            <a:r>
              <a:rPr lang="en-ID"/>
              <a:t> </a:t>
            </a:r>
            <a:r>
              <a:rPr lang="en-ID" err="1"/>
              <a:t>kita</a:t>
            </a:r>
            <a:r>
              <a:rPr lang="en-ID"/>
              <a:t>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membuat</a:t>
            </a:r>
            <a:r>
              <a:rPr lang="en-ID"/>
              <a:t> </a:t>
            </a:r>
            <a:r>
              <a:rPr lang="en-ID" err="1"/>
              <a:t>tiga</a:t>
            </a:r>
            <a:r>
              <a:rPr lang="en-ID"/>
              <a:t> file yang </a:t>
            </a:r>
            <a:r>
              <a:rPr lang="en-ID" err="1"/>
              <a:t>berekstensi</a:t>
            </a:r>
            <a:r>
              <a:rPr lang="en-ID"/>
              <a:t> “.sol” </a:t>
            </a:r>
            <a:r>
              <a:rPr lang="en-ID" err="1"/>
              <a:t>seperti</a:t>
            </a:r>
            <a:r>
              <a:rPr lang="en-ID"/>
              <a:t>:</a:t>
            </a:r>
          </a:p>
          <a:p>
            <a:r>
              <a:rPr lang="en-ID"/>
              <a:t>1. </a:t>
            </a:r>
            <a:r>
              <a:rPr lang="en-ID" err="1"/>
              <a:t>FundMe.sol</a:t>
            </a:r>
            <a:endParaRPr lang="en-ID"/>
          </a:p>
          <a:p>
            <a:r>
              <a:rPr lang="en-ID"/>
              <a:t>2. </a:t>
            </a:r>
            <a:r>
              <a:rPr lang="en-ID" err="1"/>
              <a:t>PriceConverter.sol</a:t>
            </a:r>
            <a:endParaRPr lang="en-ID"/>
          </a:p>
          <a:p>
            <a:r>
              <a:rPr lang="en-ID" err="1"/>
              <a:t>Semua</a:t>
            </a:r>
            <a:r>
              <a:rPr lang="en-ID"/>
              <a:t> file </a:t>
            </a:r>
            <a:r>
              <a:rPr lang="en-ID" err="1"/>
              <a:t>ini</a:t>
            </a:r>
            <a:r>
              <a:rPr lang="en-ID"/>
              <a:t> </a:t>
            </a:r>
            <a:r>
              <a:rPr lang="en-ID" err="1"/>
              <a:t>kita</a:t>
            </a:r>
            <a:r>
              <a:rPr lang="en-ID"/>
              <a:t> </a:t>
            </a:r>
            <a:r>
              <a:rPr lang="en-ID" err="1"/>
              <a:t>akan</a:t>
            </a:r>
            <a:r>
              <a:rPr lang="en-ID"/>
              <a:t> </a:t>
            </a:r>
            <a:r>
              <a:rPr lang="en-ID" err="1"/>
              <a:t>gunakan</a:t>
            </a:r>
            <a:r>
              <a:rPr lang="en-ID"/>
              <a:t> </a:t>
            </a:r>
            <a:r>
              <a:rPr lang="en-ID" err="1"/>
              <a:t>seiring</a:t>
            </a:r>
            <a:r>
              <a:rPr lang="en-ID"/>
              <a:t> </a:t>
            </a:r>
            <a:r>
              <a:rPr lang="en-ID" err="1"/>
              <a:t>waktu</a:t>
            </a:r>
            <a:r>
              <a:rPr lang="en-ID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30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3891A-E496-F182-355F-07BE105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9598AE-4D05-F763-5537-AB90A483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85790"/>
            <a:ext cx="5451627" cy="33663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5BB-F536-5DDE-8CE3-0B9D7BD5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mempersiapkan</a:t>
            </a:r>
            <a:r>
              <a:rPr lang="en-US" dirty="0"/>
              <a:t> code pada “</a:t>
            </a:r>
            <a:r>
              <a:rPr lang="en-US" dirty="0" err="1"/>
              <a:t>FundMe.sol</a:t>
            </a:r>
            <a:r>
              <a:rPr lang="en-US" dirty="0"/>
              <a:t>”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compiler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soliditinya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chain link </a:t>
            </a:r>
            <a:r>
              <a:rPr lang="en-US" dirty="0" err="1"/>
              <a:t>kedalam</a:t>
            </a:r>
            <a:r>
              <a:rPr lang="en-US" dirty="0"/>
              <a:t> smart contract </a:t>
            </a:r>
            <a:r>
              <a:rPr lang="en-US" dirty="0" err="1"/>
              <a:t>kita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blockchain. Lalu pada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mapping </a:t>
            </a:r>
            <a:r>
              <a:rPr lang="en-US" dirty="0" err="1"/>
              <a:t>ke</a:t>
            </a:r>
            <a:r>
              <a:rPr lang="en-US" dirty="0"/>
              <a:t> uin256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address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immutable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. </a:t>
            </a:r>
            <a:r>
              <a:rPr lang="en-US" dirty="0" err="1"/>
              <a:t>Kitapun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set minimal USD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blockchain dan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ETH.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85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468F-442B-8045-9330-77EDF415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FundMe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A59A46-5A05-4403-EC74-CE7F4A05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581098"/>
            <a:ext cx="3914839" cy="24761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87AE338-68E4-5546-BCFB-B3BF3B1B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59" y="3218101"/>
            <a:ext cx="3641375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3E5C-2751-6FF1-9B61-3A30D09B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dana dan </a:t>
            </a:r>
            <a:r>
              <a:rPr lang="en-US" dirty="0" err="1"/>
              <a:t>bersifat</a:t>
            </a:r>
            <a:r>
              <a:rPr lang="en-US" dirty="0"/>
              <a:t> public. 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dana pun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loaping</a:t>
            </a:r>
            <a:r>
              <a:rPr lang="en-US" dirty="0"/>
              <a:t> yang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address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proses pada </a:t>
            </a:r>
            <a:r>
              <a:rPr lang="en-US" dirty="0" err="1"/>
              <a:t>PriceConverter</a:t>
            </a:r>
            <a:r>
              <a:rPr lang="en-US" dirty="0"/>
              <a:t> Adapun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reset </a:t>
            </a:r>
            <a:r>
              <a:rPr lang="en-US" dirty="0" err="1"/>
              <a:t>nilai</a:t>
            </a:r>
            <a:r>
              <a:rPr lang="en-US" dirty="0"/>
              <a:t> array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address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0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0AFC-83BA-F78A-6961-272435D7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PriceConverter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B8056-BD72-6881-AB65-DDD9B7D1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13048"/>
            <a:ext cx="5451627" cy="33118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17EA-94E0-C30A-5F4D-64D2FE3D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smart contract price converter yang </a:t>
            </a:r>
            <a:r>
              <a:rPr lang="en-US" dirty="0" err="1"/>
              <a:t>gunanya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address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fundme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smart contract </a:t>
            </a:r>
            <a:r>
              <a:rPr lang="en-US" dirty="0" err="1"/>
              <a:t>PriceConverter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50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88EB5-620B-E302-D905-AF8B0B0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Mempersiapkan</a:t>
            </a:r>
            <a:r>
              <a:rPr lang="en-US" dirty="0"/>
              <a:t> Wallet</a:t>
            </a:r>
            <a:endParaRPr lang="en-ID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49A5CEE-9F65-D05E-0568-29182A6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36639"/>
            <a:ext cx="4001315" cy="39212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2EFC-2433-E274-FE3B-5D5897D0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wallet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test network.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wallet </a:t>
            </a:r>
            <a:r>
              <a:rPr lang="en-US" dirty="0" err="1"/>
              <a:t>metamask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test network </a:t>
            </a:r>
            <a:r>
              <a:rPr lang="en-US" dirty="0" err="1"/>
              <a:t>rinkby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agar chain link pada smart contract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blockchain </a:t>
            </a:r>
            <a:r>
              <a:rPr lang="en-US" dirty="0" err="1"/>
              <a:t>memerlukan</a:t>
            </a:r>
            <a:r>
              <a:rPr lang="en-US" dirty="0"/>
              <a:t> network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test </a:t>
            </a:r>
            <a:r>
              <a:rPr lang="en-US" dirty="0" err="1"/>
              <a:t>maupun</a:t>
            </a:r>
            <a:r>
              <a:rPr lang="en-US" dirty="0"/>
              <a:t> network </a:t>
            </a:r>
            <a:r>
              <a:rPr lang="en-US" dirty="0" err="1"/>
              <a:t>ethereum</a:t>
            </a:r>
            <a:r>
              <a:rPr lang="en-US" dirty="0"/>
              <a:t> yang </a:t>
            </a:r>
            <a:r>
              <a:rPr lang="en-US" dirty="0" err="1"/>
              <a:t>sesungguhnya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94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B42CF-6378-3FCF-CBB4-428D72EA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Mempersiapkan</a:t>
            </a:r>
            <a:r>
              <a:rPr lang="en-US" dirty="0"/>
              <a:t> Environment Remix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EEBD-A243-D5A2-C797-63982835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96879"/>
            <a:ext cx="5451627" cy="2344200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5CA6-84D8-B8EF-1965-BE430ED8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mengkoneksikan</a:t>
            </a:r>
            <a:r>
              <a:rPr lang="en-US" dirty="0"/>
              <a:t> wallet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rinkby</a:t>
            </a:r>
            <a:r>
              <a:rPr lang="en-US" dirty="0"/>
              <a:t> test network </a:t>
            </a:r>
            <a:r>
              <a:rPr lang="en-US" dirty="0" err="1"/>
              <a:t>dengan</a:t>
            </a:r>
            <a:r>
              <a:rPr lang="en-US" dirty="0"/>
              <a:t> remix </a:t>
            </a:r>
            <a:r>
              <a:rPr lang="en-US" dirty="0" err="1"/>
              <a:t>kita</a:t>
            </a:r>
            <a:r>
              <a:rPr lang="en-US" dirty="0"/>
              <a:t>. Hal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environment pada remix </a:t>
            </a:r>
            <a:r>
              <a:rPr lang="en-US" dirty="0" err="1"/>
              <a:t>menjadi</a:t>
            </a:r>
            <a:r>
              <a:rPr lang="en-US" dirty="0"/>
              <a:t> injected web 3 dan </a:t>
            </a:r>
            <a:r>
              <a:rPr lang="en-US" dirty="0" err="1"/>
              <a:t>koneksikan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mengkoneksikan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account </a:t>
            </a:r>
            <a:r>
              <a:rPr lang="en-US" dirty="0" err="1"/>
              <a:t>dengan</a:t>
            </a:r>
            <a:r>
              <a:rPr lang="en-US" dirty="0"/>
              <a:t> ETH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tab account pada remix. </a:t>
            </a:r>
            <a:endParaRPr lang="en-ID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3093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729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Lesson 4</vt:lpstr>
      <vt:lpstr>Hikmah Nisya - 1103184094 Radzis Araaf Jaya Jamaludin - 1103184234 Raudhatul Rafiqah Assyahiddini - 1103180225</vt:lpstr>
      <vt:lpstr>Preparing Tools</vt:lpstr>
      <vt:lpstr>Membuat file pada REMIX</vt:lpstr>
      <vt:lpstr>Membuat FundMe</vt:lpstr>
      <vt:lpstr>Membuat FundMe</vt:lpstr>
      <vt:lpstr>Membuat PriceConverter</vt:lpstr>
      <vt:lpstr>Mempersiapkan Wallet</vt:lpstr>
      <vt:lpstr>Mempersiapkan Environment Remix</vt:lpstr>
      <vt:lpstr>Deploy fundME kedalam Test Network</vt:lpstr>
      <vt:lpstr>Deploy FundMe kedalam Test Network</vt:lpstr>
      <vt:lpstr>Explore FundMe</vt:lpstr>
      <vt:lpstr>Explore FundMe</vt:lpstr>
      <vt:lpstr>Explore FundMe</vt:lpstr>
      <vt:lpstr>Explore FundMe</vt:lpstr>
      <vt:lpstr>Explore FundMe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hikmah nisya</dc:creator>
  <cp:lastModifiedBy>hikmah nisya</cp:lastModifiedBy>
  <cp:revision>1</cp:revision>
  <dcterms:created xsi:type="dcterms:W3CDTF">2022-07-09T11:08:36Z</dcterms:created>
  <dcterms:modified xsi:type="dcterms:W3CDTF">2022-07-09T11:43:59Z</dcterms:modified>
</cp:coreProperties>
</file>