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0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09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1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047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007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184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0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07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1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D05AB-4969-4D8A-9AC2-E5982A331CF2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5D156-A24E-47E5-A881-32046F4D29C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F7C-DC76-2521-0D23-6FDE5250C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3BAB-F31A-67A6-7CF8-C06AE74D5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Remix storage factory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473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E9E5-D2A9-C288-E94B-A747890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Membuat Deploy SC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19291B0-F1D8-770E-9E9B-7D307508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931601"/>
            <a:ext cx="6912217" cy="247111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58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7800-FC88-149E-5648-E29D0FF6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129B-5116-FA6F-4E0D-C9B84E5B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code dan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r>
              <a:rPr lang="en-US" dirty="0"/>
              <a:t>2. VS Code: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lesson 5 dan </a:t>
            </a:r>
            <a:r>
              <a:rPr lang="en-US" dirty="0" err="1"/>
              <a:t>kedepannya</a:t>
            </a:r>
            <a:r>
              <a:rPr lang="en-US" dirty="0"/>
              <a:t>.</a:t>
            </a:r>
          </a:p>
          <a:p>
            <a:r>
              <a:rPr lang="en-US" dirty="0"/>
              <a:t>3. Solidity: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blockchain.</a:t>
            </a:r>
          </a:p>
          <a:p>
            <a:r>
              <a:rPr lang="en-US" dirty="0"/>
              <a:t>4. JavaScript: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blockchain.</a:t>
            </a:r>
          </a:p>
          <a:p>
            <a:r>
              <a:rPr lang="en-US" dirty="0"/>
              <a:t>5. </a:t>
            </a:r>
            <a:r>
              <a:rPr lang="en-US" dirty="0" err="1"/>
              <a:t>Node.Js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node.js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compiler.</a:t>
            </a:r>
          </a:p>
          <a:p>
            <a:r>
              <a:rPr lang="en-US" dirty="0"/>
              <a:t>6. YARN: </a:t>
            </a:r>
            <a:r>
              <a:rPr lang="en-US" dirty="0" err="1"/>
              <a:t>menggunakan</a:t>
            </a:r>
            <a:r>
              <a:rPr lang="en-US" dirty="0"/>
              <a:t> yarn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module.</a:t>
            </a:r>
          </a:p>
          <a:p>
            <a:r>
              <a:rPr lang="en-US" dirty="0"/>
              <a:t>7. Ganache: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local test env.</a:t>
            </a:r>
          </a:p>
          <a:p>
            <a:r>
              <a:rPr lang="en-US" dirty="0"/>
              <a:t>8. GIT: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upload dan download code.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71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361C-345E-212F-129B-7A14B20A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ENV pada VS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BCCE-B6F3-2143-E4B5-329B8E3B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windows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virtual environment.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WSL pada windows 11,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install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. 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OS Ubuntu pada windows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install,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reebot</a:t>
            </a:r>
            <a:r>
              <a:rPr lang="en-US" dirty="0"/>
              <a:t> pada pc/laptop </a:t>
            </a:r>
            <a:r>
              <a:rPr lang="en-US" dirty="0" err="1"/>
              <a:t>kita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018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5157-2A6A-D0B3-4203-BF8B2C2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ENV pada VS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2763-CE47-503F-2346-88AC808A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update dan upgrade pada WSL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</a:t>
            </a:r>
            <a:r>
              <a:rPr lang="en-US" dirty="0" err="1"/>
              <a:t>sudo</a:t>
            </a:r>
            <a:r>
              <a:rPr lang="en-US" dirty="0"/>
              <a:t> apt-get update &amp;&amp; apt-get upgrade”,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08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56C8-A59C-518A-406A-AE35A55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ENV pada VS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46A7-F0EB-CFC4-7B67-746F9EDB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, Langkah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node.js dan yarn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nodejs</a:t>
            </a:r>
            <a:r>
              <a:rPr lang="en-US" dirty="0"/>
              <a:t>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871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E728-E184-A739-5143-2F201BB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file pada WSL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DA33-B570-80FE-184A-19CD901D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file yang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indent="-457200">
              <a:buAutoNum type="arabicPeriod"/>
            </a:pPr>
            <a:r>
              <a:rPr lang="en-US" dirty="0" err="1"/>
              <a:t>SimpleStorage.sol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Deploy.js</a:t>
            </a:r>
          </a:p>
          <a:p>
            <a:pPr marL="457200" indent="-457200">
              <a:buAutoNum type="arabicPeriod"/>
            </a:pPr>
            <a:r>
              <a:rPr lang="en-US" dirty="0" err="1"/>
              <a:t>Yarn.lock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Package.lock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Semua</a:t>
            </a:r>
            <a:r>
              <a:rPr lang="en-US" dirty="0"/>
              <a:t> file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266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F7C03-6261-D09E-2F18-D3A00556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Membuat Code SimpleStorage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C6E0D7D-F2BE-E0DD-6498-F28F654AF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89811"/>
            <a:ext cx="6912217" cy="435469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109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6DEAB-C332-458F-4E67-21A5C953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Membuat code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D12B2-B8B4-0FA8-C290-740060D01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07091"/>
            <a:ext cx="6912217" cy="432013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696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284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Lesson 5</vt:lpstr>
      <vt:lpstr>Hikmah Nisya - 1103184094 Radzis Araaf Jaya Jamaludin - 1103184234 Raudhatul Rafiqah Assyahiddini - 1103180225</vt:lpstr>
      <vt:lpstr>Preparing Tools</vt:lpstr>
      <vt:lpstr>Setting ENV pada VS Code</vt:lpstr>
      <vt:lpstr>Setting ENV pada VS Code</vt:lpstr>
      <vt:lpstr>Setting ENV pada VS Code</vt:lpstr>
      <vt:lpstr>Membuat file pada WSL</vt:lpstr>
      <vt:lpstr>Membuat Code SimpleStorage</vt:lpstr>
      <vt:lpstr>Membuat code Deploy</vt:lpstr>
      <vt:lpstr>Membuat Deploy 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hikmah nisya</dc:creator>
  <cp:lastModifiedBy>hikmah nisya</cp:lastModifiedBy>
  <cp:revision>1</cp:revision>
  <dcterms:created xsi:type="dcterms:W3CDTF">2022-07-09T11:44:06Z</dcterms:created>
  <dcterms:modified xsi:type="dcterms:W3CDTF">2022-07-09T11:58:57Z</dcterms:modified>
</cp:coreProperties>
</file>