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E3A2-84E5-4C05-9860-272E052A1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E9EE1-B44A-4ECF-ABA7-FCF114B40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BF93-0AC7-4915-B197-97704C81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D0B78-49A3-44A6-BD9A-69390AAF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5FEE-73BA-4518-8FEC-34D4205F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D084-F818-47CE-9A61-43E132DB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1545-219F-4BD8-8E20-7A407BF7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544A-2FFF-4D90-9976-79CA50B7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4B138-302E-4BE4-A311-C5AAC978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E70B-8128-43E9-8B00-D8BA0C9B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950C8-4D36-4AE8-AAAE-29F8BD9A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3E864-DAA8-4FB1-9FDB-578F00C0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F765-3E80-4CCB-833F-21429742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94486-8240-47DC-96D3-3113881F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5C1E-92A0-4B1F-922E-B44EE47D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D242-F021-454B-AD4D-6F1A8E5B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2A35-0D2F-4924-9CCC-F44D8DB8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9773-9102-44FE-AE3D-80A703B6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C7B2-5404-41BA-BBC2-5C7BFF06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2847D-3043-4089-AC9F-E105F94C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4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E88F-6816-4D69-8FE1-FC03EC79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0C07C-2F4C-4150-BBFC-67A146FA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F3B4-FF81-4CCF-BCCD-99C4150D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9AB1-8718-47E5-A42F-2AA8E219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C5E4-2CF2-4C4D-B754-6B530FB9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2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A9D0-BBC9-4F12-A79B-809B8B7D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63E4-B3E9-4893-8BC9-DD73BF195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2176-5C29-429D-A224-C7B20108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E096-4CC9-4389-B2A3-054E87F7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901F9-2810-4D3E-911E-E1135D42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2DF61-5B73-4CA8-B4D6-E90A0225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A1C5-58CC-447E-8109-BCD38BB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0E2D2-C4A3-4AE3-BB9D-FD058195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9BB33-31D7-4CE5-AAD0-D94B9A75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C3CC2-812F-4B8C-930F-DC5BC73BF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42111-8C17-4B4C-90A6-6FC94B0E0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B613B-F055-4BF5-9697-AE482EC1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806E4-425B-4019-84C1-93D9887C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002E2-4509-42E2-9E8A-74FD5858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9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F74F-0AF6-4DD2-8329-42C3507A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E43D-FC2D-4869-B74C-FA79870C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449EB-9374-48E2-BC13-1AABF1E7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F9932-1CE6-4623-80CB-DED977FD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FFA20-5E28-463C-A8C5-84511593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E73EE-68D7-4763-9ADB-CADC760C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7B4E6-2A81-4143-BA3B-B93C8C23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DCE1-DDC5-4D58-AD18-3F0FE77A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6364-1FF7-4048-9776-E84FB11A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248-E550-4D69-A63E-8DC9A6D3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43FF-48DC-4E5A-944B-5CC572E0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5058F-E740-49BA-AD9F-EE0D33AD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39DE7-52D0-4151-9027-D75264FC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C1AA-5E97-42DB-A75D-B6FD370E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39D83-3817-4AF8-A887-1576BEB4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20482-0F07-495E-8476-E07ADBE09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E94BC-F05B-4AD1-900A-2BEFDB5B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86BA0-91CD-4C87-BFCE-B8561FEA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8D639-F2EE-4691-8043-35A3A1CF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63667-B7A2-4A87-AF2B-6B4BA0A4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949DA-DB66-4215-BC9E-A352190D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218C-25B9-45FF-B114-FA051E7AB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26F6-DF99-4445-8CA9-5F1667AC9531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87BB4-9950-4AE4-9E60-7C6040D20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3717-87E1-4D63-8324-193A2D3E3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0077-2F75-4164-8DE4-4AE38EF41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F69DBBF-A6E2-4FA2-BCA5-B1FF54619337}"/>
              </a:ext>
            </a:extLst>
          </p:cNvPr>
          <p:cNvSpPr/>
          <p:nvPr/>
        </p:nvSpPr>
        <p:spPr>
          <a:xfrm>
            <a:off x="2264898" y="112542"/>
            <a:ext cx="9734844" cy="11463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A5469-BA56-42B7-B301-6D31F3052388}"/>
              </a:ext>
            </a:extLst>
          </p:cNvPr>
          <p:cNvSpPr/>
          <p:nvPr/>
        </p:nvSpPr>
        <p:spPr>
          <a:xfrm>
            <a:off x="2264898" y="1502277"/>
            <a:ext cx="9734844" cy="2347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EA6E82-7962-47E8-AB40-B4334F490665}"/>
              </a:ext>
            </a:extLst>
          </p:cNvPr>
          <p:cNvSpPr/>
          <p:nvPr/>
        </p:nvSpPr>
        <p:spPr>
          <a:xfrm>
            <a:off x="2264898" y="4565235"/>
            <a:ext cx="9734844" cy="2043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0CB95-87CA-4886-9619-8377F459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32" y="5564610"/>
            <a:ext cx="792205" cy="5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47C41-36F1-485F-A5D3-D0D59879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461" y="5599142"/>
            <a:ext cx="679170" cy="6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HT11 - Temprature and Humidity Sensor Module buy online at Low Price in  India - ElectronicsComp.com">
            <a:extLst>
              <a:ext uri="{FF2B5EF4-FFF2-40B4-BE49-F238E27FC236}">
                <a16:creationId xmlns:a16="http://schemas.microsoft.com/office/drawing/2014/main" id="{82C3248E-50CA-45A3-85D9-70165FDF7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07" y="5585503"/>
            <a:ext cx="741558" cy="6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DA806-624A-4878-9AE7-1D3EB96EB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3932" r="6624" b="9002"/>
          <a:stretch/>
        </p:blipFill>
        <p:spPr bwMode="auto">
          <a:xfrm>
            <a:off x="4268407" y="4620309"/>
            <a:ext cx="896159" cy="76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4A0028-CEB3-42A1-8176-12E1C425A281}"/>
              </a:ext>
            </a:extLst>
          </p:cNvPr>
          <p:cNvSpPr txBox="1"/>
          <p:nvPr/>
        </p:nvSpPr>
        <p:spPr>
          <a:xfrm>
            <a:off x="10430247" y="35583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64903-F702-4213-8101-D856AB72F54F}"/>
              </a:ext>
            </a:extLst>
          </p:cNvPr>
          <p:cNvSpPr txBox="1"/>
          <p:nvPr/>
        </p:nvSpPr>
        <p:spPr>
          <a:xfrm>
            <a:off x="10358415" y="2573649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Fog Computing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5EC7C-8B01-4E34-9406-707A47F8B4C5}"/>
              </a:ext>
            </a:extLst>
          </p:cNvPr>
          <p:cNvSpPr txBox="1"/>
          <p:nvPr/>
        </p:nvSpPr>
        <p:spPr>
          <a:xfrm>
            <a:off x="10464146" y="5355723"/>
            <a:ext cx="131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Devices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7FA72-4EB9-4835-9FC4-2E0848A5BACD}"/>
              </a:ext>
            </a:extLst>
          </p:cNvPr>
          <p:cNvSpPr txBox="1"/>
          <p:nvPr/>
        </p:nvSpPr>
        <p:spPr>
          <a:xfrm>
            <a:off x="5226763" y="4731701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C479B-1EA4-4B7F-988D-CC89D72C7823}"/>
              </a:ext>
            </a:extLst>
          </p:cNvPr>
          <p:cNvSpPr txBox="1"/>
          <p:nvPr/>
        </p:nvSpPr>
        <p:spPr>
          <a:xfrm>
            <a:off x="2769294" y="626828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MQ135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4B6F9-501A-41BD-8999-377560AD8365}"/>
              </a:ext>
            </a:extLst>
          </p:cNvPr>
          <p:cNvSpPr txBox="1"/>
          <p:nvPr/>
        </p:nvSpPr>
        <p:spPr>
          <a:xfrm>
            <a:off x="4307559" y="62876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DHT11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A83B3-547B-497C-9E78-F240FCEC899A}"/>
              </a:ext>
            </a:extLst>
          </p:cNvPr>
          <p:cNvSpPr txBox="1"/>
          <p:nvPr/>
        </p:nvSpPr>
        <p:spPr>
          <a:xfrm>
            <a:off x="5826979" y="627094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PM2.5</a:t>
            </a:r>
          </a:p>
        </p:txBody>
      </p:sp>
      <p:pic>
        <p:nvPicPr>
          <p:cNvPr id="1028" name="Picture 4" descr="Microsoft Surface Laptop 3 15 Ryzen 7 3700U - Notebookcheck">
            <a:extLst>
              <a:ext uri="{FF2B5EF4-FFF2-40B4-BE49-F238E27FC236}">
                <a16:creationId xmlns:a16="http://schemas.microsoft.com/office/drawing/2014/main" id="{BCEDCDBC-E05D-4BA0-916D-3286A0DD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88" y="1501772"/>
            <a:ext cx="1073796" cy="80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itHub - eclipse/mosquitto: Eclipse Mosquitto - An open source MQTT broker">
            <a:extLst>
              <a:ext uri="{FF2B5EF4-FFF2-40B4-BE49-F238E27FC236}">
                <a16:creationId xmlns:a16="http://schemas.microsoft.com/office/drawing/2014/main" id="{81F73142-C887-4020-B0D1-B47A1D64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838" y="3645158"/>
            <a:ext cx="1485294" cy="7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Node-RED - Wikipedia">
            <a:extLst>
              <a:ext uri="{FF2B5EF4-FFF2-40B4-BE49-F238E27FC236}">
                <a16:creationId xmlns:a16="http://schemas.microsoft.com/office/drawing/2014/main" id="{D9195EE7-8358-47E1-BC29-4EB32E6B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09" y="2381185"/>
            <a:ext cx="1020554" cy="102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- 維基百科，自由的百科全書">
            <a:extLst>
              <a:ext uri="{FF2B5EF4-FFF2-40B4-BE49-F238E27FC236}">
                <a16:creationId xmlns:a16="http://schemas.microsoft.com/office/drawing/2014/main" id="{D005CA2C-8F85-4372-8444-9AF111A23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085" y="3022999"/>
            <a:ext cx="1437663" cy="7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c 使用XAMPP 建立php 開發環境教學. 最近筆電剛好拿去重灌，藉此機會就來記錄一下如何在macOS 的環境使用… | by matt |  Medium">
            <a:extLst>
              <a:ext uri="{FF2B5EF4-FFF2-40B4-BE49-F238E27FC236}">
                <a16:creationId xmlns:a16="http://schemas.microsoft.com/office/drawing/2014/main" id="{83E9E88A-5A60-43B2-B3E8-67E4194DF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359973"/>
            <a:ext cx="1320538" cy="7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手把手程式實作分享系列: AWS EC2 連線- Bandai的機器學習筆記- Medium">
            <a:extLst>
              <a:ext uri="{FF2B5EF4-FFF2-40B4-BE49-F238E27FC236}">
                <a16:creationId xmlns:a16="http://schemas.microsoft.com/office/drawing/2014/main" id="{A89FA9F0-323D-44C1-8466-6E3DB2F4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80" y="48141"/>
            <a:ext cx="1961755" cy="12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MySQL - 維基百科，自由的百科全書">
            <a:extLst>
              <a:ext uri="{FF2B5EF4-FFF2-40B4-BE49-F238E27FC236}">
                <a16:creationId xmlns:a16="http://schemas.microsoft.com/office/drawing/2014/main" id="{DC651184-CF7B-4E27-B03D-23054E8C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79" y="252508"/>
            <a:ext cx="1163410" cy="5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FE6D3C-FDA8-4599-A79C-3764F71C9E0A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3146046" y="5000899"/>
            <a:ext cx="1122361" cy="59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26BC12-FFFB-4D89-8FF9-03D2C9BEA39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716485" y="5381489"/>
            <a:ext cx="2" cy="20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CCA4BA-4C2F-4CD9-91B0-35598D07E19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164566" y="5000899"/>
            <a:ext cx="1024669" cy="56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3F7E5D-E907-4644-8BD7-4E9DE01C4BA9}"/>
              </a:ext>
            </a:extLst>
          </p:cNvPr>
          <p:cNvCxnSpPr/>
          <p:nvPr/>
        </p:nvCxnSpPr>
        <p:spPr>
          <a:xfrm>
            <a:off x="4591050" y="4221397"/>
            <a:ext cx="0" cy="38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C3BC92-8578-464E-A7BF-622746FCF1E0}"/>
              </a:ext>
            </a:extLst>
          </p:cNvPr>
          <p:cNvCxnSpPr/>
          <p:nvPr/>
        </p:nvCxnSpPr>
        <p:spPr>
          <a:xfrm>
            <a:off x="4591050" y="3275979"/>
            <a:ext cx="0" cy="38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6B8514-5AB6-4449-A38B-97F3348349FE}"/>
              </a:ext>
            </a:extLst>
          </p:cNvPr>
          <p:cNvCxnSpPr>
            <a:cxnSpLocks/>
          </p:cNvCxnSpPr>
          <p:nvPr/>
        </p:nvCxnSpPr>
        <p:spPr>
          <a:xfrm flipV="1">
            <a:off x="4784213" y="3304030"/>
            <a:ext cx="0" cy="35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AF01E6-9CF5-414E-9B87-CD1E37A01885}"/>
              </a:ext>
            </a:extLst>
          </p:cNvPr>
          <p:cNvCxnSpPr>
            <a:cxnSpLocks/>
          </p:cNvCxnSpPr>
          <p:nvPr/>
        </p:nvCxnSpPr>
        <p:spPr>
          <a:xfrm flipV="1">
            <a:off x="4803263" y="4359302"/>
            <a:ext cx="0" cy="26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 descr="Mini Piezo Buzzer">
            <a:extLst>
              <a:ext uri="{FF2B5EF4-FFF2-40B4-BE49-F238E27FC236}">
                <a16:creationId xmlns:a16="http://schemas.microsoft.com/office/drawing/2014/main" id="{5D3A558D-6E61-4476-8365-A6769699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8" y="4354801"/>
            <a:ext cx="1026688" cy="10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CF3C5D-D866-45EA-801B-8742A01FFB20}"/>
              </a:ext>
            </a:extLst>
          </p:cNvPr>
          <p:cNvCxnSpPr/>
          <p:nvPr/>
        </p:nvCxnSpPr>
        <p:spPr>
          <a:xfrm flipH="1">
            <a:off x="1762539" y="4731701"/>
            <a:ext cx="250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2A1B68-ADD8-4EEA-B963-3F6FBF191775}"/>
              </a:ext>
            </a:extLst>
          </p:cNvPr>
          <p:cNvSpPr txBox="1"/>
          <p:nvPr/>
        </p:nvSpPr>
        <p:spPr>
          <a:xfrm>
            <a:off x="842108" y="5300020"/>
            <a:ext cx="97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</a:p>
        </p:txBody>
      </p:sp>
      <p:pic>
        <p:nvPicPr>
          <p:cNvPr id="49" name="Picture 8">
            <a:extLst>
              <a:ext uri="{FF2B5EF4-FFF2-40B4-BE49-F238E27FC236}">
                <a16:creationId xmlns:a16="http://schemas.microsoft.com/office/drawing/2014/main" id="{AAD1ECBF-367B-4C5F-9CB7-E51ED4E7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085" y="1793779"/>
            <a:ext cx="1206956" cy="46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2CC34C-91BB-4DB1-ABB6-8B61C0AA2037}"/>
              </a:ext>
            </a:extLst>
          </p:cNvPr>
          <p:cNvCxnSpPr/>
          <p:nvPr/>
        </p:nvCxnSpPr>
        <p:spPr>
          <a:xfrm flipH="1">
            <a:off x="5226763" y="2306083"/>
            <a:ext cx="1047723" cy="5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8742EF-94EC-450F-A899-CB5B7C86313D}"/>
              </a:ext>
            </a:extLst>
          </p:cNvPr>
          <p:cNvCxnSpPr>
            <a:cxnSpLocks/>
          </p:cNvCxnSpPr>
          <p:nvPr/>
        </p:nvCxnSpPr>
        <p:spPr>
          <a:xfrm flipV="1">
            <a:off x="7848395" y="2040233"/>
            <a:ext cx="917354" cy="28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E8A184-6D06-4D62-96C9-02DE0444C81E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6247317" y="2289743"/>
            <a:ext cx="885003" cy="43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D3540F-21EF-41DC-9ECC-37BFBDF2A247}"/>
              </a:ext>
            </a:extLst>
          </p:cNvPr>
          <p:cNvCxnSpPr>
            <a:cxnSpLocks/>
          </p:cNvCxnSpPr>
          <p:nvPr/>
        </p:nvCxnSpPr>
        <p:spPr>
          <a:xfrm>
            <a:off x="7848395" y="3099474"/>
            <a:ext cx="953690" cy="3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2BF306-6B97-46CC-A4FB-8AA56E943688}"/>
              </a:ext>
            </a:extLst>
          </p:cNvPr>
          <p:cNvCxnSpPr>
            <a:cxnSpLocks/>
          </p:cNvCxnSpPr>
          <p:nvPr/>
        </p:nvCxnSpPr>
        <p:spPr>
          <a:xfrm>
            <a:off x="5255480" y="3048321"/>
            <a:ext cx="3546605" cy="47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43A20C-1BB1-4961-8B14-FF8848B807C2}"/>
              </a:ext>
            </a:extLst>
          </p:cNvPr>
          <p:cNvCxnSpPr>
            <a:cxnSpLocks/>
          </p:cNvCxnSpPr>
          <p:nvPr/>
        </p:nvCxnSpPr>
        <p:spPr>
          <a:xfrm flipH="1" flipV="1">
            <a:off x="9405563" y="2253931"/>
            <a:ext cx="197811" cy="73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EFE443-D50D-45CC-BBEB-C03BBB680F0E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4682957" y="1139687"/>
            <a:ext cx="33529" cy="124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4BCC62-F992-4FCF-8A56-3A93BC33D119}"/>
              </a:ext>
            </a:extLst>
          </p:cNvPr>
          <p:cNvCxnSpPr>
            <a:cxnSpLocks/>
          </p:cNvCxnSpPr>
          <p:nvPr/>
        </p:nvCxnSpPr>
        <p:spPr>
          <a:xfrm>
            <a:off x="5010005" y="529269"/>
            <a:ext cx="783127" cy="2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elegram - 维基百科，自由的百科全书">
            <a:extLst>
              <a:ext uri="{FF2B5EF4-FFF2-40B4-BE49-F238E27FC236}">
                <a16:creationId xmlns:a16="http://schemas.microsoft.com/office/drawing/2014/main" id="{4CA15E2A-20E2-4B5B-A0D3-11E339F27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2" y="2298965"/>
            <a:ext cx="1156581" cy="115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297343F-F2D5-46EE-958A-CB002DF0E272}"/>
              </a:ext>
            </a:extLst>
          </p:cNvPr>
          <p:cNvCxnSpPr>
            <a:cxnSpLocks/>
          </p:cNvCxnSpPr>
          <p:nvPr/>
        </p:nvCxnSpPr>
        <p:spPr>
          <a:xfrm flipH="1">
            <a:off x="1928227" y="2877256"/>
            <a:ext cx="2288087" cy="1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9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</dc:creator>
  <cp:lastModifiedBy>ma Ma</cp:lastModifiedBy>
  <cp:revision>16</cp:revision>
  <dcterms:created xsi:type="dcterms:W3CDTF">2022-05-09T04:43:52Z</dcterms:created>
  <dcterms:modified xsi:type="dcterms:W3CDTF">2022-06-13T04:41:59Z</dcterms:modified>
</cp:coreProperties>
</file>