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587288" cy="772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/>
    <p:restoredTop sz="94718"/>
  </p:normalViewPr>
  <p:slideViewPr>
    <p:cSldViewPr snapToGrid="0">
      <p:cViewPr>
        <p:scale>
          <a:sx n="92" d="100"/>
          <a:sy n="92" d="100"/>
        </p:scale>
        <p:origin x="-3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E4E99-B0CE-C947-A505-CC5385C59115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502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CF66-7004-594B-9412-98D26D103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1pPr>
    <a:lvl2pPr marL="487375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2pPr>
    <a:lvl3pPr marL="974750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3pPr>
    <a:lvl4pPr marL="1462126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4pPr>
    <a:lvl5pPr marL="1949501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5pPr>
    <a:lvl6pPr marL="2436876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6pPr>
    <a:lvl7pPr marL="2924251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7pPr>
    <a:lvl8pPr marL="3411626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8pPr>
    <a:lvl9pPr marL="3899002" algn="l" defTabSz="974750" rtl="0" eaLnBrk="1" latinLnBrk="0" hangingPunct="1">
      <a:defRPr sz="12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1CF66-7004-594B-9412-98D26D103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1CF66-7004-594B-9412-98D26D103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411" y="1263697"/>
            <a:ext cx="9440466" cy="2688261"/>
          </a:xfrm>
        </p:spPr>
        <p:txBody>
          <a:bodyPr anchor="b"/>
          <a:lstStyle>
            <a:lvl1pPr algn="ctr">
              <a:defRPr sz="61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411" y="4055628"/>
            <a:ext cx="9440466" cy="1864265"/>
          </a:xfrm>
        </p:spPr>
        <p:txBody>
          <a:bodyPr/>
          <a:lstStyle>
            <a:lvl1pPr marL="0" indent="0" algn="ctr">
              <a:buNone/>
              <a:defRPr sz="2478"/>
            </a:lvl1pPr>
            <a:lvl2pPr marL="472013" indent="0" algn="ctr">
              <a:buNone/>
              <a:defRPr sz="2065"/>
            </a:lvl2pPr>
            <a:lvl3pPr marL="944027" indent="0" algn="ctr">
              <a:buNone/>
              <a:defRPr sz="1858"/>
            </a:lvl3pPr>
            <a:lvl4pPr marL="1416040" indent="0" algn="ctr">
              <a:buNone/>
              <a:defRPr sz="1652"/>
            </a:lvl4pPr>
            <a:lvl5pPr marL="1888053" indent="0" algn="ctr">
              <a:buNone/>
              <a:defRPr sz="1652"/>
            </a:lvl5pPr>
            <a:lvl6pPr marL="2360066" indent="0" algn="ctr">
              <a:buNone/>
              <a:defRPr sz="1652"/>
            </a:lvl6pPr>
            <a:lvl7pPr marL="2832080" indent="0" algn="ctr">
              <a:buNone/>
              <a:defRPr sz="1652"/>
            </a:lvl7pPr>
            <a:lvl8pPr marL="3304093" indent="0" algn="ctr">
              <a:buNone/>
              <a:defRPr sz="1652"/>
            </a:lvl8pPr>
            <a:lvl9pPr marL="3776106" indent="0" algn="ctr">
              <a:buNone/>
              <a:defRPr sz="16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7778" y="411104"/>
            <a:ext cx="2714134" cy="65436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5376" y="411104"/>
            <a:ext cx="7985061" cy="65436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20" y="1925039"/>
            <a:ext cx="10856536" cy="3211971"/>
          </a:xfrm>
        </p:spPr>
        <p:txBody>
          <a:bodyPr anchor="b"/>
          <a:lstStyle>
            <a:lvl1pPr>
              <a:defRPr sz="61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820" y="5167396"/>
            <a:ext cx="10856536" cy="1689099"/>
          </a:xfrm>
        </p:spPr>
        <p:txBody>
          <a:bodyPr/>
          <a:lstStyle>
            <a:lvl1pPr marL="0" indent="0">
              <a:buNone/>
              <a:defRPr sz="2478">
                <a:solidFill>
                  <a:schemeClr val="tx1">
                    <a:tint val="82000"/>
                  </a:schemeClr>
                </a:solidFill>
              </a:defRPr>
            </a:lvl1pPr>
            <a:lvl2pPr marL="472013" indent="0">
              <a:buNone/>
              <a:defRPr sz="2065">
                <a:solidFill>
                  <a:schemeClr val="tx1">
                    <a:tint val="82000"/>
                  </a:schemeClr>
                </a:solidFill>
              </a:defRPr>
            </a:lvl2pPr>
            <a:lvl3pPr marL="944027" indent="0">
              <a:buNone/>
              <a:defRPr sz="1858">
                <a:solidFill>
                  <a:schemeClr val="tx1">
                    <a:tint val="82000"/>
                  </a:schemeClr>
                </a:solidFill>
              </a:defRPr>
            </a:lvl3pPr>
            <a:lvl4pPr marL="1416040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4pPr>
            <a:lvl5pPr marL="1888053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5pPr>
            <a:lvl6pPr marL="2360066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6pPr>
            <a:lvl7pPr marL="2832080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7pPr>
            <a:lvl8pPr marL="3304093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8pPr>
            <a:lvl9pPr marL="3776106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5376" y="2055519"/>
            <a:ext cx="5349597" cy="48992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2315" y="2055519"/>
            <a:ext cx="5349597" cy="48992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5" y="411104"/>
            <a:ext cx="10856536" cy="149248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016" y="1892865"/>
            <a:ext cx="5325012" cy="927664"/>
          </a:xfrm>
        </p:spPr>
        <p:txBody>
          <a:bodyPr anchor="b"/>
          <a:lstStyle>
            <a:lvl1pPr marL="0" indent="0">
              <a:buNone/>
              <a:defRPr sz="2478" b="1"/>
            </a:lvl1pPr>
            <a:lvl2pPr marL="472013" indent="0">
              <a:buNone/>
              <a:defRPr sz="2065" b="1"/>
            </a:lvl2pPr>
            <a:lvl3pPr marL="944027" indent="0">
              <a:buNone/>
              <a:defRPr sz="1858" b="1"/>
            </a:lvl3pPr>
            <a:lvl4pPr marL="1416040" indent="0">
              <a:buNone/>
              <a:defRPr sz="1652" b="1"/>
            </a:lvl4pPr>
            <a:lvl5pPr marL="1888053" indent="0">
              <a:buNone/>
              <a:defRPr sz="1652" b="1"/>
            </a:lvl5pPr>
            <a:lvl6pPr marL="2360066" indent="0">
              <a:buNone/>
              <a:defRPr sz="1652" b="1"/>
            </a:lvl6pPr>
            <a:lvl7pPr marL="2832080" indent="0">
              <a:buNone/>
              <a:defRPr sz="1652" b="1"/>
            </a:lvl7pPr>
            <a:lvl8pPr marL="3304093" indent="0">
              <a:buNone/>
              <a:defRPr sz="1652" b="1"/>
            </a:lvl8pPr>
            <a:lvl9pPr marL="3776106" indent="0">
              <a:buNone/>
              <a:defRPr sz="16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016" y="2820529"/>
            <a:ext cx="5325012" cy="41485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314" y="1892865"/>
            <a:ext cx="5351237" cy="927664"/>
          </a:xfrm>
        </p:spPr>
        <p:txBody>
          <a:bodyPr anchor="b"/>
          <a:lstStyle>
            <a:lvl1pPr marL="0" indent="0">
              <a:buNone/>
              <a:defRPr sz="2478" b="1"/>
            </a:lvl1pPr>
            <a:lvl2pPr marL="472013" indent="0">
              <a:buNone/>
              <a:defRPr sz="2065" b="1"/>
            </a:lvl2pPr>
            <a:lvl3pPr marL="944027" indent="0">
              <a:buNone/>
              <a:defRPr sz="1858" b="1"/>
            </a:lvl3pPr>
            <a:lvl4pPr marL="1416040" indent="0">
              <a:buNone/>
              <a:defRPr sz="1652" b="1"/>
            </a:lvl4pPr>
            <a:lvl5pPr marL="1888053" indent="0">
              <a:buNone/>
              <a:defRPr sz="1652" b="1"/>
            </a:lvl5pPr>
            <a:lvl6pPr marL="2360066" indent="0">
              <a:buNone/>
              <a:defRPr sz="1652" b="1"/>
            </a:lvl6pPr>
            <a:lvl7pPr marL="2832080" indent="0">
              <a:buNone/>
              <a:defRPr sz="1652" b="1"/>
            </a:lvl7pPr>
            <a:lvl8pPr marL="3304093" indent="0">
              <a:buNone/>
              <a:defRPr sz="1652" b="1"/>
            </a:lvl8pPr>
            <a:lvl9pPr marL="3776106" indent="0">
              <a:buNone/>
              <a:defRPr sz="16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314" y="2820529"/>
            <a:ext cx="5351237" cy="41485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6" y="514773"/>
            <a:ext cx="4059728" cy="1801707"/>
          </a:xfrm>
        </p:spPr>
        <p:txBody>
          <a:bodyPr anchor="b"/>
          <a:lstStyle>
            <a:lvl1pPr>
              <a:defRPr sz="33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237" y="1111768"/>
            <a:ext cx="6372315" cy="5487341"/>
          </a:xfrm>
        </p:spPr>
        <p:txBody>
          <a:bodyPr/>
          <a:lstStyle>
            <a:lvl1pPr>
              <a:defRPr sz="3304"/>
            </a:lvl1pPr>
            <a:lvl2pPr>
              <a:defRPr sz="2891"/>
            </a:lvl2pPr>
            <a:lvl3pPr>
              <a:defRPr sz="2478"/>
            </a:lvl3pPr>
            <a:lvl4pPr>
              <a:defRPr sz="2065"/>
            </a:lvl4pPr>
            <a:lvl5pPr>
              <a:defRPr sz="2065"/>
            </a:lvl5pPr>
            <a:lvl6pPr>
              <a:defRPr sz="2065"/>
            </a:lvl6pPr>
            <a:lvl7pPr>
              <a:defRPr sz="2065"/>
            </a:lvl7pPr>
            <a:lvl8pPr>
              <a:defRPr sz="2065"/>
            </a:lvl8pPr>
            <a:lvl9pPr>
              <a:defRPr sz="20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016" y="2316480"/>
            <a:ext cx="4059728" cy="4291566"/>
          </a:xfrm>
        </p:spPr>
        <p:txBody>
          <a:bodyPr/>
          <a:lstStyle>
            <a:lvl1pPr marL="0" indent="0">
              <a:buNone/>
              <a:defRPr sz="1652"/>
            </a:lvl1pPr>
            <a:lvl2pPr marL="472013" indent="0">
              <a:buNone/>
              <a:defRPr sz="1445"/>
            </a:lvl2pPr>
            <a:lvl3pPr marL="944027" indent="0">
              <a:buNone/>
              <a:defRPr sz="1239"/>
            </a:lvl3pPr>
            <a:lvl4pPr marL="1416040" indent="0">
              <a:buNone/>
              <a:defRPr sz="1032"/>
            </a:lvl4pPr>
            <a:lvl5pPr marL="1888053" indent="0">
              <a:buNone/>
              <a:defRPr sz="1032"/>
            </a:lvl5pPr>
            <a:lvl6pPr marL="2360066" indent="0">
              <a:buNone/>
              <a:defRPr sz="1032"/>
            </a:lvl6pPr>
            <a:lvl7pPr marL="2832080" indent="0">
              <a:buNone/>
              <a:defRPr sz="1032"/>
            </a:lvl7pPr>
            <a:lvl8pPr marL="3304093" indent="0">
              <a:buNone/>
              <a:defRPr sz="1032"/>
            </a:lvl8pPr>
            <a:lvl9pPr marL="3776106" indent="0">
              <a:buNone/>
              <a:defRPr sz="103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6" y="514773"/>
            <a:ext cx="4059728" cy="1801707"/>
          </a:xfrm>
        </p:spPr>
        <p:txBody>
          <a:bodyPr anchor="b"/>
          <a:lstStyle>
            <a:lvl1pPr>
              <a:defRPr sz="33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1237" y="1111768"/>
            <a:ext cx="6372315" cy="5487341"/>
          </a:xfrm>
        </p:spPr>
        <p:txBody>
          <a:bodyPr anchor="t"/>
          <a:lstStyle>
            <a:lvl1pPr marL="0" indent="0">
              <a:buNone/>
              <a:defRPr sz="3304"/>
            </a:lvl1pPr>
            <a:lvl2pPr marL="472013" indent="0">
              <a:buNone/>
              <a:defRPr sz="2891"/>
            </a:lvl2pPr>
            <a:lvl3pPr marL="944027" indent="0">
              <a:buNone/>
              <a:defRPr sz="2478"/>
            </a:lvl3pPr>
            <a:lvl4pPr marL="1416040" indent="0">
              <a:buNone/>
              <a:defRPr sz="2065"/>
            </a:lvl4pPr>
            <a:lvl5pPr marL="1888053" indent="0">
              <a:buNone/>
              <a:defRPr sz="2065"/>
            </a:lvl5pPr>
            <a:lvl6pPr marL="2360066" indent="0">
              <a:buNone/>
              <a:defRPr sz="2065"/>
            </a:lvl6pPr>
            <a:lvl7pPr marL="2832080" indent="0">
              <a:buNone/>
              <a:defRPr sz="2065"/>
            </a:lvl7pPr>
            <a:lvl8pPr marL="3304093" indent="0">
              <a:buNone/>
              <a:defRPr sz="2065"/>
            </a:lvl8pPr>
            <a:lvl9pPr marL="3776106" indent="0">
              <a:buNone/>
              <a:defRPr sz="20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016" y="2316480"/>
            <a:ext cx="4059728" cy="4291566"/>
          </a:xfrm>
        </p:spPr>
        <p:txBody>
          <a:bodyPr/>
          <a:lstStyle>
            <a:lvl1pPr marL="0" indent="0">
              <a:buNone/>
              <a:defRPr sz="1652"/>
            </a:lvl1pPr>
            <a:lvl2pPr marL="472013" indent="0">
              <a:buNone/>
              <a:defRPr sz="1445"/>
            </a:lvl2pPr>
            <a:lvl3pPr marL="944027" indent="0">
              <a:buNone/>
              <a:defRPr sz="1239"/>
            </a:lvl3pPr>
            <a:lvl4pPr marL="1416040" indent="0">
              <a:buNone/>
              <a:defRPr sz="1032"/>
            </a:lvl4pPr>
            <a:lvl5pPr marL="1888053" indent="0">
              <a:buNone/>
              <a:defRPr sz="1032"/>
            </a:lvl5pPr>
            <a:lvl6pPr marL="2360066" indent="0">
              <a:buNone/>
              <a:defRPr sz="1032"/>
            </a:lvl6pPr>
            <a:lvl7pPr marL="2832080" indent="0">
              <a:buNone/>
              <a:defRPr sz="1032"/>
            </a:lvl7pPr>
            <a:lvl8pPr marL="3304093" indent="0">
              <a:buNone/>
              <a:defRPr sz="1032"/>
            </a:lvl8pPr>
            <a:lvl9pPr marL="3776106" indent="0">
              <a:buNone/>
              <a:defRPr sz="103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5376" y="411104"/>
            <a:ext cx="10856536" cy="149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376" y="2055519"/>
            <a:ext cx="10856536" cy="489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5376" y="7156780"/>
            <a:ext cx="2832140" cy="41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CD7A5-BB4C-D54D-AAC0-02CE0E0C273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539" y="7156780"/>
            <a:ext cx="4248210" cy="41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9772" y="7156780"/>
            <a:ext cx="2832140" cy="41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8E966-1A16-B54E-B5AA-4EDA53BB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4027" rtl="0" eaLnBrk="1" latinLnBrk="0" hangingPunct="1">
        <a:lnSpc>
          <a:spcPct val="90000"/>
        </a:lnSpc>
        <a:spcBef>
          <a:spcPct val="0"/>
        </a:spcBef>
        <a:buNone/>
        <a:defRPr sz="45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007" indent="-236007" algn="l" defTabSz="944027" rtl="0" eaLnBrk="1" latinLnBrk="0" hangingPunct="1">
        <a:lnSpc>
          <a:spcPct val="90000"/>
        </a:lnSpc>
        <a:spcBef>
          <a:spcPts val="1032"/>
        </a:spcBef>
        <a:buFont typeface="Arial" panose="020B0604020202020204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1pPr>
      <a:lvl2pPr marL="708020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2pPr>
      <a:lvl3pPr marL="1180033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3pPr>
      <a:lvl4pPr marL="1652046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4pPr>
      <a:lvl5pPr marL="2124060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5pPr>
      <a:lvl6pPr marL="2596073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6pPr>
      <a:lvl7pPr marL="3068086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7pPr>
      <a:lvl8pPr marL="3540100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8pPr>
      <a:lvl9pPr marL="4012113" indent="-236007" algn="l" defTabSz="944027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1pPr>
      <a:lvl2pPr marL="472013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2pPr>
      <a:lvl3pPr marL="944027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16040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4pPr>
      <a:lvl5pPr marL="1888053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5pPr>
      <a:lvl6pPr marL="2360066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6pPr>
      <a:lvl7pPr marL="2832080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7pPr>
      <a:lvl8pPr marL="3304093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8pPr>
      <a:lvl9pPr marL="3776106" algn="l" defTabSz="944027" rtl="0" eaLnBrk="1" latinLnBrk="0" hangingPunct="1">
        <a:defRPr sz="1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A89A57B-65E8-6D7D-C8A3-FD5BFD6384C9}"/>
              </a:ext>
            </a:extLst>
          </p:cNvPr>
          <p:cNvGrpSpPr/>
          <p:nvPr/>
        </p:nvGrpSpPr>
        <p:grpSpPr>
          <a:xfrm>
            <a:off x="2883863" y="286833"/>
            <a:ext cx="6593247" cy="7012468"/>
            <a:chOff x="2883863" y="286833"/>
            <a:chExt cx="6593247" cy="70124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C8E2A5-115E-4F75-B926-4AA62E65741B}"/>
                </a:ext>
              </a:extLst>
            </p:cNvPr>
            <p:cNvSpPr txBox="1"/>
            <p:nvPr/>
          </p:nvSpPr>
          <p:spPr>
            <a:xfrm>
              <a:off x="4202270" y="3406587"/>
              <a:ext cx="1451038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Modularity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58D3C-3B54-4C94-23EF-F66071099A62}"/>
                </a:ext>
              </a:extLst>
            </p:cNvPr>
            <p:cNvSpPr txBox="1"/>
            <p:nvPr/>
          </p:nvSpPr>
          <p:spPr>
            <a:xfrm>
              <a:off x="4574912" y="2125134"/>
              <a:ext cx="184731" cy="387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8522FCD-2C2C-4062-1F7D-900F08DF3875}"/>
                </a:ext>
              </a:extLst>
            </p:cNvPr>
            <p:cNvSpPr/>
            <p:nvPr/>
          </p:nvSpPr>
          <p:spPr>
            <a:xfrm>
              <a:off x="3239824" y="308691"/>
              <a:ext cx="3118643" cy="34843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90B3D3A-4840-CAB3-ADFC-F19A3067E392}"/>
                </a:ext>
              </a:extLst>
            </p:cNvPr>
            <p:cNvSpPr/>
            <p:nvPr/>
          </p:nvSpPr>
          <p:spPr>
            <a:xfrm>
              <a:off x="3239824" y="3793067"/>
              <a:ext cx="3118643" cy="350623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9F1704-1286-B84B-FAE6-9AB094C608A4}"/>
                </a:ext>
              </a:extLst>
            </p:cNvPr>
            <p:cNvSpPr/>
            <p:nvPr/>
          </p:nvSpPr>
          <p:spPr>
            <a:xfrm>
              <a:off x="6358467" y="308691"/>
              <a:ext cx="3118643" cy="34843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B489726-D4F1-3E6E-EB1D-78FC1794F886}"/>
                </a:ext>
              </a:extLst>
            </p:cNvPr>
            <p:cNvSpPr/>
            <p:nvPr/>
          </p:nvSpPr>
          <p:spPr>
            <a:xfrm>
              <a:off x="6358466" y="3793067"/>
              <a:ext cx="3118643" cy="350623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E1BDACF-7F97-758A-0F44-847B91C1EF18}"/>
                </a:ext>
              </a:extLst>
            </p:cNvPr>
            <p:cNvSpPr txBox="1"/>
            <p:nvPr/>
          </p:nvSpPr>
          <p:spPr>
            <a:xfrm>
              <a:off x="4160891" y="6948185"/>
              <a:ext cx="1012769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size</a:t>
              </a:r>
            </a:p>
          </p:txBody>
        </p: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49CFFBBF-89BC-7F41-204A-AFD3821E4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926" t="4042" b="4055"/>
            <a:stretch/>
          </p:blipFill>
          <p:spPr>
            <a:xfrm>
              <a:off x="3264172" y="312704"/>
              <a:ext cx="2806209" cy="3125234"/>
            </a:xfrm>
            <a:prstGeom prst="rect">
              <a:avLst/>
            </a:prstGeom>
          </p:spPr>
        </p:pic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A4B124C1-693A-087F-8E37-FFB523E15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4491" t="5469" r="2567" b="6798"/>
            <a:stretch/>
          </p:blipFill>
          <p:spPr>
            <a:xfrm>
              <a:off x="3360352" y="3892802"/>
              <a:ext cx="2747940" cy="3051370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D4C026EC-146B-2D24-DE54-11430C3EB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2765"/>
            <a:stretch/>
          </p:blipFill>
          <p:spPr>
            <a:xfrm>
              <a:off x="6523221" y="297659"/>
              <a:ext cx="2808000" cy="3211872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64C500-E574-AFFF-9DF3-932563F2F7B1}"/>
                </a:ext>
              </a:extLst>
            </p:cNvPr>
            <p:cNvSpPr txBox="1"/>
            <p:nvPr/>
          </p:nvSpPr>
          <p:spPr>
            <a:xfrm>
              <a:off x="7409180" y="3402387"/>
              <a:ext cx="1451038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 length</a:t>
              </a:r>
            </a:p>
          </p:txBody>
        </p: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D62E7F36-5289-D74A-BF95-BAA847125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4818" b="4100"/>
            <a:stretch/>
          </p:blipFill>
          <p:spPr>
            <a:xfrm>
              <a:off x="6500416" y="3939261"/>
              <a:ext cx="2944761" cy="3155118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43183B-B18F-A46E-6FD0-15B5C56F95B8}"/>
                </a:ext>
              </a:extLst>
            </p:cNvPr>
            <p:cNvSpPr txBox="1"/>
            <p:nvPr/>
          </p:nvSpPr>
          <p:spPr>
            <a:xfrm>
              <a:off x="7628314" y="6963180"/>
              <a:ext cx="1012769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F2F9B63-EF46-D79F-1390-1F05D9954651}"/>
                </a:ext>
              </a:extLst>
            </p:cNvPr>
            <p:cNvSpPr txBox="1"/>
            <p:nvPr/>
          </p:nvSpPr>
          <p:spPr>
            <a:xfrm rot="16200000">
              <a:off x="1334635" y="2937761"/>
              <a:ext cx="340623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Outbreak proportion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2DBFFA8-4DE2-5077-5F45-E52F71717ED7}"/>
                </a:ext>
              </a:extLst>
            </p:cNvPr>
            <p:cNvSpPr txBox="1"/>
            <p:nvPr/>
          </p:nvSpPr>
          <p:spPr>
            <a:xfrm>
              <a:off x="3239824" y="288630"/>
              <a:ext cx="32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573A9F-C577-C7C7-9393-172E299C5C42}"/>
                </a:ext>
              </a:extLst>
            </p:cNvPr>
            <p:cNvSpPr txBox="1"/>
            <p:nvPr/>
          </p:nvSpPr>
          <p:spPr>
            <a:xfrm>
              <a:off x="6356042" y="286833"/>
              <a:ext cx="32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F37A1C3-4483-7C7B-C854-72DB43E1E6F8}"/>
                </a:ext>
              </a:extLst>
            </p:cNvPr>
            <p:cNvSpPr txBox="1"/>
            <p:nvPr/>
          </p:nvSpPr>
          <p:spPr>
            <a:xfrm>
              <a:off x="3243933" y="3754595"/>
              <a:ext cx="32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CE31566-CA51-2166-1D17-39D9CF2015A0}"/>
                </a:ext>
              </a:extLst>
            </p:cNvPr>
            <p:cNvSpPr txBox="1"/>
            <p:nvPr/>
          </p:nvSpPr>
          <p:spPr>
            <a:xfrm>
              <a:off x="6352837" y="3773831"/>
              <a:ext cx="32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93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266008C-9048-BCF2-DA8B-2C5FCC79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17" r="19779"/>
          <a:stretch/>
        </p:blipFill>
        <p:spPr>
          <a:xfrm>
            <a:off x="-2161310" y="-1953491"/>
            <a:ext cx="14850067" cy="1394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70494-4A4B-0255-EF54-B55564E953CF}"/>
              </a:ext>
            </a:extLst>
          </p:cNvPr>
          <p:cNvSpPr txBox="1"/>
          <p:nvPr/>
        </p:nvSpPr>
        <p:spPr>
          <a:xfrm>
            <a:off x="1704109" y="277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A6632B6-1FD7-FC08-A6D3-89D2DF6B8548}"/>
              </a:ext>
            </a:extLst>
          </p:cNvPr>
          <p:cNvGrpSpPr/>
          <p:nvPr/>
        </p:nvGrpSpPr>
        <p:grpSpPr>
          <a:xfrm>
            <a:off x="2412550" y="0"/>
            <a:ext cx="8110545" cy="7150308"/>
            <a:chOff x="2412550" y="0"/>
            <a:chExt cx="8110545" cy="715030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838D307-BB8C-E3EB-221D-2DF482C6A217}"/>
                </a:ext>
              </a:extLst>
            </p:cNvPr>
            <p:cNvSpPr/>
            <p:nvPr/>
          </p:nvSpPr>
          <p:spPr>
            <a:xfrm>
              <a:off x="2412550" y="0"/>
              <a:ext cx="7092978" cy="7150308"/>
            </a:xfrm>
            <a:custGeom>
              <a:avLst/>
              <a:gdLst>
                <a:gd name="connsiteX0" fmla="*/ 0 w 7732207"/>
                <a:gd name="connsiteY0" fmla="*/ 0 h 7721600"/>
                <a:gd name="connsiteX1" fmla="*/ 7732207 w 7732207"/>
                <a:gd name="connsiteY1" fmla="*/ 0 h 7721600"/>
                <a:gd name="connsiteX2" fmla="*/ 7732207 w 7732207"/>
                <a:gd name="connsiteY2" fmla="*/ 7721600 h 7721600"/>
                <a:gd name="connsiteX3" fmla="*/ 0 w 7732207"/>
                <a:gd name="connsiteY3" fmla="*/ 7721600 h 77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32207" h="7721600">
                  <a:moveTo>
                    <a:pt x="0" y="0"/>
                  </a:moveTo>
                  <a:lnTo>
                    <a:pt x="7732207" y="0"/>
                  </a:lnTo>
                  <a:lnTo>
                    <a:pt x="7732207" y="7721600"/>
                  </a:lnTo>
                  <a:lnTo>
                    <a:pt x="0" y="7721600"/>
                  </a:lnTo>
                  <a:close/>
                </a:path>
              </a:pathLst>
            </a:custGeom>
            <a:noFill/>
            <a:ln w="1059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aphic 8">
              <a:extLst>
                <a:ext uri="{FF2B5EF4-FFF2-40B4-BE49-F238E27FC236}">
                  <a16:creationId xmlns:a16="http://schemas.microsoft.com/office/drawing/2014/main" id="{03CEF0C0-B89C-4FCB-2A60-A550F11DFD04}"/>
                </a:ext>
              </a:extLst>
            </p:cNvPr>
            <p:cNvGrpSpPr/>
            <p:nvPr/>
          </p:nvGrpSpPr>
          <p:grpSpPr>
            <a:xfrm>
              <a:off x="2981739" y="229241"/>
              <a:ext cx="5540111" cy="6524557"/>
              <a:chOff x="3048025" y="247557"/>
              <a:chExt cx="6039394" cy="7045853"/>
            </a:xfrm>
            <a:noFill/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23CF079-22B1-F63D-01DA-04E02407B23C}"/>
                  </a:ext>
                </a:extLst>
              </p:cNvPr>
              <p:cNvSpPr/>
              <p:nvPr/>
            </p:nvSpPr>
            <p:spPr>
              <a:xfrm>
                <a:off x="3048025" y="6168582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0068A96-3404-D97F-DCE9-7F5751544C40}"/>
                  </a:ext>
                </a:extLst>
              </p:cNvPr>
              <p:cNvSpPr/>
              <p:nvPr/>
            </p:nvSpPr>
            <p:spPr>
              <a:xfrm>
                <a:off x="3048025" y="4554152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3D3EECF-704E-784D-4302-94DB72EAF782}"/>
                  </a:ext>
                </a:extLst>
              </p:cNvPr>
              <p:cNvSpPr/>
              <p:nvPr/>
            </p:nvSpPr>
            <p:spPr>
              <a:xfrm>
                <a:off x="3048025" y="2939829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0911ADC-A5AE-469C-122E-D5DD209B8578}"/>
                  </a:ext>
                </a:extLst>
              </p:cNvPr>
              <p:cNvSpPr/>
              <p:nvPr/>
            </p:nvSpPr>
            <p:spPr>
              <a:xfrm>
                <a:off x="3048025" y="1325399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D9EB74A-F899-2170-85B5-29FF5F5892B8}"/>
                  </a:ext>
                </a:extLst>
              </p:cNvPr>
              <p:cNvSpPr/>
              <p:nvPr/>
            </p:nvSpPr>
            <p:spPr>
              <a:xfrm>
                <a:off x="4008877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04D9AF5-2E46-F450-D872-D3735FA8CC05}"/>
                  </a:ext>
                </a:extLst>
              </p:cNvPr>
              <p:cNvSpPr/>
              <p:nvPr/>
            </p:nvSpPr>
            <p:spPr>
              <a:xfrm>
                <a:off x="5381476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8B1C287-8400-CEC4-6AAB-7DF7AB88E6D2}"/>
                  </a:ext>
                </a:extLst>
              </p:cNvPr>
              <p:cNvSpPr/>
              <p:nvPr/>
            </p:nvSpPr>
            <p:spPr>
              <a:xfrm>
                <a:off x="8126675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5616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9C52F83-FC4F-DB90-B365-81F3D9D23519}"/>
                  </a:ext>
                </a:extLst>
              </p:cNvPr>
              <p:cNvSpPr/>
              <p:nvPr/>
            </p:nvSpPr>
            <p:spPr>
              <a:xfrm>
                <a:off x="3048025" y="6975744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69E125AD-09D7-843E-9A9E-AE9030B68853}"/>
                  </a:ext>
                </a:extLst>
              </p:cNvPr>
              <p:cNvSpPr/>
              <p:nvPr/>
            </p:nvSpPr>
            <p:spPr>
              <a:xfrm>
                <a:off x="3048025" y="5361420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A1C8981-0505-6FC1-9BA7-308B4F23D20C}"/>
                  </a:ext>
                </a:extLst>
              </p:cNvPr>
              <p:cNvSpPr/>
              <p:nvPr/>
            </p:nvSpPr>
            <p:spPr>
              <a:xfrm>
                <a:off x="3048025" y="3746991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C6A4C26-76FF-CA19-FCF7-8FD3A2A89AE6}"/>
                  </a:ext>
                </a:extLst>
              </p:cNvPr>
              <p:cNvSpPr/>
              <p:nvPr/>
            </p:nvSpPr>
            <p:spPr>
              <a:xfrm>
                <a:off x="3048025" y="2132561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ABB597A-A858-D80F-02AF-A72B760675D6}"/>
                  </a:ext>
                </a:extLst>
              </p:cNvPr>
              <p:cNvSpPr/>
              <p:nvPr/>
            </p:nvSpPr>
            <p:spPr>
              <a:xfrm>
                <a:off x="3048025" y="518238"/>
                <a:ext cx="6039394" cy="10606"/>
              </a:xfrm>
              <a:custGeom>
                <a:avLst/>
                <a:gdLst>
                  <a:gd name="connsiteX0" fmla="*/ 0 w 6039394"/>
                  <a:gd name="connsiteY0" fmla="*/ 0 h 10606"/>
                  <a:gd name="connsiteX1" fmla="*/ 6039395 w 6039394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39394" h="10606">
                    <a:moveTo>
                      <a:pt x="0" y="0"/>
                    </a:moveTo>
                    <a:lnTo>
                      <a:pt x="6039395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9B91624-94EF-9BDD-6F98-29A7A9730575}"/>
                  </a:ext>
                </a:extLst>
              </p:cNvPr>
              <p:cNvSpPr/>
              <p:nvPr/>
            </p:nvSpPr>
            <p:spPr>
              <a:xfrm>
                <a:off x="3322630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5D17793-3AF1-C72B-EFDB-97DE7D771C67}"/>
                  </a:ext>
                </a:extLst>
              </p:cNvPr>
              <p:cNvSpPr/>
              <p:nvPr/>
            </p:nvSpPr>
            <p:spPr>
              <a:xfrm>
                <a:off x="4695123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EE0D40-2F80-30BC-31D1-CE53771B1E5C}"/>
                  </a:ext>
                </a:extLst>
              </p:cNvPr>
              <p:cNvSpPr/>
              <p:nvPr/>
            </p:nvSpPr>
            <p:spPr>
              <a:xfrm>
                <a:off x="6067723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4D4F8D0-6B73-B8FA-45C1-EC6A62BB8B8E}"/>
                  </a:ext>
                </a:extLst>
              </p:cNvPr>
              <p:cNvSpPr/>
              <p:nvPr/>
            </p:nvSpPr>
            <p:spPr>
              <a:xfrm>
                <a:off x="7440322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74A0F5F-EFA6-6D7E-E7F5-ED00D03350C3}"/>
                  </a:ext>
                </a:extLst>
              </p:cNvPr>
              <p:cNvSpPr/>
              <p:nvPr/>
            </p:nvSpPr>
            <p:spPr>
              <a:xfrm>
                <a:off x="8812921" y="247557"/>
                <a:ext cx="10606" cy="7045853"/>
              </a:xfrm>
              <a:custGeom>
                <a:avLst/>
                <a:gdLst>
                  <a:gd name="connsiteX0" fmla="*/ 0 w 10606"/>
                  <a:gd name="connsiteY0" fmla="*/ 7045854 h 7045853"/>
                  <a:gd name="connsiteX1" fmla="*/ 0 w 10606"/>
                  <a:gd name="connsiteY1" fmla="*/ 0 h 70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06" h="7045853">
                    <a:moveTo>
                      <a:pt x="0" y="7045854"/>
                    </a:moveTo>
                    <a:lnTo>
                      <a:pt x="0" y="0"/>
                    </a:lnTo>
                  </a:path>
                </a:pathLst>
              </a:custGeom>
              <a:noFill/>
              <a:ln w="11338" cap="flat">
                <a:solidFill>
                  <a:srgbClr val="EBEBE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76F6DAB-923C-F69C-E02E-3BA17B5393FD}"/>
                  </a:ext>
                </a:extLst>
              </p:cNvPr>
              <p:cNvSpPr/>
              <p:nvPr/>
            </p:nvSpPr>
            <p:spPr>
              <a:xfrm>
                <a:off x="3322630" y="567770"/>
                <a:ext cx="5490291" cy="6358440"/>
              </a:xfrm>
              <a:custGeom>
                <a:avLst/>
                <a:gdLst>
                  <a:gd name="connsiteX0" fmla="*/ 0 w 5490291"/>
                  <a:gd name="connsiteY0" fmla="*/ 6358441 h 6358440"/>
                  <a:gd name="connsiteX1" fmla="*/ 0 w 5490291"/>
                  <a:gd name="connsiteY1" fmla="*/ 6358441 h 6358440"/>
                  <a:gd name="connsiteX2" fmla="*/ 10925 w 5490291"/>
                  <a:gd name="connsiteY2" fmla="*/ 6357592 h 6358440"/>
                  <a:gd name="connsiteX3" fmla="*/ 10925 w 5490291"/>
                  <a:gd name="connsiteY3" fmla="*/ 6357592 h 6358440"/>
                  <a:gd name="connsiteX4" fmla="*/ 21956 w 5490291"/>
                  <a:gd name="connsiteY4" fmla="*/ 6356638 h 6358440"/>
                  <a:gd name="connsiteX5" fmla="*/ 21956 w 5490291"/>
                  <a:gd name="connsiteY5" fmla="*/ 6356638 h 6358440"/>
                  <a:gd name="connsiteX6" fmla="*/ 32987 w 5490291"/>
                  <a:gd name="connsiteY6" fmla="*/ 6355789 h 6358440"/>
                  <a:gd name="connsiteX7" fmla="*/ 32987 w 5490291"/>
                  <a:gd name="connsiteY7" fmla="*/ 6355789 h 6358440"/>
                  <a:gd name="connsiteX8" fmla="*/ 43911 w 5490291"/>
                  <a:gd name="connsiteY8" fmla="*/ 6354834 h 6358440"/>
                  <a:gd name="connsiteX9" fmla="*/ 43911 w 5490291"/>
                  <a:gd name="connsiteY9" fmla="*/ 6354834 h 6358440"/>
                  <a:gd name="connsiteX10" fmla="*/ 54942 w 5490291"/>
                  <a:gd name="connsiteY10" fmla="*/ 6353880 h 6358440"/>
                  <a:gd name="connsiteX11" fmla="*/ 54942 w 5490291"/>
                  <a:gd name="connsiteY11" fmla="*/ 6353880 h 6358440"/>
                  <a:gd name="connsiteX12" fmla="*/ 65973 w 5490291"/>
                  <a:gd name="connsiteY12" fmla="*/ 6352925 h 6358440"/>
                  <a:gd name="connsiteX13" fmla="*/ 65973 w 5490291"/>
                  <a:gd name="connsiteY13" fmla="*/ 6352925 h 6358440"/>
                  <a:gd name="connsiteX14" fmla="*/ 77004 w 5490291"/>
                  <a:gd name="connsiteY14" fmla="*/ 6351971 h 6358440"/>
                  <a:gd name="connsiteX15" fmla="*/ 77004 w 5490291"/>
                  <a:gd name="connsiteY15" fmla="*/ 6351971 h 6358440"/>
                  <a:gd name="connsiteX16" fmla="*/ 87929 w 5490291"/>
                  <a:gd name="connsiteY16" fmla="*/ 6351016 h 6358440"/>
                  <a:gd name="connsiteX17" fmla="*/ 87929 w 5490291"/>
                  <a:gd name="connsiteY17" fmla="*/ 6351016 h 6358440"/>
                  <a:gd name="connsiteX18" fmla="*/ 98960 w 5490291"/>
                  <a:gd name="connsiteY18" fmla="*/ 6349956 h 6358440"/>
                  <a:gd name="connsiteX19" fmla="*/ 98960 w 5490291"/>
                  <a:gd name="connsiteY19" fmla="*/ 6349956 h 6358440"/>
                  <a:gd name="connsiteX20" fmla="*/ 109990 w 5490291"/>
                  <a:gd name="connsiteY20" fmla="*/ 6348895 h 6358440"/>
                  <a:gd name="connsiteX21" fmla="*/ 109990 w 5490291"/>
                  <a:gd name="connsiteY21" fmla="*/ 6348895 h 6358440"/>
                  <a:gd name="connsiteX22" fmla="*/ 121021 w 5490291"/>
                  <a:gd name="connsiteY22" fmla="*/ 6347834 h 6358440"/>
                  <a:gd name="connsiteX23" fmla="*/ 121021 w 5490291"/>
                  <a:gd name="connsiteY23" fmla="*/ 6347834 h 6358440"/>
                  <a:gd name="connsiteX24" fmla="*/ 131946 w 5490291"/>
                  <a:gd name="connsiteY24" fmla="*/ 6346773 h 6358440"/>
                  <a:gd name="connsiteX25" fmla="*/ 131946 w 5490291"/>
                  <a:gd name="connsiteY25" fmla="*/ 6346773 h 6358440"/>
                  <a:gd name="connsiteX26" fmla="*/ 142977 w 5490291"/>
                  <a:gd name="connsiteY26" fmla="*/ 6345713 h 6358440"/>
                  <a:gd name="connsiteX27" fmla="*/ 142977 w 5490291"/>
                  <a:gd name="connsiteY27" fmla="*/ 6345713 h 6358440"/>
                  <a:gd name="connsiteX28" fmla="*/ 154008 w 5490291"/>
                  <a:gd name="connsiteY28" fmla="*/ 6344546 h 6358440"/>
                  <a:gd name="connsiteX29" fmla="*/ 154008 w 5490291"/>
                  <a:gd name="connsiteY29" fmla="*/ 6344546 h 6358440"/>
                  <a:gd name="connsiteX30" fmla="*/ 165039 w 5490291"/>
                  <a:gd name="connsiteY30" fmla="*/ 6343380 h 6358440"/>
                  <a:gd name="connsiteX31" fmla="*/ 165039 w 5490291"/>
                  <a:gd name="connsiteY31" fmla="*/ 6343380 h 6358440"/>
                  <a:gd name="connsiteX32" fmla="*/ 175963 w 5490291"/>
                  <a:gd name="connsiteY32" fmla="*/ 6342213 h 6358440"/>
                  <a:gd name="connsiteX33" fmla="*/ 175963 w 5490291"/>
                  <a:gd name="connsiteY33" fmla="*/ 6342213 h 6358440"/>
                  <a:gd name="connsiteX34" fmla="*/ 186994 w 5490291"/>
                  <a:gd name="connsiteY34" fmla="*/ 6341046 h 6358440"/>
                  <a:gd name="connsiteX35" fmla="*/ 186994 w 5490291"/>
                  <a:gd name="connsiteY35" fmla="*/ 6341046 h 6358440"/>
                  <a:gd name="connsiteX36" fmla="*/ 198025 w 5490291"/>
                  <a:gd name="connsiteY36" fmla="*/ 6339879 h 6358440"/>
                  <a:gd name="connsiteX37" fmla="*/ 198025 w 5490291"/>
                  <a:gd name="connsiteY37" fmla="*/ 6339879 h 6358440"/>
                  <a:gd name="connsiteX38" fmla="*/ 208950 w 5490291"/>
                  <a:gd name="connsiteY38" fmla="*/ 6338607 h 6358440"/>
                  <a:gd name="connsiteX39" fmla="*/ 208950 w 5490291"/>
                  <a:gd name="connsiteY39" fmla="*/ 6338607 h 6358440"/>
                  <a:gd name="connsiteX40" fmla="*/ 219981 w 5490291"/>
                  <a:gd name="connsiteY40" fmla="*/ 6337334 h 6358440"/>
                  <a:gd name="connsiteX41" fmla="*/ 219981 w 5490291"/>
                  <a:gd name="connsiteY41" fmla="*/ 6337334 h 6358440"/>
                  <a:gd name="connsiteX42" fmla="*/ 231012 w 5490291"/>
                  <a:gd name="connsiteY42" fmla="*/ 6336061 h 6358440"/>
                  <a:gd name="connsiteX43" fmla="*/ 231012 w 5490291"/>
                  <a:gd name="connsiteY43" fmla="*/ 6336061 h 6358440"/>
                  <a:gd name="connsiteX44" fmla="*/ 242042 w 5490291"/>
                  <a:gd name="connsiteY44" fmla="*/ 6334788 h 6358440"/>
                  <a:gd name="connsiteX45" fmla="*/ 242042 w 5490291"/>
                  <a:gd name="connsiteY45" fmla="*/ 6334788 h 6358440"/>
                  <a:gd name="connsiteX46" fmla="*/ 252967 w 5490291"/>
                  <a:gd name="connsiteY46" fmla="*/ 6333410 h 6358440"/>
                  <a:gd name="connsiteX47" fmla="*/ 252967 w 5490291"/>
                  <a:gd name="connsiteY47" fmla="*/ 6333410 h 6358440"/>
                  <a:gd name="connsiteX48" fmla="*/ 263998 w 5490291"/>
                  <a:gd name="connsiteY48" fmla="*/ 6332031 h 6358440"/>
                  <a:gd name="connsiteX49" fmla="*/ 263998 w 5490291"/>
                  <a:gd name="connsiteY49" fmla="*/ 6332031 h 6358440"/>
                  <a:gd name="connsiteX50" fmla="*/ 275029 w 5490291"/>
                  <a:gd name="connsiteY50" fmla="*/ 6330652 h 6358440"/>
                  <a:gd name="connsiteX51" fmla="*/ 275029 w 5490291"/>
                  <a:gd name="connsiteY51" fmla="*/ 6330652 h 6358440"/>
                  <a:gd name="connsiteX52" fmla="*/ 286060 w 5490291"/>
                  <a:gd name="connsiteY52" fmla="*/ 6329273 h 6358440"/>
                  <a:gd name="connsiteX53" fmla="*/ 286060 w 5490291"/>
                  <a:gd name="connsiteY53" fmla="*/ 6329273 h 6358440"/>
                  <a:gd name="connsiteX54" fmla="*/ 296985 w 5490291"/>
                  <a:gd name="connsiteY54" fmla="*/ 6327788 h 6358440"/>
                  <a:gd name="connsiteX55" fmla="*/ 296985 w 5490291"/>
                  <a:gd name="connsiteY55" fmla="*/ 6327788 h 6358440"/>
                  <a:gd name="connsiteX56" fmla="*/ 308016 w 5490291"/>
                  <a:gd name="connsiteY56" fmla="*/ 6326303 h 6358440"/>
                  <a:gd name="connsiteX57" fmla="*/ 308016 w 5490291"/>
                  <a:gd name="connsiteY57" fmla="*/ 6326303 h 6358440"/>
                  <a:gd name="connsiteX58" fmla="*/ 319046 w 5490291"/>
                  <a:gd name="connsiteY58" fmla="*/ 6324818 h 6358440"/>
                  <a:gd name="connsiteX59" fmla="*/ 319046 w 5490291"/>
                  <a:gd name="connsiteY59" fmla="*/ 6324818 h 6358440"/>
                  <a:gd name="connsiteX60" fmla="*/ 330077 w 5490291"/>
                  <a:gd name="connsiteY60" fmla="*/ 6323333 h 6358440"/>
                  <a:gd name="connsiteX61" fmla="*/ 330077 w 5490291"/>
                  <a:gd name="connsiteY61" fmla="*/ 6323333 h 6358440"/>
                  <a:gd name="connsiteX62" fmla="*/ 341002 w 5490291"/>
                  <a:gd name="connsiteY62" fmla="*/ 6321742 h 6358440"/>
                  <a:gd name="connsiteX63" fmla="*/ 341002 w 5490291"/>
                  <a:gd name="connsiteY63" fmla="*/ 6321742 h 6358440"/>
                  <a:gd name="connsiteX64" fmla="*/ 352033 w 5490291"/>
                  <a:gd name="connsiteY64" fmla="*/ 6320151 h 6358440"/>
                  <a:gd name="connsiteX65" fmla="*/ 352033 w 5490291"/>
                  <a:gd name="connsiteY65" fmla="*/ 6320151 h 6358440"/>
                  <a:gd name="connsiteX66" fmla="*/ 363064 w 5490291"/>
                  <a:gd name="connsiteY66" fmla="*/ 6318454 h 6358440"/>
                  <a:gd name="connsiteX67" fmla="*/ 363064 w 5490291"/>
                  <a:gd name="connsiteY67" fmla="*/ 6318454 h 6358440"/>
                  <a:gd name="connsiteX68" fmla="*/ 374095 w 5490291"/>
                  <a:gd name="connsiteY68" fmla="*/ 6316863 h 6358440"/>
                  <a:gd name="connsiteX69" fmla="*/ 374095 w 5490291"/>
                  <a:gd name="connsiteY69" fmla="*/ 6316863 h 6358440"/>
                  <a:gd name="connsiteX70" fmla="*/ 385019 w 5490291"/>
                  <a:gd name="connsiteY70" fmla="*/ 6315166 h 6358440"/>
                  <a:gd name="connsiteX71" fmla="*/ 385019 w 5490291"/>
                  <a:gd name="connsiteY71" fmla="*/ 6315166 h 6358440"/>
                  <a:gd name="connsiteX72" fmla="*/ 396050 w 5490291"/>
                  <a:gd name="connsiteY72" fmla="*/ 6313469 h 6358440"/>
                  <a:gd name="connsiteX73" fmla="*/ 396050 w 5490291"/>
                  <a:gd name="connsiteY73" fmla="*/ 6313469 h 6358440"/>
                  <a:gd name="connsiteX74" fmla="*/ 407081 w 5490291"/>
                  <a:gd name="connsiteY74" fmla="*/ 6311666 h 6358440"/>
                  <a:gd name="connsiteX75" fmla="*/ 407081 w 5490291"/>
                  <a:gd name="connsiteY75" fmla="*/ 6311666 h 6358440"/>
                  <a:gd name="connsiteX76" fmla="*/ 418006 w 5490291"/>
                  <a:gd name="connsiteY76" fmla="*/ 6309863 h 6358440"/>
                  <a:gd name="connsiteX77" fmla="*/ 418006 w 5490291"/>
                  <a:gd name="connsiteY77" fmla="*/ 6309863 h 6358440"/>
                  <a:gd name="connsiteX78" fmla="*/ 429037 w 5490291"/>
                  <a:gd name="connsiteY78" fmla="*/ 6308060 h 6358440"/>
                  <a:gd name="connsiteX79" fmla="*/ 429037 w 5490291"/>
                  <a:gd name="connsiteY79" fmla="*/ 6308060 h 6358440"/>
                  <a:gd name="connsiteX80" fmla="*/ 440068 w 5490291"/>
                  <a:gd name="connsiteY80" fmla="*/ 6306151 h 6358440"/>
                  <a:gd name="connsiteX81" fmla="*/ 440068 w 5490291"/>
                  <a:gd name="connsiteY81" fmla="*/ 6306151 h 6358440"/>
                  <a:gd name="connsiteX82" fmla="*/ 451098 w 5490291"/>
                  <a:gd name="connsiteY82" fmla="*/ 6304241 h 6358440"/>
                  <a:gd name="connsiteX83" fmla="*/ 451098 w 5490291"/>
                  <a:gd name="connsiteY83" fmla="*/ 6304241 h 6358440"/>
                  <a:gd name="connsiteX84" fmla="*/ 462023 w 5490291"/>
                  <a:gd name="connsiteY84" fmla="*/ 6302332 h 6358440"/>
                  <a:gd name="connsiteX85" fmla="*/ 462023 w 5490291"/>
                  <a:gd name="connsiteY85" fmla="*/ 6302332 h 6358440"/>
                  <a:gd name="connsiteX86" fmla="*/ 473054 w 5490291"/>
                  <a:gd name="connsiteY86" fmla="*/ 6300317 h 6358440"/>
                  <a:gd name="connsiteX87" fmla="*/ 473054 w 5490291"/>
                  <a:gd name="connsiteY87" fmla="*/ 6300317 h 6358440"/>
                  <a:gd name="connsiteX88" fmla="*/ 484085 w 5490291"/>
                  <a:gd name="connsiteY88" fmla="*/ 6298302 h 6358440"/>
                  <a:gd name="connsiteX89" fmla="*/ 484085 w 5490291"/>
                  <a:gd name="connsiteY89" fmla="*/ 6298302 h 6358440"/>
                  <a:gd name="connsiteX90" fmla="*/ 495116 w 5490291"/>
                  <a:gd name="connsiteY90" fmla="*/ 6296286 h 6358440"/>
                  <a:gd name="connsiteX91" fmla="*/ 495116 w 5490291"/>
                  <a:gd name="connsiteY91" fmla="*/ 6296286 h 6358440"/>
                  <a:gd name="connsiteX92" fmla="*/ 506041 w 5490291"/>
                  <a:gd name="connsiteY92" fmla="*/ 6294165 h 6358440"/>
                  <a:gd name="connsiteX93" fmla="*/ 506041 w 5490291"/>
                  <a:gd name="connsiteY93" fmla="*/ 6294165 h 6358440"/>
                  <a:gd name="connsiteX94" fmla="*/ 517071 w 5490291"/>
                  <a:gd name="connsiteY94" fmla="*/ 6292044 h 6358440"/>
                  <a:gd name="connsiteX95" fmla="*/ 517071 w 5490291"/>
                  <a:gd name="connsiteY95" fmla="*/ 6292044 h 6358440"/>
                  <a:gd name="connsiteX96" fmla="*/ 528102 w 5490291"/>
                  <a:gd name="connsiteY96" fmla="*/ 6289922 h 6358440"/>
                  <a:gd name="connsiteX97" fmla="*/ 528102 w 5490291"/>
                  <a:gd name="connsiteY97" fmla="*/ 6289922 h 6358440"/>
                  <a:gd name="connsiteX98" fmla="*/ 539133 w 5490291"/>
                  <a:gd name="connsiteY98" fmla="*/ 6287695 h 6358440"/>
                  <a:gd name="connsiteX99" fmla="*/ 539133 w 5490291"/>
                  <a:gd name="connsiteY99" fmla="*/ 6287695 h 6358440"/>
                  <a:gd name="connsiteX100" fmla="*/ 550058 w 5490291"/>
                  <a:gd name="connsiteY100" fmla="*/ 6285361 h 6358440"/>
                  <a:gd name="connsiteX101" fmla="*/ 550058 w 5490291"/>
                  <a:gd name="connsiteY101" fmla="*/ 6285361 h 6358440"/>
                  <a:gd name="connsiteX102" fmla="*/ 561089 w 5490291"/>
                  <a:gd name="connsiteY102" fmla="*/ 6283134 h 6358440"/>
                  <a:gd name="connsiteX103" fmla="*/ 561089 w 5490291"/>
                  <a:gd name="connsiteY103" fmla="*/ 6283134 h 6358440"/>
                  <a:gd name="connsiteX104" fmla="*/ 572120 w 5490291"/>
                  <a:gd name="connsiteY104" fmla="*/ 6280694 h 6358440"/>
                  <a:gd name="connsiteX105" fmla="*/ 572120 w 5490291"/>
                  <a:gd name="connsiteY105" fmla="*/ 6280694 h 6358440"/>
                  <a:gd name="connsiteX106" fmla="*/ 583045 w 5490291"/>
                  <a:gd name="connsiteY106" fmla="*/ 6278361 h 6358440"/>
                  <a:gd name="connsiteX107" fmla="*/ 583045 w 5490291"/>
                  <a:gd name="connsiteY107" fmla="*/ 6278361 h 6358440"/>
                  <a:gd name="connsiteX108" fmla="*/ 594075 w 5490291"/>
                  <a:gd name="connsiteY108" fmla="*/ 6275921 h 6358440"/>
                  <a:gd name="connsiteX109" fmla="*/ 594075 w 5490291"/>
                  <a:gd name="connsiteY109" fmla="*/ 6275921 h 6358440"/>
                  <a:gd name="connsiteX110" fmla="*/ 605106 w 5490291"/>
                  <a:gd name="connsiteY110" fmla="*/ 6273376 h 6358440"/>
                  <a:gd name="connsiteX111" fmla="*/ 605106 w 5490291"/>
                  <a:gd name="connsiteY111" fmla="*/ 6273376 h 6358440"/>
                  <a:gd name="connsiteX112" fmla="*/ 616137 w 5490291"/>
                  <a:gd name="connsiteY112" fmla="*/ 6270830 h 6358440"/>
                  <a:gd name="connsiteX113" fmla="*/ 616137 w 5490291"/>
                  <a:gd name="connsiteY113" fmla="*/ 6270830 h 6358440"/>
                  <a:gd name="connsiteX114" fmla="*/ 627062 w 5490291"/>
                  <a:gd name="connsiteY114" fmla="*/ 6268285 h 6358440"/>
                  <a:gd name="connsiteX115" fmla="*/ 627062 w 5490291"/>
                  <a:gd name="connsiteY115" fmla="*/ 6268285 h 6358440"/>
                  <a:gd name="connsiteX116" fmla="*/ 638093 w 5490291"/>
                  <a:gd name="connsiteY116" fmla="*/ 6265633 h 6358440"/>
                  <a:gd name="connsiteX117" fmla="*/ 638093 w 5490291"/>
                  <a:gd name="connsiteY117" fmla="*/ 6265633 h 6358440"/>
                  <a:gd name="connsiteX118" fmla="*/ 649124 w 5490291"/>
                  <a:gd name="connsiteY118" fmla="*/ 6262982 h 6358440"/>
                  <a:gd name="connsiteX119" fmla="*/ 649124 w 5490291"/>
                  <a:gd name="connsiteY119" fmla="*/ 6262982 h 6358440"/>
                  <a:gd name="connsiteX120" fmla="*/ 660154 w 5490291"/>
                  <a:gd name="connsiteY120" fmla="*/ 6260224 h 6358440"/>
                  <a:gd name="connsiteX121" fmla="*/ 660154 w 5490291"/>
                  <a:gd name="connsiteY121" fmla="*/ 6260224 h 6358440"/>
                  <a:gd name="connsiteX122" fmla="*/ 671079 w 5490291"/>
                  <a:gd name="connsiteY122" fmla="*/ 6257360 h 6358440"/>
                  <a:gd name="connsiteX123" fmla="*/ 671079 w 5490291"/>
                  <a:gd name="connsiteY123" fmla="*/ 6257360 h 6358440"/>
                  <a:gd name="connsiteX124" fmla="*/ 682110 w 5490291"/>
                  <a:gd name="connsiteY124" fmla="*/ 6254496 h 6358440"/>
                  <a:gd name="connsiteX125" fmla="*/ 682110 w 5490291"/>
                  <a:gd name="connsiteY125" fmla="*/ 6254496 h 6358440"/>
                  <a:gd name="connsiteX126" fmla="*/ 693141 w 5490291"/>
                  <a:gd name="connsiteY126" fmla="*/ 6251633 h 6358440"/>
                  <a:gd name="connsiteX127" fmla="*/ 693141 w 5490291"/>
                  <a:gd name="connsiteY127" fmla="*/ 6251633 h 6358440"/>
                  <a:gd name="connsiteX128" fmla="*/ 704172 w 5490291"/>
                  <a:gd name="connsiteY128" fmla="*/ 6248662 h 6358440"/>
                  <a:gd name="connsiteX129" fmla="*/ 704172 w 5490291"/>
                  <a:gd name="connsiteY129" fmla="*/ 6248662 h 6358440"/>
                  <a:gd name="connsiteX130" fmla="*/ 715097 w 5490291"/>
                  <a:gd name="connsiteY130" fmla="*/ 6245693 h 6358440"/>
                  <a:gd name="connsiteX131" fmla="*/ 715097 w 5490291"/>
                  <a:gd name="connsiteY131" fmla="*/ 6245693 h 6358440"/>
                  <a:gd name="connsiteX132" fmla="*/ 726128 w 5490291"/>
                  <a:gd name="connsiteY132" fmla="*/ 6242617 h 6358440"/>
                  <a:gd name="connsiteX133" fmla="*/ 726128 w 5490291"/>
                  <a:gd name="connsiteY133" fmla="*/ 6242617 h 6358440"/>
                  <a:gd name="connsiteX134" fmla="*/ 737158 w 5490291"/>
                  <a:gd name="connsiteY134" fmla="*/ 6239435 h 6358440"/>
                  <a:gd name="connsiteX135" fmla="*/ 737158 w 5490291"/>
                  <a:gd name="connsiteY135" fmla="*/ 6239435 h 6358440"/>
                  <a:gd name="connsiteX136" fmla="*/ 748083 w 5490291"/>
                  <a:gd name="connsiteY136" fmla="*/ 6236253 h 6358440"/>
                  <a:gd name="connsiteX137" fmla="*/ 748083 w 5490291"/>
                  <a:gd name="connsiteY137" fmla="*/ 6236253 h 6358440"/>
                  <a:gd name="connsiteX138" fmla="*/ 759114 w 5490291"/>
                  <a:gd name="connsiteY138" fmla="*/ 6232965 h 6358440"/>
                  <a:gd name="connsiteX139" fmla="*/ 759114 w 5490291"/>
                  <a:gd name="connsiteY139" fmla="*/ 6232965 h 6358440"/>
                  <a:gd name="connsiteX140" fmla="*/ 770145 w 5490291"/>
                  <a:gd name="connsiteY140" fmla="*/ 6229677 h 6358440"/>
                  <a:gd name="connsiteX141" fmla="*/ 770145 w 5490291"/>
                  <a:gd name="connsiteY141" fmla="*/ 6229677 h 6358440"/>
                  <a:gd name="connsiteX142" fmla="*/ 781176 w 5490291"/>
                  <a:gd name="connsiteY142" fmla="*/ 6226283 h 6358440"/>
                  <a:gd name="connsiteX143" fmla="*/ 781176 w 5490291"/>
                  <a:gd name="connsiteY143" fmla="*/ 6226283 h 6358440"/>
                  <a:gd name="connsiteX144" fmla="*/ 792101 w 5490291"/>
                  <a:gd name="connsiteY144" fmla="*/ 6222782 h 6358440"/>
                  <a:gd name="connsiteX145" fmla="*/ 792101 w 5490291"/>
                  <a:gd name="connsiteY145" fmla="*/ 6222782 h 6358440"/>
                  <a:gd name="connsiteX146" fmla="*/ 803131 w 5490291"/>
                  <a:gd name="connsiteY146" fmla="*/ 6219283 h 6358440"/>
                  <a:gd name="connsiteX147" fmla="*/ 803131 w 5490291"/>
                  <a:gd name="connsiteY147" fmla="*/ 6219283 h 6358440"/>
                  <a:gd name="connsiteX148" fmla="*/ 814162 w 5490291"/>
                  <a:gd name="connsiteY148" fmla="*/ 6215782 h 6358440"/>
                  <a:gd name="connsiteX149" fmla="*/ 814162 w 5490291"/>
                  <a:gd name="connsiteY149" fmla="*/ 6215782 h 6358440"/>
                  <a:gd name="connsiteX150" fmla="*/ 825193 w 5490291"/>
                  <a:gd name="connsiteY150" fmla="*/ 6212070 h 6358440"/>
                  <a:gd name="connsiteX151" fmla="*/ 825193 w 5490291"/>
                  <a:gd name="connsiteY151" fmla="*/ 6212070 h 6358440"/>
                  <a:gd name="connsiteX152" fmla="*/ 836118 w 5490291"/>
                  <a:gd name="connsiteY152" fmla="*/ 6208357 h 6358440"/>
                  <a:gd name="connsiteX153" fmla="*/ 836118 w 5490291"/>
                  <a:gd name="connsiteY153" fmla="*/ 6208357 h 6358440"/>
                  <a:gd name="connsiteX154" fmla="*/ 847149 w 5490291"/>
                  <a:gd name="connsiteY154" fmla="*/ 6204539 h 6358440"/>
                  <a:gd name="connsiteX155" fmla="*/ 847149 w 5490291"/>
                  <a:gd name="connsiteY155" fmla="*/ 6204539 h 6358440"/>
                  <a:gd name="connsiteX156" fmla="*/ 858180 w 5490291"/>
                  <a:gd name="connsiteY156" fmla="*/ 6200721 h 6358440"/>
                  <a:gd name="connsiteX157" fmla="*/ 858180 w 5490291"/>
                  <a:gd name="connsiteY157" fmla="*/ 6200721 h 6358440"/>
                  <a:gd name="connsiteX158" fmla="*/ 869210 w 5490291"/>
                  <a:gd name="connsiteY158" fmla="*/ 6196797 h 6358440"/>
                  <a:gd name="connsiteX159" fmla="*/ 869210 w 5490291"/>
                  <a:gd name="connsiteY159" fmla="*/ 6196797 h 6358440"/>
                  <a:gd name="connsiteX160" fmla="*/ 880135 w 5490291"/>
                  <a:gd name="connsiteY160" fmla="*/ 6192766 h 6358440"/>
                  <a:gd name="connsiteX161" fmla="*/ 880135 w 5490291"/>
                  <a:gd name="connsiteY161" fmla="*/ 6192766 h 6358440"/>
                  <a:gd name="connsiteX162" fmla="*/ 891166 w 5490291"/>
                  <a:gd name="connsiteY162" fmla="*/ 6188629 h 6358440"/>
                  <a:gd name="connsiteX163" fmla="*/ 891166 w 5490291"/>
                  <a:gd name="connsiteY163" fmla="*/ 6188629 h 6358440"/>
                  <a:gd name="connsiteX164" fmla="*/ 902197 w 5490291"/>
                  <a:gd name="connsiteY164" fmla="*/ 6184493 h 6358440"/>
                  <a:gd name="connsiteX165" fmla="*/ 902197 w 5490291"/>
                  <a:gd name="connsiteY165" fmla="*/ 6184493 h 6358440"/>
                  <a:gd name="connsiteX166" fmla="*/ 913228 w 5490291"/>
                  <a:gd name="connsiteY166" fmla="*/ 6180250 h 6358440"/>
                  <a:gd name="connsiteX167" fmla="*/ 913228 w 5490291"/>
                  <a:gd name="connsiteY167" fmla="*/ 6180250 h 6358440"/>
                  <a:gd name="connsiteX168" fmla="*/ 924153 w 5490291"/>
                  <a:gd name="connsiteY168" fmla="*/ 6175901 h 6358440"/>
                  <a:gd name="connsiteX169" fmla="*/ 924153 w 5490291"/>
                  <a:gd name="connsiteY169" fmla="*/ 6175901 h 6358440"/>
                  <a:gd name="connsiteX170" fmla="*/ 935183 w 5490291"/>
                  <a:gd name="connsiteY170" fmla="*/ 6171553 h 6358440"/>
                  <a:gd name="connsiteX171" fmla="*/ 935183 w 5490291"/>
                  <a:gd name="connsiteY171" fmla="*/ 6171553 h 6358440"/>
                  <a:gd name="connsiteX172" fmla="*/ 946214 w 5490291"/>
                  <a:gd name="connsiteY172" fmla="*/ 6167098 h 6358440"/>
                  <a:gd name="connsiteX173" fmla="*/ 946214 w 5490291"/>
                  <a:gd name="connsiteY173" fmla="*/ 6167098 h 6358440"/>
                  <a:gd name="connsiteX174" fmla="*/ 957139 w 5490291"/>
                  <a:gd name="connsiteY174" fmla="*/ 6162537 h 6358440"/>
                  <a:gd name="connsiteX175" fmla="*/ 957139 w 5490291"/>
                  <a:gd name="connsiteY175" fmla="*/ 6162537 h 6358440"/>
                  <a:gd name="connsiteX176" fmla="*/ 968170 w 5490291"/>
                  <a:gd name="connsiteY176" fmla="*/ 6157870 h 6358440"/>
                  <a:gd name="connsiteX177" fmla="*/ 968170 w 5490291"/>
                  <a:gd name="connsiteY177" fmla="*/ 6157870 h 6358440"/>
                  <a:gd name="connsiteX178" fmla="*/ 979201 w 5490291"/>
                  <a:gd name="connsiteY178" fmla="*/ 6153097 h 6358440"/>
                  <a:gd name="connsiteX179" fmla="*/ 979201 w 5490291"/>
                  <a:gd name="connsiteY179" fmla="*/ 6153097 h 6358440"/>
                  <a:gd name="connsiteX180" fmla="*/ 990232 w 5490291"/>
                  <a:gd name="connsiteY180" fmla="*/ 6148218 h 6358440"/>
                  <a:gd name="connsiteX181" fmla="*/ 990232 w 5490291"/>
                  <a:gd name="connsiteY181" fmla="*/ 6148218 h 6358440"/>
                  <a:gd name="connsiteX182" fmla="*/ 1001156 w 5490291"/>
                  <a:gd name="connsiteY182" fmla="*/ 6143339 h 6358440"/>
                  <a:gd name="connsiteX183" fmla="*/ 1001156 w 5490291"/>
                  <a:gd name="connsiteY183" fmla="*/ 6143339 h 6358440"/>
                  <a:gd name="connsiteX184" fmla="*/ 1012187 w 5490291"/>
                  <a:gd name="connsiteY184" fmla="*/ 6138354 h 6358440"/>
                  <a:gd name="connsiteX185" fmla="*/ 1012187 w 5490291"/>
                  <a:gd name="connsiteY185" fmla="*/ 6138354 h 6358440"/>
                  <a:gd name="connsiteX186" fmla="*/ 1023218 w 5490291"/>
                  <a:gd name="connsiteY186" fmla="*/ 6133263 h 6358440"/>
                  <a:gd name="connsiteX187" fmla="*/ 1023218 w 5490291"/>
                  <a:gd name="connsiteY187" fmla="*/ 6133263 h 6358440"/>
                  <a:gd name="connsiteX188" fmla="*/ 1034249 w 5490291"/>
                  <a:gd name="connsiteY188" fmla="*/ 6128065 h 6358440"/>
                  <a:gd name="connsiteX189" fmla="*/ 1034249 w 5490291"/>
                  <a:gd name="connsiteY189" fmla="*/ 6128065 h 6358440"/>
                  <a:gd name="connsiteX190" fmla="*/ 1045174 w 5490291"/>
                  <a:gd name="connsiteY190" fmla="*/ 6122762 h 6358440"/>
                  <a:gd name="connsiteX191" fmla="*/ 1045174 w 5490291"/>
                  <a:gd name="connsiteY191" fmla="*/ 6122762 h 6358440"/>
                  <a:gd name="connsiteX192" fmla="*/ 1056205 w 5490291"/>
                  <a:gd name="connsiteY192" fmla="*/ 6117353 h 6358440"/>
                  <a:gd name="connsiteX193" fmla="*/ 1056205 w 5490291"/>
                  <a:gd name="connsiteY193" fmla="*/ 6117353 h 6358440"/>
                  <a:gd name="connsiteX194" fmla="*/ 1067235 w 5490291"/>
                  <a:gd name="connsiteY194" fmla="*/ 6111838 h 6358440"/>
                  <a:gd name="connsiteX195" fmla="*/ 1067235 w 5490291"/>
                  <a:gd name="connsiteY195" fmla="*/ 6111838 h 6358440"/>
                  <a:gd name="connsiteX196" fmla="*/ 1078266 w 5490291"/>
                  <a:gd name="connsiteY196" fmla="*/ 6106216 h 6358440"/>
                  <a:gd name="connsiteX197" fmla="*/ 1078266 w 5490291"/>
                  <a:gd name="connsiteY197" fmla="*/ 6106216 h 6358440"/>
                  <a:gd name="connsiteX198" fmla="*/ 1089191 w 5490291"/>
                  <a:gd name="connsiteY198" fmla="*/ 6100489 h 6358440"/>
                  <a:gd name="connsiteX199" fmla="*/ 1089191 w 5490291"/>
                  <a:gd name="connsiteY199" fmla="*/ 6100489 h 6358440"/>
                  <a:gd name="connsiteX200" fmla="*/ 1100222 w 5490291"/>
                  <a:gd name="connsiteY200" fmla="*/ 6094761 h 6358440"/>
                  <a:gd name="connsiteX201" fmla="*/ 1100222 w 5490291"/>
                  <a:gd name="connsiteY201" fmla="*/ 6094761 h 6358440"/>
                  <a:gd name="connsiteX202" fmla="*/ 1111253 w 5490291"/>
                  <a:gd name="connsiteY202" fmla="*/ 6088822 h 6358440"/>
                  <a:gd name="connsiteX203" fmla="*/ 1111253 w 5490291"/>
                  <a:gd name="connsiteY203" fmla="*/ 6088822 h 6358440"/>
                  <a:gd name="connsiteX204" fmla="*/ 1122178 w 5490291"/>
                  <a:gd name="connsiteY204" fmla="*/ 6082776 h 6358440"/>
                  <a:gd name="connsiteX205" fmla="*/ 1122178 w 5490291"/>
                  <a:gd name="connsiteY205" fmla="*/ 6082776 h 6358440"/>
                  <a:gd name="connsiteX206" fmla="*/ 1133209 w 5490291"/>
                  <a:gd name="connsiteY206" fmla="*/ 6076624 h 6358440"/>
                  <a:gd name="connsiteX207" fmla="*/ 1133209 w 5490291"/>
                  <a:gd name="connsiteY207" fmla="*/ 6076624 h 6358440"/>
                  <a:gd name="connsiteX208" fmla="*/ 1144239 w 5490291"/>
                  <a:gd name="connsiteY208" fmla="*/ 6070472 h 6358440"/>
                  <a:gd name="connsiteX209" fmla="*/ 1144239 w 5490291"/>
                  <a:gd name="connsiteY209" fmla="*/ 6070472 h 6358440"/>
                  <a:gd name="connsiteX210" fmla="*/ 1155270 w 5490291"/>
                  <a:gd name="connsiteY210" fmla="*/ 6064108 h 6358440"/>
                  <a:gd name="connsiteX211" fmla="*/ 1155270 w 5490291"/>
                  <a:gd name="connsiteY211" fmla="*/ 6064108 h 6358440"/>
                  <a:gd name="connsiteX212" fmla="*/ 1166195 w 5490291"/>
                  <a:gd name="connsiteY212" fmla="*/ 6057638 h 6358440"/>
                  <a:gd name="connsiteX213" fmla="*/ 1166195 w 5490291"/>
                  <a:gd name="connsiteY213" fmla="*/ 6057638 h 6358440"/>
                  <a:gd name="connsiteX214" fmla="*/ 1177226 w 5490291"/>
                  <a:gd name="connsiteY214" fmla="*/ 6051062 h 6358440"/>
                  <a:gd name="connsiteX215" fmla="*/ 1177226 w 5490291"/>
                  <a:gd name="connsiteY215" fmla="*/ 6051062 h 6358440"/>
                  <a:gd name="connsiteX216" fmla="*/ 1188257 w 5490291"/>
                  <a:gd name="connsiteY216" fmla="*/ 6044380 h 6358440"/>
                  <a:gd name="connsiteX217" fmla="*/ 1188257 w 5490291"/>
                  <a:gd name="connsiteY217" fmla="*/ 6044380 h 6358440"/>
                  <a:gd name="connsiteX218" fmla="*/ 1199288 w 5490291"/>
                  <a:gd name="connsiteY218" fmla="*/ 6037485 h 6358440"/>
                  <a:gd name="connsiteX219" fmla="*/ 1199288 w 5490291"/>
                  <a:gd name="connsiteY219" fmla="*/ 6037485 h 6358440"/>
                  <a:gd name="connsiteX220" fmla="*/ 1210212 w 5490291"/>
                  <a:gd name="connsiteY220" fmla="*/ 6030591 h 6358440"/>
                  <a:gd name="connsiteX221" fmla="*/ 1210212 w 5490291"/>
                  <a:gd name="connsiteY221" fmla="*/ 6030591 h 6358440"/>
                  <a:gd name="connsiteX222" fmla="*/ 1221243 w 5490291"/>
                  <a:gd name="connsiteY222" fmla="*/ 6023485 h 6358440"/>
                  <a:gd name="connsiteX223" fmla="*/ 1221243 w 5490291"/>
                  <a:gd name="connsiteY223" fmla="*/ 6023485 h 6358440"/>
                  <a:gd name="connsiteX224" fmla="*/ 1232274 w 5490291"/>
                  <a:gd name="connsiteY224" fmla="*/ 6016272 h 6358440"/>
                  <a:gd name="connsiteX225" fmla="*/ 1232274 w 5490291"/>
                  <a:gd name="connsiteY225" fmla="*/ 6016272 h 6358440"/>
                  <a:gd name="connsiteX226" fmla="*/ 1243305 w 5490291"/>
                  <a:gd name="connsiteY226" fmla="*/ 6008954 h 6358440"/>
                  <a:gd name="connsiteX227" fmla="*/ 1243305 w 5490291"/>
                  <a:gd name="connsiteY227" fmla="*/ 6008954 h 6358440"/>
                  <a:gd name="connsiteX228" fmla="*/ 1254230 w 5490291"/>
                  <a:gd name="connsiteY228" fmla="*/ 6001529 h 6358440"/>
                  <a:gd name="connsiteX229" fmla="*/ 1254230 w 5490291"/>
                  <a:gd name="connsiteY229" fmla="*/ 6001529 h 6358440"/>
                  <a:gd name="connsiteX230" fmla="*/ 1265261 w 5490291"/>
                  <a:gd name="connsiteY230" fmla="*/ 5993892 h 6358440"/>
                  <a:gd name="connsiteX231" fmla="*/ 1265261 w 5490291"/>
                  <a:gd name="connsiteY231" fmla="*/ 5993892 h 6358440"/>
                  <a:gd name="connsiteX232" fmla="*/ 1276292 w 5490291"/>
                  <a:gd name="connsiteY232" fmla="*/ 5986255 h 6358440"/>
                  <a:gd name="connsiteX233" fmla="*/ 1276292 w 5490291"/>
                  <a:gd name="connsiteY233" fmla="*/ 5986255 h 6358440"/>
                  <a:gd name="connsiteX234" fmla="*/ 1287216 w 5490291"/>
                  <a:gd name="connsiteY234" fmla="*/ 5978407 h 6358440"/>
                  <a:gd name="connsiteX235" fmla="*/ 1287216 w 5490291"/>
                  <a:gd name="connsiteY235" fmla="*/ 5978407 h 6358440"/>
                  <a:gd name="connsiteX236" fmla="*/ 1298247 w 5490291"/>
                  <a:gd name="connsiteY236" fmla="*/ 5970345 h 6358440"/>
                  <a:gd name="connsiteX237" fmla="*/ 1298247 w 5490291"/>
                  <a:gd name="connsiteY237" fmla="*/ 5970345 h 6358440"/>
                  <a:gd name="connsiteX238" fmla="*/ 1309278 w 5490291"/>
                  <a:gd name="connsiteY238" fmla="*/ 5962284 h 6358440"/>
                  <a:gd name="connsiteX239" fmla="*/ 1309278 w 5490291"/>
                  <a:gd name="connsiteY239" fmla="*/ 5962284 h 6358440"/>
                  <a:gd name="connsiteX240" fmla="*/ 1320309 w 5490291"/>
                  <a:gd name="connsiteY240" fmla="*/ 5954012 h 6358440"/>
                  <a:gd name="connsiteX241" fmla="*/ 1320309 w 5490291"/>
                  <a:gd name="connsiteY241" fmla="*/ 5954012 h 6358440"/>
                  <a:gd name="connsiteX242" fmla="*/ 1331234 w 5490291"/>
                  <a:gd name="connsiteY242" fmla="*/ 5945526 h 6358440"/>
                  <a:gd name="connsiteX243" fmla="*/ 1331234 w 5490291"/>
                  <a:gd name="connsiteY243" fmla="*/ 5945526 h 6358440"/>
                  <a:gd name="connsiteX244" fmla="*/ 1342265 w 5490291"/>
                  <a:gd name="connsiteY244" fmla="*/ 5936935 h 6358440"/>
                  <a:gd name="connsiteX245" fmla="*/ 1342265 w 5490291"/>
                  <a:gd name="connsiteY245" fmla="*/ 5936935 h 6358440"/>
                  <a:gd name="connsiteX246" fmla="*/ 1353295 w 5490291"/>
                  <a:gd name="connsiteY246" fmla="*/ 5928238 h 6358440"/>
                  <a:gd name="connsiteX247" fmla="*/ 1353295 w 5490291"/>
                  <a:gd name="connsiteY247" fmla="*/ 5928238 h 6358440"/>
                  <a:gd name="connsiteX248" fmla="*/ 1364326 w 5490291"/>
                  <a:gd name="connsiteY248" fmla="*/ 5919434 h 6358440"/>
                  <a:gd name="connsiteX249" fmla="*/ 1364326 w 5490291"/>
                  <a:gd name="connsiteY249" fmla="*/ 5919434 h 6358440"/>
                  <a:gd name="connsiteX250" fmla="*/ 1375251 w 5490291"/>
                  <a:gd name="connsiteY250" fmla="*/ 5910419 h 6358440"/>
                  <a:gd name="connsiteX251" fmla="*/ 1375251 w 5490291"/>
                  <a:gd name="connsiteY251" fmla="*/ 5910419 h 6358440"/>
                  <a:gd name="connsiteX252" fmla="*/ 1386282 w 5490291"/>
                  <a:gd name="connsiteY252" fmla="*/ 5901191 h 6358440"/>
                  <a:gd name="connsiteX253" fmla="*/ 1386282 w 5490291"/>
                  <a:gd name="connsiteY253" fmla="*/ 5901191 h 6358440"/>
                  <a:gd name="connsiteX254" fmla="*/ 1397313 w 5490291"/>
                  <a:gd name="connsiteY254" fmla="*/ 5891857 h 6358440"/>
                  <a:gd name="connsiteX255" fmla="*/ 1397313 w 5490291"/>
                  <a:gd name="connsiteY255" fmla="*/ 5891857 h 6358440"/>
                  <a:gd name="connsiteX256" fmla="*/ 1408344 w 5490291"/>
                  <a:gd name="connsiteY256" fmla="*/ 5882417 h 6358440"/>
                  <a:gd name="connsiteX257" fmla="*/ 1408344 w 5490291"/>
                  <a:gd name="connsiteY257" fmla="*/ 5882417 h 6358440"/>
                  <a:gd name="connsiteX258" fmla="*/ 1419268 w 5490291"/>
                  <a:gd name="connsiteY258" fmla="*/ 5872765 h 6358440"/>
                  <a:gd name="connsiteX259" fmla="*/ 1419268 w 5490291"/>
                  <a:gd name="connsiteY259" fmla="*/ 5872765 h 6358440"/>
                  <a:gd name="connsiteX260" fmla="*/ 1430299 w 5490291"/>
                  <a:gd name="connsiteY260" fmla="*/ 5863007 h 6358440"/>
                  <a:gd name="connsiteX261" fmla="*/ 1430299 w 5490291"/>
                  <a:gd name="connsiteY261" fmla="*/ 5863007 h 6358440"/>
                  <a:gd name="connsiteX262" fmla="*/ 1441330 w 5490291"/>
                  <a:gd name="connsiteY262" fmla="*/ 5852930 h 6358440"/>
                  <a:gd name="connsiteX263" fmla="*/ 1441330 w 5490291"/>
                  <a:gd name="connsiteY263" fmla="*/ 5852930 h 6358440"/>
                  <a:gd name="connsiteX264" fmla="*/ 1452361 w 5490291"/>
                  <a:gd name="connsiteY264" fmla="*/ 5842855 h 6358440"/>
                  <a:gd name="connsiteX265" fmla="*/ 1452361 w 5490291"/>
                  <a:gd name="connsiteY265" fmla="*/ 5842855 h 6358440"/>
                  <a:gd name="connsiteX266" fmla="*/ 1463286 w 5490291"/>
                  <a:gd name="connsiteY266" fmla="*/ 5832566 h 6358440"/>
                  <a:gd name="connsiteX267" fmla="*/ 1463286 w 5490291"/>
                  <a:gd name="connsiteY267" fmla="*/ 5832566 h 6358440"/>
                  <a:gd name="connsiteX268" fmla="*/ 1474317 w 5490291"/>
                  <a:gd name="connsiteY268" fmla="*/ 5822065 h 6358440"/>
                  <a:gd name="connsiteX269" fmla="*/ 1474317 w 5490291"/>
                  <a:gd name="connsiteY269" fmla="*/ 5822065 h 6358440"/>
                  <a:gd name="connsiteX270" fmla="*/ 1485347 w 5490291"/>
                  <a:gd name="connsiteY270" fmla="*/ 5811353 h 6358440"/>
                  <a:gd name="connsiteX271" fmla="*/ 1485347 w 5490291"/>
                  <a:gd name="connsiteY271" fmla="*/ 5811353 h 6358440"/>
                  <a:gd name="connsiteX272" fmla="*/ 1496272 w 5490291"/>
                  <a:gd name="connsiteY272" fmla="*/ 5800534 h 6358440"/>
                  <a:gd name="connsiteX273" fmla="*/ 1496272 w 5490291"/>
                  <a:gd name="connsiteY273" fmla="*/ 5800534 h 6358440"/>
                  <a:gd name="connsiteX274" fmla="*/ 1507303 w 5490291"/>
                  <a:gd name="connsiteY274" fmla="*/ 5789503 h 6358440"/>
                  <a:gd name="connsiteX275" fmla="*/ 1507303 w 5490291"/>
                  <a:gd name="connsiteY275" fmla="*/ 5789503 h 6358440"/>
                  <a:gd name="connsiteX276" fmla="*/ 1518334 w 5490291"/>
                  <a:gd name="connsiteY276" fmla="*/ 5778366 h 6358440"/>
                  <a:gd name="connsiteX277" fmla="*/ 1518334 w 5490291"/>
                  <a:gd name="connsiteY277" fmla="*/ 5778366 h 6358440"/>
                  <a:gd name="connsiteX278" fmla="*/ 1529365 w 5490291"/>
                  <a:gd name="connsiteY278" fmla="*/ 5767017 h 6358440"/>
                  <a:gd name="connsiteX279" fmla="*/ 1529365 w 5490291"/>
                  <a:gd name="connsiteY279" fmla="*/ 5767017 h 6358440"/>
                  <a:gd name="connsiteX280" fmla="*/ 1540290 w 5490291"/>
                  <a:gd name="connsiteY280" fmla="*/ 5755456 h 6358440"/>
                  <a:gd name="connsiteX281" fmla="*/ 1540290 w 5490291"/>
                  <a:gd name="connsiteY281" fmla="*/ 5755456 h 6358440"/>
                  <a:gd name="connsiteX282" fmla="*/ 1551320 w 5490291"/>
                  <a:gd name="connsiteY282" fmla="*/ 5743683 h 6358440"/>
                  <a:gd name="connsiteX283" fmla="*/ 1551320 w 5490291"/>
                  <a:gd name="connsiteY283" fmla="*/ 5743683 h 6358440"/>
                  <a:gd name="connsiteX284" fmla="*/ 1562351 w 5490291"/>
                  <a:gd name="connsiteY284" fmla="*/ 5731803 h 6358440"/>
                  <a:gd name="connsiteX285" fmla="*/ 1562351 w 5490291"/>
                  <a:gd name="connsiteY285" fmla="*/ 5731803 h 6358440"/>
                  <a:gd name="connsiteX286" fmla="*/ 1573382 w 5490291"/>
                  <a:gd name="connsiteY286" fmla="*/ 5719606 h 6358440"/>
                  <a:gd name="connsiteX287" fmla="*/ 1573382 w 5490291"/>
                  <a:gd name="connsiteY287" fmla="*/ 5719606 h 6358440"/>
                  <a:gd name="connsiteX288" fmla="*/ 1584307 w 5490291"/>
                  <a:gd name="connsiteY288" fmla="*/ 5707302 h 6358440"/>
                  <a:gd name="connsiteX289" fmla="*/ 1584307 w 5490291"/>
                  <a:gd name="connsiteY289" fmla="*/ 5707302 h 6358440"/>
                  <a:gd name="connsiteX290" fmla="*/ 1595338 w 5490291"/>
                  <a:gd name="connsiteY290" fmla="*/ 5694786 h 6358440"/>
                  <a:gd name="connsiteX291" fmla="*/ 1595338 w 5490291"/>
                  <a:gd name="connsiteY291" fmla="*/ 5694786 h 6358440"/>
                  <a:gd name="connsiteX292" fmla="*/ 1606369 w 5490291"/>
                  <a:gd name="connsiteY292" fmla="*/ 5682058 h 6358440"/>
                  <a:gd name="connsiteX293" fmla="*/ 1606369 w 5490291"/>
                  <a:gd name="connsiteY293" fmla="*/ 5682058 h 6358440"/>
                  <a:gd name="connsiteX294" fmla="*/ 1617400 w 5490291"/>
                  <a:gd name="connsiteY294" fmla="*/ 5669225 h 6358440"/>
                  <a:gd name="connsiteX295" fmla="*/ 1617400 w 5490291"/>
                  <a:gd name="connsiteY295" fmla="*/ 5669225 h 6358440"/>
                  <a:gd name="connsiteX296" fmla="*/ 1628324 w 5490291"/>
                  <a:gd name="connsiteY296" fmla="*/ 5656072 h 6358440"/>
                  <a:gd name="connsiteX297" fmla="*/ 1628324 w 5490291"/>
                  <a:gd name="connsiteY297" fmla="*/ 5656072 h 6358440"/>
                  <a:gd name="connsiteX298" fmla="*/ 1639355 w 5490291"/>
                  <a:gd name="connsiteY298" fmla="*/ 5642708 h 6358440"/>
                  <a:gd name="connsiteX299" fmla="*/ 1639355 w 5490291"/>
                  <a:gd name="connsiteY299" fmla="*/ 5642708 h 6358440"/>
                  <a:gd name="connsiteX300" fmla="*/ 1650386 w 5490291"/>
                  <a:gd name="connsiteY300" fmla="*/ 5629238 h 6358440"/>
                  <a:gd name="connsiteX301" fmla="*/ 1650386 w 5490291"/>
                  <a:gd name="connsiteY301" fmla="*/ 5629238 h 6358440"/>
                  <a:gd name="connsiteX302" fmla="*/ 1661311 w 5490291"/>
                  <a:gd name="connsiteY302" fmla="*/ 5615555 h 6358440"/>
                  <a:gd name="connsiteX303" fmla="*/ 1661311 w 5490291"/>
                  <a:gd name="connsiteY303" fmla="*/ 5615555 h 6358440"/>
                  <a:gd name="connsiteX304" fmla="*/ 1672342 w 5490291"/>
                  <a:gd name="connsiteY304" fmla="*/ 5601555 h 6358440"/>
                  <a:gd name="connsiteX305" fmla="*/ 1672342 w 5490291"/>
                  <a:gd name="connsiteY305" fmla="*/ 5601555 h 6358440"/>
                  <a:gd name="connsiteX306" fmla="*/ 1683373 w 5490291"/>
                  <a:gd name="connsiteY306" fmla="*/ 5587448 h 6358440"/>
                  <a:gd name="connsiteX307" fmla="*/ 1683373 w 5490291"/>
                  <a:gd name="connsiteY307" fmla="*/ 5587448 h 6358440"/>
                  <a:gd name="connsiteX308" fmla="*/ 1694403 w 5490291"/>
                  <a:gd name="connsiteY308" fmla="*/ 5573023 h 6358440"/>
                  <a:gd name="connsiteX309" fmla="*/ 1694403 w 5490291"/>
                  <a:gd name="connsiteY309" fmla="*/ 5573023 h 6358440"/>
                  <a:gd name="connsiteX310" fmla="*/ 1705328 w 5490291"/>
                  <a:gd name="connsiteY310" fmla="*/ 5558492 h 6358440"/>
                  <a:gd name="connsiteX311" fmla="*/ 1705328 w 5490291"/>
                  <a:gd name="connsiteY311" fmla="*/ 5558492 h 6358440"/>
                  <a:gd name="connsiteX312" fmla="*/ 1716359 w 5490291"/>
                  <a:gd name="connsiteY312" fmla="*/ 5543749 h 6358440"/>
                  <a:gd name="connsiteX313" fmla="*/ 1716359 w 5490291"/>
                  <a:gd name="connsiteY313" fmla="*/ 5543749 h 6358440"/>
                  <a:gd name="connsiteX314" fmla="*/ 1727390 w 5490291"/>
                  <a:gd name="connsiteY314" fmla="*/ 5528687 h 6358440"/>
                  <a:gd name="connsiteX315" fmla="*/ 1727390 w 5490291"/>
                  <a:gd name="connsiteY315" fmla="*/ 5528687 h 6358440"/>
                  <a:gd name="connsiteX316" fmla="*/ 1738421 w 5490291"/>
                  <a:gd name="connsiteY316" fmla="*/ 5513414 h 6358440"/>
                  <a:gd name="connsiteX317" fmla="*/ 1738421 w 5490291"/>
                  <a:gd name="connsiteY317" fmla="*/ 5513414 h 6358440"/>
                  <a:gd name="connsiteX318" fmla="*/ 1749346 w 5490291"/>
                  <a:gd name="connsiteY318" fmla="*/ 5498034 h 6358440"/>
                  <a:gd name="connsiteX319" fmla="*/ 1749346 w 5490291"/>
                  <a:gd name="connsiteY319" fmla="*/ 5498034 h 6358440"/>
                  <a:gd name="connsiteX320" fmla="*/ 1760376 w 5490291"/>
                  <a:gd name="connsiteY320" fmla="*/ 5482336 h 6358440"/>
                  <a:gd name="connsiteX321" fmla="*/ 1760376 w 5490291"/>
                  <a:gd name="connsiteY321" fmla="*/ 5482336 h 6358440"/>
                  <a:gd name="connsiteX322" fmla="*/ 1771407 w 5490291"/>
                  <a:gd name="connsiteY322" fmla="*/ 5466426 h 6358440"/>
                  <a:gd name="connsiteX323" fmla="*/ 1771407 w 5490291"/>
                  <a:gd name="connsiteY323" fmla="*/ 5466426 h 6358440"/>
                  <a:gd name="connsiteX324" fmla="*/ 1782438 w 5490291"/>
                  <a:gd name="connsiteY324" fmla="*/ 5450305 h 6358440"/>
                  <a:gd name="connsiteX325" fmla="*/ 1782438 w 5490291"/>
                  <a:gd name="connsiteY325" fmla="*/ 5450305 h 6358440"/>
                  <a:gd name="connsiteX326" fmla="*/ 1793363 w 5490291"/>
                  <a:gd name="connsiteY326" fmla="*/ 5433864 h 6358440"/>
                  <a:gd name="connsiteX327" fmla="*/ 1793363 w 5490291"/>
                  <a:gd name="connsiteY327" fmla="*/ 5433864 h 6358440"/>
                  <a:gd name="connsiteX328" fmla="*/ 1804394 w 5490291"/>
                  <a:gd name="connsiteY328" fmla="*/ 5417318 h 6358440"/>
                  <a:gd name="connsiteX329" fmla="*/ 1804394 w 5490291"/>
                  <a:gd name="connsiteY329" fmla="*/ 5417318 h 6358440"/>
                  <a:gd name="connsiteX330" fmla="*/ 1815425 w 5490291"/>
                  <a:gd name="connsiteY330" fmla="*/ 5400453 h 6358440"/>
                  <a:gd name="connsiteX331" fmla="*/ 1815425 w 5490291"/>
                  <a:gd name="connsiteY331" fmla="*/ 5400453 h 6358440"/>
                  <a:gd name="connsiteX332" fmla="*/ 1826349 w 5490291"/>
                  <a:gd name="connsiteY332" fmla="*/ 5383377 h 6358440"/>
                  <a:gd name="connsiteX333" fmla="*/ 1826349 w 5490291"/>
                  <a:gd name="connsiteY333" fmla="*/ 5383377 h 6358440"/>
                  <a:gd name="connsiteX334" fmla="*/ 1837380 w 5490291"/>
                  <a:gd name="connsiteY334" fmla="*/ 5366088 h 6358440"/>
                  <a:gd name="connsiteX335" fmla="*/ 1837380 w 5490291"/>
                  <a:gd name="connsiteY335" fmla="*/ 5366088 h 6358440"/>
                  <a:gd name="connsiteX336" fmla="*/ 1848411 w 5490291"/>
                  <a:gd name="connsiteY336" fmla="*/ 5348587 h 6358440"/>
                  <a:gd name="connsiteX337" fmla="*/ 1848411 w 5490291"/>
                  <a:gd name="connsiteY337" fmla="*/ 5348587 h 6358440"/>
                  <a:gd name="connsiteX338" fmla="*/ 1859442 w 5490291"/>
                  <a:gd name="connsiteY338" fmla="*/ 5330768 h 6358440"/>
                  <a:gd name="connsiteX339" fmla="*/ 1859442 w 5490291"/>
                  <a:gd name="connsiteY339" fmla="*/ 5330768 h 6358440"/>
                  <a:gd name="connsiteX340" fmla="*/ 1870367 w 5490291"/>
                  <a:gd name="connsiteY340" fmla="*/ 5312843 h 6358440"/>
                  <a:gd name="connsiteX341" fmla="*/ 1870367 w 5490291"/>
                  <a:gd name="connsiteY341" fmla="*/ 5312843 h 6358440"/>
                  <a:gd name="connsiteX342" fmla="*/ 1881398 w 5490291"/>
                  <a:gd name="connsiteY342" fmla="*/ 5294600 h 6358440"/>
                  <a:gd name="connsiteX343" fmla="*/ 1881398 w 5490291"/>
                  <a:gd name="connsiteY343" fmla="*/ 5294600 h 6358440"/>
                  <a:gd name="connsiteX344" fmla="*/ 1892429 w 5490291"/>
                  <a:gd name="connsiteY344" fmla="*/ 5276038 h 6358440"/>
                  <a:gd name="connsiteX345" fmla="*/ 1892429 w 5490291"/>
                  <a:gd name="connsiteY345" fmla="*/ 5276038 h 6358440"/>
                  <a:gd name="connsiteX346" fmla="*/ 1903459 w 5490291"/>
                  <a:gd name="connsiteY346" fmla="*/ 5257371 h 6358440"/>
                  <a:gd name="connsiteX347" fmla="*/ 1903459 w 5490291"/>
                  <a:gd name="connsiteY347" fmla="*/ 5257371 h 6358440"/>
                  <a:gd name="connsiteX348" fmla="*/ 1914384 w 5490291"/>
                  <a:gd name="connsiteY348" fmla="*/ 5238384 h 6358440"/>
                  <a:gd name="connsiteX349" fmla="*/ 1914384 w 5490291"/>
                  <a:gd name="connsiteY349" fmla="*/ 5238384 h 6358440"/>
                  <a:gd name="connsiteX350" fmla="*/ 1925415 w 5490291"/>
                  <a:gd name="connsiteY350" fmla="*/ 5219081 h 6358440"/>
                  <a:gd name="connsiteX351" fmla="*/ 1925415 w 5490291"/>
                  <a:gd name="connsiteY351" fmla="*/ 5219081 h 6358440"/>
                  <a:gd name="connsiteX352" fmla="*/ 1936446 w 5490291"/>
                  <a:gd name="connsiteY352" fmla="*/ 5199671 h 6358440"/>
                  <a:gd name="connsiteX353" fmla="*/ 1936446 w 5490291"/>
                  <a:gd name="connsiteY353" fmla="*/ 5199671 h 6358440"/>
                  <a:gd name="connsiteX354" fmla="*/ 1947477 w 5490291"/>
                  <a:gd name="connsiteY354" fmla="*/ 5179943 h 6358440"/>
                  <a:gd name="connsiteX355" fmla="*/ 1947477 w 5490291"/>
                  <a:gd name="connsiteY355" fmla="*/ 5179943 h 6358440"/>
                  <a:gd name="connsiteX356" fmla="*/ 1958402 w 5490291"/>
                  <a:gd name="connsiteY356" fmla="*/ 5160002 h 6358440"/>
                  <a:gd name="connsiteX357" fmla="*/ 1958402 w 5490291"/>
                  <a:gd name="connsiteY357" fmla="*/ 5160002 h 6358440"/>
                  <a:gd name="connsiteX358" fmla="*/ 1969433 w 5490291"/>
                  <a:gd name="connsiteY358" fmla="*/ 5139743 h 6358440"/>
                  <a:gd name="connsiteX359" fmla="*/ 1969433 w 5490291"/>
                  <a:gd name="connsiteY359" fmla="*/ 5139743 h 6358440"/>
                  <a:gd name="connsiteX360" fmla="*/ 1980463 w 5490291"/>
                  <a:gd name="connsiteY360" fmla="*/ 5119272 h 6358440"/>
                  <a:gd name="connsiteX361" fmla="*/ 1980463 w 5490291"/>
                  <a:gd name="connsiteY361" fmla="*/ 5119272 h 6358440"/>
                  <a:gd name="connsiteX362" fmla="*/ 1991494 w 5490291"/>
                  <a:gd name="connsiteY362" fmla="*/ 5098590 h 6358440"/>
                  <a:gd name="connsiteX363" fmla="*/ 1991494 w 5490291"/>
                  <a:gd name="connsiteY363" fmla="*/ 5098590 h 6358440"/>
                  <a:gd name="connsiteX364" fmla="*/ 2002419 w 5490291"/>
                  <a:gd name="connsiteY364" fmla="*/ 5077589 h 6358440"/>
                  <a:gd name="connsiteX365" fmla="*/ 2002419 w 5490291"/>
                  <a:gd name="connsiteY365" fmla="*/ 5077589 h 6358440"/>
                  <a:gd name="connsiteX366" fmla="*/ 2013450 w 5490291"/>
                  <a:gd name="connsiteY366" fmla="*/ 5056375 h 6358440"/>
                  <a:gd name="connsiteX367" fmla="*/ 2013450 w 5490291"/>
                  <a:gd name="connsiteY367" fmla="*/ 5056375 h 6358440"/>
                  <a:gd name="connsiteX368" fmla="*/ 2024481 w 5490291"/>
                  <a:gd name="connsiteY368" fmla="*/ 5034950 h 6358440"/>
                  <a:gd name="connsiteX369" fmla="*/ 2024481 w 5490291"/>
                  <a:gd name="connsiteY369" fmla="*/ 5034950 h 6358440"/>
                  <a:gd name="connsiteX370" fmla="*/ 2035406 w 5490291"/>
                  <a:gd name="connsiteY370" fmla="*/ 5013313 h 6358440"/>
                  <a:gd name="connsiteX371" fmla="*/ 2035406 w 5490291"/>
                  <a:gd name="connsiteY371" fmla="*/ 5013313 h 6358440"/>
                  <a:gd name="connsiteX372" fmla="*/ 2046436 w 5490291"/>
                  <a:gd name="connsiteY372" fmla="*/ 4991357 h 6358440"/>
                  <a:gd name="connsiteX373" fmla="*/ 2046436 w 5490291"/>
                  <a:gd name="connsiteY373" fmla="*/ 4991357 h 6358440"/>
                  <a:gd name="connsiteX374" fmla="*/ 2057467 w 5490291"/>
                  <a:gd name="connsiteY374" fmla="*/ 4969083 h 6358440"/>
                  <a:gd name="connsiteX375" fmla="*/ 2057467 w 5490291"/>
                  <a:gd name="connsiteY375" fmla="*/ 4969083 h 6358440"/>
                  <a:gd name="connsiteX376" fmla="*/ 2068498 w 5490291"/>
                  <a:gd name="connsiteY376" fmla="*/ 4946703 h 6358440"/>
                  <a:gd name="connsiteX377" fmla="*/ 2068498 w 5490291"/>
                  <a:gd name="connsiteY377" fmla="*/ 4946703 h 6358440"/>
                  <a:gd name="connsiteX378" fmla="*/ 2079423 w 5490291"/>
                  <a:gd name="connsiteY378" fmla="*/ 4924005 h 6358440"/>
                  <a:gd name="connsiteX379" fmla="*/ 2079423 w 5490291"/>
                  <a:gd name="connsiteY379" fmla="*/ 4924005 h 6358440"/>
                  <a:gd name="connsiteX380" fmla="*/ 2090454 w 5490291"/>
                  <a:gd name="connsiteY380" fmla="*/ 4900989 h 6358440"/>
                  <a:gd name="connsiteX381" fmla="*/ 2090454 w 5490291"/>
                  <a:gd name="connsiteY381" fmla="*/ 4900989 h 6358440"/>
                  <a:gd name="connsiteX382" fmla="*/ 2101484 w 5490291"/>
                  <a:gd name="connsiteY382" fmla="*/ 4877866 h 6358440"/>
                  <a:gd name="connsiteX383" fmla="*/ 2101484 w 5490291"/>
                  <a:gd name="connsiteY383" fmla="*/ 4877866 h 6358440"/>
                  <a:gd name="connsiteX384" fmla="*/ 2112515 w 5490291"/>
                  <a:gd name="connsiteY384" fmla="*/ 4854426 h 6358440"/>
                  <a:gd name="connsiteX385" fmla="*/ 2112515 w 5490291"/>
                  <a:gd name="connsiteY385" fmla="*/ 4854426 h 6358440"/>
                  <a:gd name="connsiteX386" fmla="*/ 2123440 w 5490291"/>
                  <a:gd name="connsiteY386" fmla="*/ 4830667 h 6358440"/>
                  <a:gd name="connsiteX387" fmla="*/ 2123440 w 5490291"/>
                  <a:gd name="connsiteY387" fmla="*/ 4830667 h 6358440"/>
                  <a:gd name="connsiteX388" fmla="*/ 2134471 w 5490291"/>
                  <a:gd name="connsiteY388" fmla="*/ 4806802 h 6358440"/>
                  <a:gd name="connsiteX389" fmla="*/ 2134471 w 5490291"/>
                  <a:gd name="connsiteY389" fmla="*/ 4806802 h 6358440"/>
                  <a:gd name="connsiteX390" fmla="*/ 2145502 w 5490291"/>
                  <a:gd name="connsiteY390" fmla="*/ 4782619 h 6358440"/>
                  <a:gd name="connsiteX391" fmla="*/ 2145502 w 5490291"/>
                  <a:gd name="connsiteY391" fmla="*/ 4782619 h 6358440"/>
                  <a:gd name="connsiteX392" fmla="*/ 2156533 w 5490291"/>
                  <a:gd name="connsiteY392" fmla="*/ 4758224 h 6358440"/>
                  <a:gd name="connsiteX393" fmla="*/ 2156533 w 5490291"/>
                  <a:gd name="connsiteY393" fmla="*/ 4758224 h 6358440"/>
                  <a:gd name="connsiteX394" fmla="*/ 2167458 w 5490291"/>
                  <a:gd name="connsiteY394" fmla="*/ 4733511 h 6358440"/>
                  <a:gd name="connsiteX395" fmla="*/ 2167458 w 5490291"/>
                  <a:gd name="connsiteY395" fmla="*/ 4733511 h 6358440"/>
                  <a:gd name="connsiteX396" fmla="*/ 2178488 w 5490291"/>
                  <a:gd name="connsiteY396" fmla="*/ 4708585 h 6358440"/>
                  <a:gd name="connsiteX397" fmla="*/ 2178488 w 5490291"/>
                  <a:gd name="connsiteY397" fmla="*/ 4708585 h 6358440"/>
                  <a:gd name="connsiteX398" fmla="*/ 2189519 w 5490291"/>
                  <a:gd name="connsiteY398" fmla="*/ 4683448 h 6358440"/>
                  <a:gd name="connsiteX399" fmla="*/ 2189519 w 5490291"/>
                  <a:gd name="connsiteY399" fmla="*/ 4683448 h 6358440"/>
                  <a:gd name="connsiteX400" fmla="*/ 2200444 w 5490291"/>
                  <a:gd name="connsiteY400" fmla="*/ 4658098 h 6358440"/>
                  <a:gd name="connsiteX401" fmla="*/ 2200444 w 5490291"/>
                  <a:gd name="connsiteY401" fmla="*/ 4658098 h 6358440"/>
                  <a:gd name="connsiteX402" fmla="*/ 2211475 w 5490291"/>
                  <a:gd name="connsiteY402" fmla="*/ 4632536 h 6358440"/>
                  <a:gd name="connsiteX403" fmla="*/ 2211475 w 5490291"/>
                  <a:gd name="connsiteY403" fmla="*/ 4632536 h 6358440"/>
                  <a:gd name="connsiteX404" fmla="*/ 2222506 w 5490291"/>
                  <a:gd name="connsiteY404" fmla="*/ 4606656 h 6358440"/>
                  <a:gd name="connsiteX405" fmla="*/ 2222506 w 5490291"/>
                  <a:gd name="connsiteY405" fmla="*/ 4606656 h 6358440"/>
                  <a:gd name="connsiteX406" fmla="*/ 2233537 w 5490291"/>
                  <a:gd name="connsiteY406" fmla="*/ 4580670 h 6358440"/>
                  <a:gd name="connsiteX407" fmla="*/ 2233537 w 5490291"/>
                  <a:gd name="connsiteY407" fmla="*/ 4580670 h 6358440"/>
                  <a:gd name="connsiteX408" fmla="*/ 2244461 w 5490291"/>
                  <a:gd name="connsiteY408" fmla="*/ 4554366 h 6358440"/>
                  <a:gd name="connsiteX409" fmla="*/ 2244461 w 5490291"/>
                  <a:gd name="connsiteY409" fmla="*/ 4554366 h 6358440"/>
                  <a:gd name="connsiteX410" fmla="*/ 2255492 w 5490291"/>
                  <a:gd name="connsiteY410" fmla="*/ 4527849 h 6358440"/>
                  <a:gd name="connsiteX411" fmla="*/ 2255492 w 5490291"/>
                  <a:gd name="connsiteY411" fmla="*/ 4527849 h 6358440"/>
                  <a:gd name="connsiteX412" fmla="*/ 2266523 w 5490291"/>
                  <a:gd name="connsiteY412" fmla="*/ 4501014 h 6358440"/>
                  <a:gd name="connsiteX413" fmla="*/ 2266523 w 5490291"/>
                  <a:gd name="connsiteY413" fmla="*/ 4501014 h 6358440"/>
                  <a:gd name="connsiteX414" fmla="*/ 2277554 w 5490291"/>
                  <a:gd name="connsiteY414" fmla="*/ 4474074 h 6358440"/>
                  <a:gd name="connsiteX415" fmla="*/ 2277554 w 5490291"/>
                  <a:gd name="connsiteY415" fmla="*/ 4474074 h 6358440"/>
                  <a:gd name="connsiteX416" fmla="*/ 2288479 w 5490291"/>
                  <a:gd name="connsiteY416" fmla="*/ 4446921 h 6358440"/>
                  <a:gd name="connsiteX417" fmla="*/ 2288479 w 5490291"/>
                  <a:gd name="connsiteY417" fmla="*/ 4446921 h 6358440"/>
                  <a:gd name="connsiteX418" fmla="*/ 2299510 w 5490291"/>
                  <a:gd name="connsiteY418" fmla="*/ 4419556 h 6358440"/>
                  <a:gd name="connsiteX419" fmla="*/ 2299510 w 5490291"/>
                  <a:gd name="connsiteY419" fmla="*/ 4419556 h 6358440"/>
                  <a:gd name="connsiteX420" fmla="*/ 2310541 w 5490291"/>
                  <a:gd name="connsiteY420" fmla="*/ 4391872 h 6358440"/>
                  <a:gd name="connsiteX421" fmla="*/ 2310541 w 5490291"/>
                  <a:gd name="connsiteY421" fmla="*/ 4391872 h 6358440"/>
                  <a:gd name="connsiteX422" fmla="*/ 2321571 w 5490291"/>
                  <a:gd name="connsiteY422" fmla="*/ 4364083 h 6358440"/>
                  <a:gd name="connsiteX423" fmla="*/ 2321571 w 5490291"/>
                  <a:gd name="connsiteY423" fmla="*/ 4364083 h 6358440"/>
                  <a:gd name="connsiteX424" fmla="*/ 2332496 w 5490291"/>
                  <a:gd name="connsiteY424" fmla="*/ 4336082 h 6358440"/>
                  <a:gd name="connsiteX425" fmla="*/ 2332496 w 5490291"/>
                  <a:gd name="connsiteY425" fmla="*/ 4336082 h 6358440"/>
                  <a:gd name="connsiteX426" fmla="*/ 2343527 w 5490291"/>
                  <a:gd name="connsiteY426" fmla="*/ 4307868 h 6358440"/>
                  <a:gd name="connsiteX427" fmla="*/ 2343527 w 5490291"/>
                  <a:gd name="connsiteY427" fmla="*/ 4307868 h 6358440"/>
                  <a:gd name="connsiteX428" fmla="*/ 2354558 w 5490291"/>
                  <a:gd name="connsiteY428" fmla="*/ 4279443 h 6358440"/>
                  <a:gd name="connsiteX429" fmla="*/ 2354558 w 5490291"/>
                  <a:gd name="connsiteY429" fmla="*/ 4279443 h 6358440"/>
                  <a:gd name="connsiteX430" fmla="*/ 2365483 w 5490291"/>
                  <a:gd name="connsiteY430" fmla="*/ 4250805 h 6358440"/>
                  <a:gd name="connsiteX431" fmla="*/ 2365483 w 5490291"/>
                  <a:gd name="connsiteY431" fmla="*/ 4250805 h 6358440"/>
                  <a:gd name="connsiteX432" fmla="*/ 2376514 w 5490291"/>
                  <a:gd name="connsiteY432" fmla="*/ 4221955 h 6358440"/>
                  <a:gd name="connsiteX433" fmla="*/ 2376514 w 5490291"/>
                  <a:gd name="connsiteY433" fmla="*/ 4221955 h 6358440"/>
                  <a:gd name="connsiteX434" fmla="*/ 2387544 w 5490291"/>
                  <a:gd name="connsiteY434" fmla="*/ 4192999 h 6358440"/>
                  <a:gd name="connsiteX435" fmla="*/ 2387544 w 5490291"/>
                  <a:gd name="connsiteY435" fmla="*/ 4192999 h 6358440"/>
                  <a:gd name="connsiteX436" fmla="*/ 2398575 w 5490291"/>
                  <a:gd name="connsiteY436" fmla="*/ 4163831 h 6358440"/>
                  <a:gd name="connsiteX437" fmla="*/ 2398575 w 5490291"/>
                  <a:gd name="connsiteY437" fmla="*/ 4163831 h 6358440"/>
                  <a:gd name="connsiteX438" fmla="*/ 2409500 w 5490291"/>
                  <a:gd name="connsiteY438" fmla="*/ 4134450 h 6358440"/>
                  <a:gd name="connsiteX439" fmla="*/ 2409500 w 5490291"/>
                  <a:gd name="connsiteY439" fmla="*/ 4134450 h 6358440"/>
                  <a:gd name="connsiteX440" fmla="*/ 2420531 w 5490291"/>
                  <a:gd name="connsiteY440" fmla="*/ 4104858 h 6358440"/>
                  <a:gd name="connsiteX441" fmla="*/ 2420531 w 5490291"/>
                  <a:gd name="connsiteY441" fmla="*/ 4104858 h 6358440"/>
                  <a:gd name="connsiteX442" fmla="*/ 2431562 w 5490291"/>
                  <a:gd name="connsiteY442" fmla="*/ 4075159 h 6358440"/>
                  <a:gd name="connsiteX443" fmla="*/ 2431562 w 5490291"/>
                  <a:gd name="connsiteY443" fmla="*/ 4075159 h 6358440"/>
                  <a:gd name="connsiteX444" fmla="*/ 2442593 w 5490291"/>
                  <a:gd name="connsiteY444" fmla="*/ 4045355 h 6358440"/>
                  <a:gd name="connsiteX445" fmla="*/ 2442593 w 5490291"/>
                  <a:gd name="connsiteY445" fmla="*/ 4045355 h 6358440"/>
                  <a:gd name="connsiteX446" fmla="*/ 2453517 w 5490291"/>
                  <a:gd name="connsiteY446" fmla="*/ 4015232 h 6358440"/>
                  <a:gd name="connsiteX447" fmla="*/ 2453517 w 5490291"/>
                  <a:gd name="connsiteY447" fmla="*/ 4015232 h 6358440"/>
                  <a:gd name="connsiteX448" fmla="*/ 2464548 w 5490291"/>
                  <a:gd name="connsiteY448" fmla="*/ 3985109 h 6358440"/>
                  <a:gd name="connsiteX449" fmla="*/ 2464548 w 5490291"/>
                  <a:gd name="connsiteY449" fmla="*/ 3985109 h 6358440"/>
                  <a:gd name="connsiteX450" fmla="*/ 2475579 w 5490291"/>
                  <a:gd name="connsiteY450" fmla="*/ 3954775 h 6358440"/>
                  <a:gd name="connsiteX451" fmla="*/ 2475579 w 5490291"/>
                  <a:gd name="connsiteY451" fmla="*/ 3954775 h 6358440"/>
                  <a:gd name="connsiteX452" fmla="*/ 2486610 w 5490291"/>
                  <a:gd name="connsiteY452" fmla="*/ 3924228 h 6358440"/>
                  <a:gd name="connsiteX453" fmla="*/ 2486610 w 5490291"/>
                  <a:gd name="connsiteY453" fmla="*/ 3924228 h 6358440"/>
                  <a:gd name="connsiteX454" fmla="*/ 2497535 w 5490291"/>
                  <a:gd name="connsiteY454" fmla="*/ 3893574 h 6358440"/>
                  <a:gd name="connsiteX455" fmla="*/ 2497535 w 5490291"/>
                  <a:gd name="connsiteY455" fmla="*/ 3893574 h 6358440"/>
                  <a:gd name="connsiteX456" fmla="*/ 2508566 w 5490291"/>
                  <a:gd name="connsiteY456" fmla="*/ 3862815 h 6358440"/>
                  <a:gd name="connsiteX457" fmla="*/ 2508566 w 5490291"/>
                  <a:gd name="connsiteY457" fmla="*/ 3862815 h 6358440"/>
                  <a:gd name="connsiteX458" fmla="*/ 2519597 w 5490291"/>
                  <a:gd name="connsiteY458" fmla="*/ 3831950 h 6358440"/>
                  <a:gd name="connsiteX459" fmla="*/ 2519597 w 5490291"/>
                  <a:gd name="connsiteY459" fmla="*/ 3831950 h 6358440"/>
                  <a:gd name="connsiteX460" fmla="*/ 2530628 w 5490291"/>
                  <a:gd name="connsiteY460" fmla="*/ 3800979 h 6358440"/>
                  <a:gd name="connsiteX461" fmla="*/ 2530628 w 5490291"/>
                  <a:gd name="connsiteY461" fmla="*/ 3800979 h 6358440"/>
                  <a:gd name="connsiteX462" fmla="*/ 2541552 w 5490291"/>
                  <a:gd name="connsiteY462" fmla="*/ 3769796 h 6358440"/>
                  <a:gd name="connsiteX463" fmla="*/ 2541552 w 5490291"/>
                  <a:gd name="connsiteY463" fmla="*/ 3769796 h 6358440"/>
                  <a:gd name="connsiteX464" fmla="*/ 2552583 w 5490291"/>
                  <a:gd name="connsiteY464" fmla="*/ 3738506 h 6358440"/>
                  <a:gd name="connsiteX465" fmla="*/ 2552583 w 5490291"/>
                  <a:gd name="connsiteY465" fmla="*/ 3738506 h 6358440"/>
                  <a:gd name="connsiteX466" fmla="*/ 2563614 w 5490291"/>
                  <a:gd name="connsiteY466" fmla="*/ 3707111 h 6358440"/>
                  <a:gd name="connsiteX467" fmla="*/ 2563614 w 5490291"/>
                  <a:gd name="connsiteY467" fmla="*/ 3707111 h 6358440"/>
                  <a:gd name="connsiteX468" fmla="*/ 2574539 w 5490291"/>
                  <a:gd name="connsiteY468" fmla="*/ 3675715 h 6358440"/>
                  <a:gd name="connsiteX469" fmla="*/ 2574539 w 5490291"/>
                  <a:gd name="connsiteY469" fmla="*/ 3675715 h 6358440"/>
                  <a:gd name="connsiteX470" fmla="*/ 2585570 w 5490291"/>
                  <a:gd name="connsiteY470" fmla="*/ 3644107 h 6358440"/>
                  <a:gd name="connsiteX471" fmla="*/ 2585570 w 5490291"/>
                  <a:gd name="connsiteY471" fmla="*/ 3644107 h 6358440"/>
                  <a:gd name="connsiteX472" fmla="*/ 2596601 w 5490291"/>
                  <a:gd name="connsiteY472" fmla="*/ 3612500 h 6358440"/>
                  <a:gd name="connsiteX473" fmla="*/ 2596601 w 5490291"/>
                  <a:gd name="connsiteY473" fmla="*/ 3612500 h 6358440"/>
                  <a:gd name="connsiteX474" fmla="*/ 2607631 w 5490291"/>
                  <a:gd name="connsiteY474" fmla="*/ 3580680 h 6358440"/>
                  <a:gd name="connsiteX475" fmla="*/ 2607631 w 5490291"/>
                  <a:gd name="connsiteY475" fmla="*/ 3580680 h 6358440"/>
                  <a:gd name="connsiteX476" fmla="*/ 2618556 w 5490291"/>
                  <a:gd name="connsiteY476" fmla="*/ 3548860 h 6358440"/>
                  <a:gd name="connsiteX477" fmla="*/ 2618556 w 5490291"/>
                  <a:gd name="connsiteY477" fmla="*/ 3548860 h 6358440"/>
                  <a:gd name="connsiteX478" fmla="*/ 2629587 w 5490291"/>
                  <a:gd name="connsiteY478" fmla="*/ 3516934 h 6358440"/>
                  <a:gd name="connsiteX479" fmla="*/ 2629587 w 5490291"/>
                  <a:gd name="connsiteY479" fmla="*/ 3516934 h 6358440"/>
                  <a:gd name="connsiteX480" fmla="*/ 2640618 w 5490291"/>
                  <a:gd name="connsiteY480" fmla="*/ 3485009 h 6358440"/>
                  <a:gd name="connsiteX481" fmla="*/ 2640618 w 5490291"/>
                  <a:gd name="connsiteY481" fmla="*/ 3485009 h 6358440"/>
                  <a:gd name="connsiteX482" fmla="*/ 2651649 w 5490291"/>
                  <a:gd name="connsiteY482" fmla="*/ 3452976 h 6358440"/>
                  <a:gd name="connsiteX483" fmla="*/ 2651649 w 5490291"/>
                  <a:gd name="connsiteY483" fmla="*/ 3452976 h 6358440"/>
                  <a:gd name="connsiteX484" fmla="*/ 2662574 w 5490291"/>
                  <a:gd name="connsiteY484" fmla="*/ 3420945 h 6358440"/>
                  <a:gd name="connsiteX485" fmla="*/ 2662574 w 5490291"/>
                  <a:gd name="connsiteY485" fmla="*/ 3420945 h 6358440"/>
                  <a:gd name="connsiteX486" fmla="*/ 2673604 w 5490291"/>
                  <a:gd name="connsiteY486" fmla="*/ 3388807 h 6358440"/>
                  <a:gd name="connsiteX487" fmla="*/ 2673604 w 5490291"/>
                  <a:gd name="connsiteY487" fmla="*/ 3388807 h 6358440"/>
                  <a:gd name="connsiteX488" fmla="*/ 2684635 w 5490291"/>
                  <a:gd name="connsiteY488" fmla="*/ 3356563 h 6358440"/>
                  <a:gd name="connsiteX489" fmla="*/ 2684635 w 5490291"/>
                  <a:gd name="connsiteY489" fmla="*/ 3356563 h 6358440"/>
                  <a:gd name="connsiteX490" fmla="*/ 2695666 w 5490291"/>
                  <a:gd name="connsiteY490" fmla="*/ 3324425 h 6358440"/>
                  <a:gd name="connsiteX491" fmla="*/ 2695666 w 5490291"/>
                  <a:gd name="connsiteY491" fmla="*/ 3324425 h 6358440"/>
                  <a:gd name="connsiteX492" fmla="*/ 2706591 w 5490291"/>
                  <a:gd name="connsiteY492" fmla="*/ 3292181 h 6358440"/>
                  <a:gd name="connsiteX493" fmla="*/ 2706591 w 5490291"/>
                  <a:gd name="connsiteY493" fmla="*/ 3292181 h 6358440"/>
                  <a:gd name="connsiteX494" fmla="*/ 2717621 w 5490291"/>
                  <a:gd name="connsiteY494" fmla="*/ 3259937 h 6358440"/>
                  <a:gd name="connsiteX495" fmla="*/ 2717621 w 5490291"/>
                  <a:gd name="connsiteY495" fmla="*/ 3259937 h 6358440"/>
                  <a:gd name="connsiteX496" fmla="*/ 2728652 w 5490291"/>
                  <a:gd name="connsiteY496" fmla="*/ 3227586 h 6358440"/>
                  <a:gd name="connsiteX497" fmla="*/ 2728652 w 5490291"/>
                  <a:gd name="connsiteY497" fmla="*/ 3227586 h 6358440"/>
                  <a:gd name="connsiteX498" fmla="*/ 2739577 w 5490291"/>
                  <a:gd name="connsiteY498" fmla="*/ 3195343 h 6358440"/>
                  <a:gd name="connsiteX499" fmla="*/ 2739577 w 5490291"/>
                  <a:gd name="connsiteY499" fmla="*/ 3195343 h 6358440"/>
                  <a:gd name="connsiteX500" fmla="*/ 2750608 w 5490291"/>
                  <a:gd name="connsiteY500" fmla="*/ 3163098 h 6358440"/>
                  <a:gd name="connsiteX501" fmla="*/ 2750608 w 5490291"/>
                  <a:gd name="connsiteY501" fmla="*/ 3163098 h 6358440"/>
                  <a:gd name="connsiteX502" fmla="*/ 2761639 w 5490291"/>
                  <a:gd name="connsiteY502" fmla="*/ 3130748 h 6358440"/>
                  <a:gd name="connsiteX503" fmla="*/ 2761639 w 5490291"/>
                  <a:gd name="connsiteY503" fmla="*/ 3130748 h 6358440"/>
                  <a:gd name="connsiteX504" fmla="*/ 2772670 w 5490291"/>
                  <a:gd name="connsiteY504" fmla="*/ 3098504 h 6358440"/>
                  <a:gd name="connsiteX505" fmla="*/ 2772670 w 5490291"/>
                  <a:gd name="connsiteY505" fmla="*/ 3098504 h 6358440"/>
                  <a:gd name="connsiteX506" fmla="*/ 2783595 w 5490291"/>
                  <a:gd name="connsiteY506" fmla="*/ 3066260 h 6358440"/>
                  <a:gd name="connsiteX507" fmla="*/ 2783595 w 5490291"/>
                  <a:gd name="connsiteY507" fmla="*/ 3066260 h 6358440"/>
                  <a:gd name="connsiteX508" fmla="*/ 2794625 w 5490291"/>
                  <a:gd name="connsiteY508" fmla="*/ 3034016 h 6358440"/>
                  <a:gd name="connsiteX509" fmla="*/ 2794625 w 5490291"/>
                  <a:gd name="connsiteY509" fmla="*/ 3034016 h 6358440"/>
                  <a:gd name="connsiteX510" fmla="*/ 2805656 w 5490291"/>
                  <a:gd name="connsiteY510" fmla="*/ 3001772 h 6358440"/>
                  <a:gd name="connsiteX511" fmla="*/ 2805656 w 5490291"/>
                  <a:gd name="connsiteY511" fmla="*/ 3001772 h 6358440"/>
                  <a:gd name="connsiteX512" fmla="*/ 2816687 w 5490291"/>
                  <a:gd name="connsiteY512" fmla="*/ 2969634 h 6358440"/>
                  <a:gd name="connsiteX513" fmla="*/ 2816687 w 5490291"/>
                  <a:gd name="connsiteY513" fmla="*/ 2969634 h 6358440"/>
                  <a:gd name="connsiteX514" fmla="*/ 2827612 w 5490291"/>
                  <a:gd name="connsiteY514" fmla="*/ 2937496 h 6358440"/>
                  <a:gd name="connsiteX515" fmla="*/ 2827612 w 5490291"/>
                  <a:gd name="connsiteY515" fmla="*/ 2937496 h 6358440"/>
                  <a:gd name="connsiteX516" fmla="*/ 2838643 w 5490291"/>
                  <a:gd name="connsiteY516" fmla="*/ 2905464 h 6358440"/>
                  <a:gd name="connsiteX517" fmla="*/ 2838643 w 5490291"/>
                  <a:gd name="connsiteY517" fmla="*/ 2905464 h 6358440"/>
                  <a:gd name="connsiteX518" fmla="*/ 2849674 w 5490291"/>
                  <a:gd name="connsiteY518" fmla="*/ 2873432 h 6358440"/>
                  <a:gd name="connsiteX519" fmla="*/ 2849674 w 5490291"/>
                  <a:gd name="connsiteY519" fmla="*/ 2873432 h 6358440"/>
                  <a:gd name="connsiteX520" fmla="*/ 2860705 w 5490291"/>
                  <a:gd name="connsiteY520" fmla="*/ 2841401 h 6358440"/>
                  <a:gd name="connsiteX521" fmla="*/ 2860705 w 5490291"/>
                  <a:gd name="connsiteY521" fmla="*/ 2841401 h 6358440"/>
                  <a:gd name="connsiteX522" fmla="*/ 2871629 w 5490291"/>
                  <a:gd name="connsiteY522" fmla="*/ 2809581 h 6358440"/>
                  <a:gd name="connsiteX523" fmla="*/ 2871629 w 5490291"/>
                  <a:gd name="connsiteY523" fmla="*/ 2809581 h 6358440"/>
                  <a:gd name="connsiteX524" fmla="*/ 2882660 w 5490291"/>
                  <a:gd name="connsiteY524" fmla="*/ 2777761 h 6358440"/>
                  <a:gd name="connsiteX525" fmla="*/ 2882660 w 5490291"/>
                  <a:gd name="connsiteY525" fmla="*/ 2777761 h 6358440"/>
                  <a:gd name="connsiteX526" fmla="*/ 2893691 w 5490291"/>
                  <a:gd name="connsiteY526" fmla="*/ 2745941 h 6358440"/>
                  <a:gd name="connsiteX527" fmla="*/ 2893691 w 5490291"/>
                  <a:gd name="connsiteY527" fmla="*/ 2745941 h 6358440"/>
                  <a:gd name="connsiteX528" fmla="*/ 2904616 w 5490291"/>
                  <a:gd name="connsiteY528" fmla="*/ 2714333 h 6358440"/>
                  <a:gd name="connsiteX529" fmla="*/ 2904616 w 5490291"/>
                  <a:gd name="connsiteY529" fmla="*/ 2714333 h 6358440"/>
                  <a:gd name="connsiteX530" fmla="*/ 2915647 w 5490291"/>
                  <a:gd name="connsiteY530" fmla="*/ 2682726 h 6358440"/>
                  <a:gd name="connsiteX531" fmla="*/ 2915647 w 5490291"/>
                  <a:gd name="connsiteY531" fmla="*/ 2682726 h 6358440"/>
                  <a:gd name="connsiteX532" fmla="*/ 2926678 w 5490291"/>
                  <a:gd name="connsiteY532" fmla="*/ 2651224 h 6358440"/>
                  <a:gd name="connsiteX533" fmla="*/ 2926678 w 5490291"/>
                  <a:gd name="connsiteY533" fmla="*/ 2651224 h 6358440"/>
                  <a:gd name="connsiteX534" fmla="*/ 2937708 w 5490291"/>
                  <a:gd name="connsiteY534" fmla="*/ 2619935 h 6358440"/>
                  <a:gd name="connsiteX535" fmla="*/ 2937708 w 5490291"/>
                  <a:gd name="connsiteY535" fmla="*/ 2619935 h 6358440"/>
                  <a:gd name="connsiteX536" fmla="*/ 2948633 w 5490291"/>
                  <a:gd name="connsiteY536" fmla="*/ 2588645 h 6358440"/>
                  <a:gd name="connsiteX537" fmla="*/ 2948633 w 5490291"/>
                  <a:gd name="connsiteY537" fmla="*/ 2588645 h 6358440"/>
                  <a:gd name="connsiteX538" fmla="*/ 2959664 w 5490291"/>
                  <a:gd name="connsiteY538" fmla="*/ 2557462 h 6358440"/>
                  <a:gd name="connsiteX539" fmla="*/ 2959664 w 5490291"/>
                  <a:gd name="connsiteY539" fmla="*/ 2557462 h 6358440"/>
                  <a:gd name="connsiteX540" fmla="*/ 2970695 w 5490291"/>
                  <a:gd name="connsiteY540" fmla="*/ 2526491 h 6358440"/>
                  <a:gd name="connsiteX541" fmla="*/ 2970695 w 5490291"/>
                  <a:gd name="connsiteY541" fmla="*/ 2526491 h 6358440"/>
                  <a:gd name="connsiteX542" fmla="*/ 2981726 w 5490291"/>
                  <a:gd name="connsiteY542" fmla="*/ 2495519 h 6358440"/>
                  <a:gd name="connsiteX543" fmla="*/ 2981726 w 5490291"/>
                  <a:gd name="connsiteY543" fmla="*/ 2495519 h 6358440"/>
                  <a:gd name="connsiteX544" fmla="*/ 2992651 w 5490291"/>
                  <a:gd name="connsiteY544" fmla="*/ 2464760 h 6358440"/>
                  <a:gd name="connsiteX545" fmla="*/ 2992651 w 5490291"/>
                  <a:gd name="connsiteY545" fmla="*/ 2464760 h 6358440"/>
                  <a:gd name="connsiteX546" fmla="*/ 3003681 w 5490291"/>
                  <a:gd name="connsiteY546" fmla="*/ 2434213 h 6358440"/>
                  <a:gd name="connsiteX547" fmla="*/ 3003681 w 5490291"/>
                  <a:gd name="connsiteY547" fmla="*/ 2434213 h 6358440"/>
                  <a:gd name="connsiteX548" fmla="*/ 3014712 w 5490291"/>
                  <a:gd name="connsiteY548" fmla="*/ 2403666 h 6358440"/>
                  <a:gd name="connsiteX549" fmla="*/ 3014712 w 5490291"/>
                  <a:gd name="connsiteY549" fmla="*/ 2403666 h 6358440"/>
                  <a:gd name="connsiteX550" fmla="*/ 3025743 w 5490291"/>
                  <a:gd name="connsiteY550" fmla="*/ 2373332 h 6358440"/>
                  <a:gd name="connsiteX551" fmla="*/ 3025743 w 5490291"/>
                  <a:gd name="connsiteY551" fmla="*/ 2373332 h 6358440"/>
                  <a:gd name="connsiteX552" fmla="*/ 3036668 w 5490291"/>
                  <a:gd name="connsiteY552" fmla="*/ 2343103 h 6358440"/>
                  <a:gd name="connsiteX553" fmla="*/ 3036668 w 5490291"/>
                  <a:gd name="connsiteY553" fmla="*/ 2343103 h 6358440"/>
                  <a:gd name="connsiteX554" fmla="*/ 3047699 w 5490291"/>
                  <a:gd name="connsiteY554" fmla="*/ 2313086 h 6358440"/>
                  <a:gd name="connsiteX555" fmla="*/ 3047699 w 5490291"/>
                  <a:gd name="connsiteY555" fmla="*/ 2313086 h 6358440"/>
                  <a:gd name="connsiteX556" fmla="*/ 3058730 w 5490291"/>
                  <a:gd name="connsiteY556" fmla="*/ 2283281 h 6358440"/>
                  <a:gd name="connsiteX557" fmla="*/ 3058730 w 5490291"/>
                  <a:gd name="connsiteY557" fmla="*/ 2283281 h 6358440"/>
                  <a:gd name="connsiteX558" fmla="*/ 3069761 w 5490291"/>
                  <a:gd name="connsiteY558" fmla="*/ 2253477 h 6358440"/>
                  <a:gd name="connsiteX559" fmla="*/ 3069761 w 5490291"/>
                  <a:gd name="connsiteY559" fmla="*/ 2253477 h 6358440"/>
                  <a:gd name="connsiteX560" fmla="*/ 3080685 w 5490291"/>
                  <a:gd name="connsiteY560" fmla="*/ 2223991 h 6358440"/>
                  <a:gd name="connsiteX561" fmla="*/ 3080685 w 5490291"/>
                  <a:gd name="connsiteY561" fmla="*/ 2223991 h 6358440"/>
                  <a:gd name="connsiteX562" fmla="*/ 3091716 w 5490291"/>
                  <a:gd name="connsiteY562" fmla="*/ 2194610 h 6358440"/>
                  <a:gd name="connsiteX563" fmla="*/ 3091716 w 5490291"/>
                  <a:gd name="connsiteY563" fmla="*/ 2194610 h 6358440"/>
                  <a:gd name="connsiteX564" fmla="*/ 3102747 w 5490291"/>
                  <a:gd name="connsiteY564" fmla="*/ 2165442 h 6358440"/>
                  <a:gd name="connsiteX565" fmla="*/ 3102747 w 5490291"/>
                  <a:gd name="connsiteY565" fmla="*/ 2165442 h 6358440"/>
                  <a:gd name="connsiteX566" fmla="*/ 3113672 w 5490291"/>
                  <a:gd name="connsiteY566" fmla="*/ 2136486 h 6358440"/>
                  <a:gd name="connsiteX567" fmla="*/ 3113672 w 5490291"/>
                  <a:gd name="connsiteY567" fmla="*/ 2136486 h 6358440"/>
                  <a:gd name="connsiteX568" fmla="*/ 3124703 w 5490291"/>
                  <a:gd name="connsiteY568" fmla="*/ 2107636 h 6358440"/>
                  <a:gd name="connsiteX569" fmla="*/ 3124703 w 5490291"/>
                  <a:gd name="connsiteY569" fmla="*/ 2107636 h 6358440"/>
                  <a:gd name="connsiteX570" fmla="*/ 3135734 w 5490291"/>
                  <a:gd name="connsiteY570" fmla="*/ 2078998 h 6358440"/>
                  <a:gd name="connsiteX571" fmla="*/ 3135734 w 5490291"/>
                  <a:gd name="connsiteY571" fmla="*/ 2078998 h 6358440"/>
                  <a:gd name="connsiteX572" fmla="*/ 3146765 w 5490291"/>
                  <a:gd name="connsiteY572" fmla="*/ 2050573 h 6358440"/>
                  <a:gd name="connsiteX573" fmla="*/ 3146765 w 5490291"/>
                  <a:gd name="connsiteY573" fmla="*/ 2050573 h 6358440"/>
                  <a:gd name="connsiteX574" fmla="*/ 3157689 w 5490291"/>
                  <a:gd name="connsiteY574" fmla="*/ 2022359 h 6358440"/>
                  <a:gd name="connsiteX575" fmla="*/ 3157689 w 5490291"/>
                  <a:gd name="connsiteY575" fmla="*/ 2022359 h 6358440"/>
                  <a:gd name="connsiteX576" fmla="*/ 3168720 w 5490291"/>
                  <a:gd name="connsiteY576" fmla="*/ 1994358 h 6358440"/>
                  <a:gd name="connsiteX577" fmla="*/ 3168720 w 5490291"/>
                  <a:gd name="connsiteY577" fmla="*/ 1994358 h 6358440"/>
                  <a:gd name="connsiteX578" fmla="*/ 3179751 w 5490291"/>
                  <a:gd name="connsiteY578" fmla="*/ 1966462 h 6358440"/>
                  <a:gd name="connsiteX579" fmla="*/ 3179751 w 5490291"/>
                  <a:gd name="connsiteY579" fmla="*/ 1966462 h 6358440"/>
                  <a:gd name="connsiteX580" fmla="*/ 3190782 w 5490291"/>
                  <a:gd name="connsiteY580" fmla="*/ 1938885 h 6358440"/>
                  <a:gd name="connsiteX581" fmla="*/ 3190782 w 5490291"/>
                  <a:gd name="connsiteY581" fmla="*/ 1938885 h 6358440"/>
                  <a:gd name="connsiteX582" fmla="*/ 3201707 w 5490291"/>
                  <a:gd name="connsiteY582" fmla="*/ 1911520 h 6358440"/>
                  <a:gd name="connsiteX583" fmla="*/ 3201707 w 5490291"/>
                  <a:gd name="connsiteY583" fmla="*/ 1911520 h 6358440"/>
                  <a:gd name="connsiteX584" fmla="*/ 3212738 w 5490291"/>
                  <a:gd name="connsiteY584" fmla="*/ 1884367 h 6358440"/>
                  <a:gd name="connsiteX585" fmla="*/ 3212738 w 5490291"/>
                  <a:gd name="connsiteY585" fmla="*/ 1884367 h 6358440"/>
                  <a:gd name="connsiteX586" fmla="*/ 3223768 w 5490291"/>
                  <a:gd name="connsiteY586" fmla="*/ 1857321 h 6358440"/>
                  <a:gd name="connsiteX587" fmla="*/ 3223768 w 5490291"/>
                  <a:gd name="connsiteY587" fmla="*/ 1857321 h 6358440"/>
                  <a:gd name="connsiteX588" fmla="*/ 3234799 w 5490291"/>
                  <a:gd name="connsiteY588" fmla="*/ 1830592 h 6358440"/>
                  <a:gd name="connsiteX589" fmla="*/ 3234799 w 5490291"/>
                  <a:gd name="connsiteY589" fmla="*/ 1830592 h 6358440"/>
                  <a:gd name="connsiteX590" fmla="*/ 3245724 w 5490291"/>
                  <a:gd name="connsiteY590" fmla="*/ 1804075 h 6358440"/>
                  <a:gd name="connsiteX591" fmla="*/ 3245724 w 5490291"/>
                  <a:gd name="connsiteY591" fmla="*/ 1804075 h 6358440"/>
                  <a:gd name="connsiteX592" fmla="*/ 3256755 w 5490291"/>
                  <a:gd name="connsiteY592" fmla="*/ 1777771 h 6358440"/>
                  <a:gd name="connsiteX593" fmla="*/ 3256755 w 5490291"/>
                  <a:gd name="connsiteY593" fmla="*/ 1777771 h 6358440"/>
                  <a:gd name="connsiteX594" fmla="*/ 3267786 w 5490291"/>
                  <a:gd name="connsiteY594" fmla="*/ 1751679 h 6358440"/>
                  <a:gd name="connsiteX595" fmla="*/ 3267786 w 5490291"/>
                  <a:gd name="connsiteY595" fmla="*/ 1751679 h 6358440"/>
                  <a:gd name="connsiteX596" fmla="*/ 3278711 w 5490291"/>
                  <a:gd name="connsiteY596" fmla="*/ 1725905 h 6358440"/>
                  <a:gd name="connsiteX597" fmla="*/ 3278711 w 5490291"/>
                  <a:gd name="connsiteY597" fmla="*/ 1725905 h 6358440"/>
                  <a:gd name="connsiteX598" fmla="*/ 3289741 w 5490291"/>
                  <a:gd name="connsiteY598" fmla="*/ 1700343 h 6358440"/>
                  <a:gd name="connsiteX599" fmla="*/ 3289741 w 5490291"/>
                  <a:gd name="connsiteY599" fmla="*/ 1700343 h 6358440"/>
                  <a:gd name="connsiteX600" fmla="*/ 3300772 w 5490291"/>
                  <a:gd name="connsiteY600" fmla="*/ 1674887 h 6358440"/>
                  <a:gd name="connsiteX601" fmla="*/ 3300772 w 5490291"/>
                  <a:gd name="connsiteY601" fmla="*/ 1674887 h 6358440"/>
                  <a:gd name="connsiteX602" fmla="*/ 3311803 w 5490291"/>
                  <a:gd name="connsiteY602" fmla="*/ 1649750 h 6358440"/>
                  <a:gd name="connsiteX603" fmla="*/ 3311803 w 5490291"/>
                  <a:gd name="connsiteY603" fmla="*/ 1649750 h 6358440"/>
                  <a:gd name="connsiteX604" fmla="*/ 3322728 w 5490291"/>
                  <a:gd name="connsiteY604" fmla="*/ 1624930 h 6358440"/>
                  <a:gd name="connsiteX605" fmla="*/ 3322728 w 5490291"/>
                  <a:gd name="connsiteY605" fmla="*/ 1624930 h 6358440"/>
                  <a:gd name="connsiteX606" fmla="*/ 3333759 w 5490291"/>
                  <a:gd name="connsiteY606" fmla="*/ 1600217 h 6358440"/>
                  <a:gd name="connsiteX607" fmla="*/ 3333759 w 5490291"/>
                  <a:gd name="connsiteY607" fmla="*/ 1600217 h 6358440"/>
                  <a:gd name="connsiteX608" fmla="*/ 3344789 w 5490291"/>
                  <a:gd name="connsiteY608" fmla="*/ 1575822 h 6358440"/>
                  <a:gd name="connsiteX609" fmla="*/ 3344789 w 5490291"/>
                  <a:gd name="connsiteY609" fmla="*/ 1575822 h 6358440"/>
                  <a:gd name="connsiteX610" fmla="*/ 3355820 w 5490291"/>
                  <a:gd name="connsiteY610" fmla="*/ 1551639 h 6358440"/>
                  <a:gd name="connsiteX611" fmla="*/ 3355820 w 5490291"/>
                  <a:gd name="connsiteY611" fmla="*/ 1551639 h 6358440"/>
                  <a:gd name="connsiteX612" fmla="*/ 3366745 w 5490291"/>
                  <a:gd name="connsiteY612" fmla="*/ 1527774 h 6358440"/>
                  <a:gd name="connsiteX613" fmla="*/ 3366745 w 5490291"/>
                  <a:gd name="connsiteY613" fmla="*/ 1527774 h 6358440"/>
                  <a:gd name="connsiteX614" fmla="*/ 3377776 w 5490291"/>
                  <a:gd name="connsiteY614" fmla="*/ 1504015 h 6358440"/>
                  <a:gd name="connsiteX615" fmla="*/ 3377776 w 5490291"/>
                  <a:gd name="connsiteY615" fmla="*/ 1504015 h 6358440"/>
                  <a:gd name="connsiteX616" fmla="*/ 3388807 w 5490291"/>
                  <a:gd name="connsiteY616" fmla="*/ 1480574 h 6358440"/>
                  <a:gd name="connsiteX617" fmla="*/ 3388807 w 5490291"/>
                  <a:gd name="connsiteY617" fmla="*/ 1480574 h 6358440"/>
                  <a:gd name="connsiteX618" fmla="*/ 3399838 w 5490291"/>
                  <a:gd name="connsiteY618" fmla="*/ 1457452 h 6358440"/>
                  <a:gd name="connsiteX619" fmla="*/ 3399838 w 5490291"/>
                  <a:gd name="connsiteY619" fmla="*/ 1457452 h 6358440"/>
                  <a:gd name="connsiteX620" fmla="*/ 3410762 w 5490291"/>
                  <a:gd name="connsiteY620" fmla="*/ 1434436 h 6358440"/>
                  <a:gd name="connsiteX621" fmla="*/ 3410762 w 5490291"/>
                  <a:gd name="connsiteY621" fmla="*/ 1434436 h 6358440"/>
                  <a:gd name="connsiteX622" fmla="*/ 3421793 w 5490291"/>
                  <a:gd name="connsiteY622" fmla="*/ 1411738 h 6358440"/>
                  <a:gd name="connsiteX623" fmla="*/ 3421793 w 5490291"/>
                  <a:gd name="connsiteY623" fmla="*/ 1411738 h 6358440"/>
                  <a:gd name="connsiteX624" fmla="*/ 3432824 w 5490291"/>
                  <a:gd name="connsiteY624" fmla="*/ 1389358 h 6358440"/>
                  <a:gd name="connsiteX625" fmla="*/ 3432824 w 5490291"/>
                  <a:gd name="connsiteY625" fmla="*/ 1389358 h 6358440"/>
                  <a:gd name="connsiteX626" fmla="*/ 3443749 w 5490291"/>
                  <a:gd name="connsiteY626" fmla="*/ 1367084 h 6358440"/>
                  <a:gd name="connsiteX627" fmla="*/ 3443749 w 5490291"/>
                  <a:gd name="connsiteY627" fmla="*/ 1367084 h 6358440"/>
                  <a:gd name="connsiteX628" fmla="*/ 3454780 w 5490291"/>
                  <a:gd name="connsiteY628" fmla="*/ 1345128 h 6358440"/>
                  <a:gd name="connsiteX629" fmla="*/ 3454780 w 5490291"/>
                  <a:gd name="connsiteY629" fmla="*/ 1345128 h 6358440"/>
                  <a:gd name="connsiteX630" fmla="*/ 3465811 w 5490291"/>
                  <a:gd name="connsiteY630" fmla="*/ 1323491 h 6358440"/>
                  <a:gd name="connsiteX631" fmla="*/ 3465811 w 5490291"/>
                  <a:gd name="connsiteY631" fmla="*/ 1323491 h 6358440"/>
                  <a:gd name="connsiteX632" fmla="*/ 3476842 w 5490291"/>
                  <a:gd name="connsiteY632" fmla="*/ 1301959 h 6358440"/>
                  <a:gd name="connsiteX633" fmla="*/ 3476842 w 5490291"/>
                  <a:gd name="connsiteY633" fmla="*/ 1301959 h 6358440"/>
                  <a:gd name="connsiteX634" fmla="*/ 3487766 w 5490291"/>
                  <a:gd name="connsiteY634" fmla="*/ 1280746 h 6358440"/>
                  <a:gd name="connsiteX635" fmla="*/ 3487766 w 5490291"/>
                  <a:gd name="connsiteY635" fmla="*/ 1280746 h 6358440"/>
                  <a:gd name="connsiteX636" fmla="*/ 3498797 w 5490291"/>
                  <a:gd name="connsiteY636" fmla="*/ 1259851 h 6358440"/>
                  <a:gd name="connsiteX637" fmla="*/ 3498797 w 5490291"/>
                  <a:gd name="connsiteY637" fmla="*/ 1259851 h 6358440"/>
                  <a:gd name="connsiteX638" fmla="*/ 3509828 w 5490291"/>
                  <a:gd name="connsiteY638" fmla="*/ 1239168 h 6358440"/>
                  <a:gd name="connsiteX639" fmla="*/ 3509828 w 5490291"/>
                  <a:gd name="connsiteY639" fmla="*/ 1239168 h 6358440"/>
                  <a:gd name="connsiteX640" fmla="*/ 3520859 w 5490291"/>
                  <a:gd name="connsiteY640" fmla="*/ 1218698 h 6358440"/>
                  <a:gd name="connsiteX641" fmla="*/ 3520859 w 5490291"/>
                  <a:gd name="connsiteY641" fmla="*/ 1218698 h 6358440"/>
                  <a:gd name="connsiteX642" fmla="*/ 3531784 w 5490291"/>
                  <a:gd name="connsiteY642" fmla="*/ 1198439 h 6358440"/>
                  <a:gd name="connsiteX643" fmla="*/ 3531784 w 5490291"/>
                  <a:gd name="connsiteY643" fmla="*/ 1198439 h 6358440"/>
                  <a:gd name="connsiteX644" fmla="*/ 3542815 w 5490291"/>
                  <a:gd name="connsiteY644" fmla="*/ 1178499 h 6358440"/>
                  <a:gd name="connsiteX645" fmla="*/ 3542815 w 5490291"/>
                  <a:gd name="connsiteY645" fmla="*/ 1178499 h 6358440"/>
                  <a:gd name="connsiteX646" fmla="*/ 3553846 w 5490291"/>
                  <a:gd name="connsiteY646" fmla="*/ 1158770 h 6358440"/>
                  <a:gd name="connsiteX647" fmla="*/ 3553846 w 5490291"/>
                  <a:gd name="connsiteY647" fmla="*/ 1158770 h 6358440"/>
                  <a:gd name="connsiteX648" fmla="*/ 3564876 w 5490291"/>
                  <a:gd name="connsiteY648" fmla="*/ 1139254 h 6358440"/>
                  <a:gd name="connsiteX649" fmla="*/ 3564876 w 5490291"/>
                  <a:gd name="connsiteY649" fmla="*/ 1139254 h 6358440"/>
                  <a:gd name="connsiteX650" fmla="*/ 3575801 w 5490291"/>
                  <a:gd name="connsiteY650" fmla="*/ 1120056 h 6358440"/>
                  <a:gd name="connsiteX651" fmla="*/ 3575801 w 5490291"/>
                  <a:gd name="connsiteY651" fmla="*/ 1120056 h 6358440"/>
                  <a:gd name="connsiteX652" fmla="*/ 3586832 w 5490291"/>
                  <a:gd name="connsiteY652" fmla="*/ 1101070 h 6358440"/>
                  <a:gd name="connsiteX653" fmla="*/ 3586832 w 5490291"/>
                  <a:gd name="connsiteY653" fmla="*/ 1101070 h 6358440"/>
                  <a:gd name="connsiteX654" fmla="*/ 3597863 w 5490291"/>
                  <a:gd name="connsiteY654" fmla="*/ 1082403 h 6358440"/>
                  <a:gd name="connsiteX655" fmla="*/ 3597863 w 5490291"/>
                  <a:gd name="connsiteY655" fmla="*/ 1082403 h 6358440"/>
                  <a:gd name="connsiteX656" fmla="*/ 3608894 w 5490291"/>
                  <a:gd name="connsiteY656" fmla="*/ 1063841 h 6358440"/>
                  <a:gd name="connsiteX657" fmla="*/ 3608894 w 5490291"/>
                  <a:gd name="connsiteY657" fmla="*/ 1063841 h 6358440"/>
                  <a:gd name="connsiteX658" fmla="*/ 3619819 w 5490291"/>
                  <a:gd name="connsiteY658" fmla="*/ 1045598 h 6358440"/>
                  <a:gd name="connsiteX659" fmla="*/ 3619819 w 5490291"/>
                  <a:gd name="connsiteY659" fmla="*/ 1045598 h 6358440"/>
                  <a:gd name="connsiteX660" fmla="*/ 3630849 w 5490291"/>
                  <a:gd name="connsiteY660" fmla="*/ 1027567 h 6358440"/>
                  <a:gd name="connsiteX661" fmla="*/ 3630849 w 5490291"/>
                  <a:gd name="connsiteY661" fmla="*/ 1027567 h 6358440"/>
                  <a:gd name="connsiteX662" fmla="*/ 3641880 w 5490291"/>
                  <a:gd name="connsiteY662" fmla="*/ 1009854 h 6358440"/>
                  <a:gd name="connsiteX663" fmla="*/ 3641880 w 5490291"/>
                  <a:gd name="connsiteY663" fmla="*/ 1009854 h 6358440"/>
                  <a:gd name="connsiteX664" fmla="*/ 3652805 w 5490291"/>
                  <a:gd name="connsiteY664" fmla="*/ 992247 h 6358440"/>
                  <a:gd name="connsiteX665" fmla="*/ 3652805 w 5490291"/>
                  <a:gd name="connsiteY665" fmla="*/ 992247 h 6358440"/>
                  <a:gd name="connsiteX666" fmla="*/ 3663836 w 5490291"/>
                  <a:gd name="connsiteY666" fmla="*/ 974958 h 6358440"/>
                  <a:gd name="connsiteX667" fmla="*/ 3663836 w 5490291"/>
                  <a:gd name="connsiteY667" fmla="*/ 974958 h 6358440"/>
                  <a:gd name="connsiteX668" fmla="*/ 3674867 w 5490291"/>
                  <a:gd name="connsiteY668" fmla="*/ 957881 h 6358440"/>
                  <a:gd name="connsiteX669" fmla="*/ 3674867 w 5490291"/>
                  <a:gd name="connsiteY669" fmla="*/ 957881 h 6358440"/>
                  <a:gd name="connsiteX670" fmla="*/ 3685898 w 5490291"/>
                  <a:gd name="connsiteY670" fmla="*/ 941123 h 6358440"/>
                  <a:gd name="connsiteX671" fmla="*/ 3685898 w 5490291"/>
                  <a:gd name="connsiteY671" fmla="*/ 941123 h 6358440"/>
                  <a:gd name="connsiteX672" fmla="*/ 3696822 w 5490291"/>
                  <a:gd name="connsiteY672" fmla="*/ 924471 h 6358440"/>
                  <a:gd name="connsiteX673" fmla="*/ 3696822 w 5490291"/>
                  <a:gd name="connsiteY673" fmla="*/ 924471 h 6358440"/>
                  <a:gd name="connsiteX674" fmla="*/ 3707853 w 5490291"/>
                  <a:gd name="connsiteY674" fmla="*/ 908137 h 6358440"/>
                  <a:gd name="connsiteX675" fmla="*/ 3707853 w 5490291"/>
                  <a:gd name="connsiteY675" fmla="*/ 908137 h 6358440"/>
                  <a:gd name="connsiteX676" fmla="*/ 3718884 w 5490291"/>
                  <a:gd name="connsiteY676" fmla="*/ 892015 h 6358440"/>
                  <a:gd name="connsiteX677" fmla="*/ 3718884 w 5490291"/>
                  <a:gd name="connsiteY677" fmla="*/ 892015 h 6358440"/>
                  <a:gd name="connsiteX678" fmla="*/ 3729915 w 5490291"/>
                  <a:gd name="connsiteY678" fmla="*/ 876105 h 6358440"/>
                  <a:gd name="connsiteX679" fmla="*/ 3729915 w 5490291"/>
                  <a:gd name="connsiteY679" fmla="*/ 876105 h 6358440"/>
                  <a:gd name="connsiteX680" fmla="*/ 3740840 w 5490291"/>
                  <a:gd name="connsiteY680" fmla="*/ 860407 h 6358440"/>
                  <a:gd name="connsiteX681" fmla="*/ 3740840 w 5490291"/>
                  <a:gd name="connsiteY681" fmla="*/ 860407 h 6358440"/>
                  <a:gd name="connsiteX682" fmla="*/ 3751871 w 5490291"/>
                  <a:gd name="connsiteY682" fmla="*/ 844921 h 6358440"/>
                  <a:gd name="connsiteX683" fmla="*/ 3751871 w 5490291"/>
                  <a:gd name="connsiteY683" fmla="*/ 844921 h 6358440"/>
                  <a:gd name="connsiteX684" fmla="*/ 3762902 w 5490291"/>
                  <a:gd name="connsiteY684" fmla="*/ 829754 h 6358440"/>
                  <a:gd name="connsiteX685" fmla="*/ 3762902 w 5490291"/>
                  <a:gd name="connsiteY685" fmla="*/ 829754 h 6358440"/>
                  <a:gd name="connsiteX686" fmla="*/ 3773932 w 5490291"/>
                  <a:gd name="connsiteY686" fmla="*/ 814692 h 6358440"/>
                  <a:gd name="connsiteX687" fmla="*/ 3773932 w 5490291"/>
                  <a:gd name="connsiteY687" fmla="*/ 814692 h 6358440"/>
                  <a:gd name="connsiteX688" fmla="*/ 3784857 w 5490291"/>
                  <a:gd name="connsiteY688" fmla="*/ 799949 h 6358440"/>
                  <a:gd name="connsiteX689" fmla="*/ 3784857 w 5490291"/>
                  <a:gd name="connsiteY689" fmla="*/ 799949 h 6358440"/>
                  <a:gd name="connsiteX690" fmla="*/ 3795888 w 5490291"/>
                  <a:gd name="connsiteY690" fmla="*/ 785312 h 6358440"/>
                  <a:gd name="connsiteX691" fmla="*/ 3795888 w 5490291"/>
                  <a:gd name="connsiteY691" fmla="*/ 785312 h 6358440"/>
                  <a:gd name="connsiteX692" fmla="*/ 3806919 w 5490291"/>
                  <a:gd name="connsiteY692" fmla="*/ 770993 h 6358440"/>
                  <a:gd name="connsiteX693" fmla="*/ 3806919 w 5490291"/>
                  <a:gd name="connsiteY693" fmla="*/ 770993 h 6358440"/>
                  <a:gd name="connsiteX694" fmla="*/ 3817844 w 5490291"/>
                  <a:gd name="connsiteY694" fmla="*/ 756887 h 6358440"/>
                  <a:gd name="connsiteX695" fmla="*/ 3817844 w 5490291"/>
                  <a:gd name="connsiteY695" fmla="*/ 756887 h 6358440"/>
                  <a:gd name="connsiteX696" fmla="*/ 3828875 w 5490291"/>
                  <a:gd name="connsiteY696" fmla="*/ 742886 h 6358440"/>
                  <a:gd name="connsiteX697" fmla="*/ 3828875 w 5490291"/>
                  <a:gd name="connsiteY697" fmla="*/ 742886 h 6358440"/>
                  <a:gd name="connsiteX698" fmla="*/ 3839905 w 5490291"/>
                  <a:gd name="connsiteY698" fmla="*/ 729203 h 6358440"/>
                  <a:gd name="connsiteX699" fmla="*/ 3839905 w 5490291"/>
                  <a:gd name="connsiteY699" fmla="*/ 729203 h 6358440"/>
                  <a:gd name="connsiteX700" fmla="*/ 3850936 w 5490291"/>
                  <a:gd name="connsiteY700" fmla="*/ 715627 h 6358440"/>
                  <a:gd name="connsiteX701" fmla="*/ 3850936 w 5490291"/>
                  <a:gd name="connsiteY701" fmla="*/ 715627 h 6358440"/>
                  <a:gd name="connsiteX702" fmla="*/ 3861861 w 5490291"/>
                  <a:gd name="connsiteY702" fmla="*/ 702369 h 6358440"/>
                  <a:gd name="connsiteX703" fmla="*/ 3861861 w 5490291"/>
                  <a:gd name="connsiteY703" fmla="*/ 702369 h 6358440"/>
                  <a:gd name="connsiteX704" fmla="*/ 3872892 w 5490291"/>
                  <a:gd name="connsiteY704" fmla="*/ 689217 h 6358440"/>
                  <a:gd name="connsiteX705" fmla="*/ 3872892 w 5490291"/>
                  <a:gd name="connsiteY705" fmla="*/ 689217 h 6358440"/>
                  <a:gd name="connsiteX706" fmla="*/ 3883923 w 5490291"/>
                  <a:gd name="connsiteY706" fmla="*/ 676276 h 6358440"/>
                  <a:gd name="connsiteX707" fmla="*/ 3883923 w 5490291"/>
                  <a:gd name="connsiteY707" fmla="*/ 676276 h 6358440"/>
                  <a:gd name="connsiteX708" fmla="*/ 3894953 w 5490291"/>
                  <a:gd name="connsiteY708" fmla="*/ 663655 h 6358440"/>
                  <a:gd name="connsiteX709" fmla="*/ 3894953 w 5490291"/>
                  <a:gd name="connsiteY709" fmla="*/ 663655 h 6358440"/>
                  <a:gd name="connsiteX710" fmla="*/ 3905879 w 5490291"/>
                  <a:gd name="connsiteY710" fmla="*/ 651139 h 6358440"/>
                  <a:gd name="connsiteX711" fmla="*/ 3905879 w 5490291"/>
                  <a:gd name="connsiteY711" fmla="*/ 651139 h 6358440"/>
                  <a:gd name="connsiteX712" fmla="*/ 3916909 w 5490291"/>
                  <a:gd name="connsiteY712" fmla="*/ 638835 h 6358440"/>
                  <a:gd name="connsiteX713" fmla="*/ 3916909 w 5490291"/>
                  <a:gd name="connsiteY713" fmla="*/ 638835 h 6358440"/>
                  <a:gd name="connsiteX714" fmla="*/ 3927940 w 5490291"/>
                  <a:gd name="connsiteY714" fmla="*/ 626638 h 6358440"/>
                  <a:gd name="connsiteX715" fmla="*/ 3927940 w 5490291"/>
                  <a:gd name="connsiteY715" fmla="*/ 626638 h 6358440"/>
                  <a:gd name="connsiteX716" fmla="*/ 3938971 w 5490291"/>
                  <a:gd name="connsiteY716" fmla="*/ 614758 h 6358440"/>
                  <a:gd name="connsiteX717" fmla="*/ 3938971 w 5490291"/>
                  <a:gd name="connsiteY717" fmla="*/ 614758 h 6358440"/>
                  <a:gd name="connsiteX718" fmla="*/ 3949896 w 5490291"/>
                  <a:gd name="connsiteY718" fmla="*/ 602985 h 6358440"/>
                  <a:gd name="connsiteX719" fmla="*/ 3949896 w 5490291"/>
                  <a:gd name="connsiteY719" fmla="*/ 602985 h 6358440"/>
                  <a:gd name="connsiteX720" fmla="*/ 3960926 w 5490291"/>
                  <a:gd name="connsiteY720" fmla="*/ 591424 h 6358440"/>
                  <a:gd name="connsiteX721" fmla="*/ 3960926 w 5490291"/>
                  <a:gd name="connsiteY721" fmla="*/ 591424 h 6358440"/>
                  <a:gd name="connsiteX722" fmla="*/ 3971957 w 5490291"/>
                  <a:gd name="connsiteY722" fmla="*/ 580075 h 6358440"/>
                  <a:gd name="connsiteX723" fmla="*/ 3971957 w 5490291"/>
                  <a:gd name="connsiteY723" fmla="*/ 580075 h 6358440"/>
                  <a:gd name="connsiteX724" fmla="*/ 3982882 w 5490291"/>
                  <a:gd name="connsiteY724" fmla="*/ 568832 h 6358440"/>
                  <a:gd name="connsiteX725" fmla="*/ 3982882 w 5490291"/>
                  <a:gd name="connsiteY725" fmla="*/ 568832 h 6358440"/>
                  <a:gd name="connsiteX726" fmla="*/ 3993913 w 5490291"/>
                  <a:gd name="connsiteY726" fmla="*/ 557907 h 6358440"/>
                  <a:gd name="connsiteX727" fmla="*/ 3993913 w 5490291"/>
                  <a:gd name="connsiteY727" fmla="*/ 557907 h 6358440"/>
                  <a:gd name="connsiteX728" fmla="*/ 4004944 w 5490291"/>
                  <a:gd name="connsiteY728" fmla="*/ 546982 h 6358440"/>
                  <a:gd name="connsiteX729" fmla="*/ 4004944 w 5490291"/>
                  <a:gd name="connsiteY729" fmla="*/ 546982 h 6358440"/>
                  <a:gd name="connsiteX730" fmla="*/ 4015975 w 5490291"/>
                  <a:gd name="connsiteY730" fmla="*/ 536375 h 6358440"/>
                  <a:gd name="connsiteX731" fmla="*/ 4015975 w 5490291"/>
                  <a:gd name="connsiteY731" fmla="*/ 536375 h 6358440"/>
                  <a:gd name="connsiteX732" fmla="*/ 4026899 w 5490291"/>
                  <a:gd name="connsiteY732" fmla="*/ 525875 h 6358440"/>
                  <a:gd name="connsiteX733" fmla="*/ 4026899 w 5490291"/>
                  <a:gd name="connsiteY733" fmla="*/ 525875 h 6358440"/>
                  <a:gd name="connsiteX734" fmla="*/ 4037930 w 5490291"/>
                  <a:gd name="connsiteY734" fmla="*/ 515587 h 6358440"/>
                  <a:gd name="connsiteX735" fmla="*/ 4037930 w 5490291"/>
                  <a:gd name="connsiteY735" fmla="*/ 515587 h 6358440"/>
                  <a:gd name="connsiteX736" fmla="*/ 4048961 w 5490291"/>
                  <a:gd name="connsiteY736" fmla="*/ 505404 h 6358440"/>
                  <a:gd name="connsiteX737" fmla="*/ 4048961 w 5490291"/>
                  <a:gd name="connsiteY737" fmla="*/ 505404 h 6358440"/>
                  <a:gd name="connsiteX738" fmla="*/ 4059992 w 5490291"/>
                  <a:gd name="connsiteY738" fmla="*/ 495434 h 6358440"/>
                  <a:gd name="connsiteX739" fmla="*/ 4059992 w 5490291"/>
                  <a:gd name="connsiteY739" fmla="*/ 495434 h 6358440"/>
                  <a:gd name="connsiteX740" fmla="*/ 4070917 w 5490291"/>
                  <a:gd name="connsiteY740" fmla="*/ 485676 h 6358440"/>
                  <a:gd name="connsiteX741" fmla="*/ 4070917 w 5490291"/>
                  <a:gd name="connsiteY741" fmla="*/ 485676 h 6358440"/>
                  <a:gd name="connsiteX742" fmla="*/ 4081948 w 5490291"/>
                  <a:gd name="connsiteY742" fmla="*/ 476024 h 6358440"/>
                  <a:gd name="connsiteX743" fmla="*/ 4081948 w 5490291"/>
                  <a:gd name="connsiteY743" fmla="*/ 476024 h 6358440"/>
                  <a:gd name="connsiteX744" fmla="*/ 4092979 w 5490291"/>
                  <a:gd name="connsiteY744" fmla="*/ 466478 h 6358440"/>
                  <a:gd name="connsiteX745" fmla="*/ 4092979 w 5490291"/>
                  <a:gd name="connsiteY745" fmla="*/ 466478 h 6358440"/>
                  <a:gd name="connsiteX746" fmla="*/ 4104010 w 5490291"/>
                  <a:gd name="connsiteY746" fmla="*/ 457144 h 6358440"/>
                  <a:gd name="connsiteX747" fmla="*/ 4104010 w 5490291"/>
                  <a:gd name="connsiteY747" fmla="*/ 457144 h 6358440"/>
                  <a:gd name="connsiteX748" fmla="*/ 4114934 w 5490291"/>
                  <a:gd name="connsiteY748" fmla="*/ 448022 h 6358440"/>
                  <a:gd name="connsiteX749" fmla="*/ 4114934 w 5490291"/>
                  <a:gd name="connsiteY749" fmla="*/ 448022 h 6358440"/>
                  <a:gd name="connsiteX750" fmla="*/ 4125965 w 5490291"/>
                  <a:gd name="connsiteY750" fmla="*/ 439007 h 6358440"/>
                  <a:gd name="connsiteX751" fmla="*/ 4125965 w 5490291"/>
                  <a:gd name="connsiteY751" fmla="*/ 439007 h 6358440"/>
                  <a:gd name="connsiteX752" fmla="*/ 4136996 w 5490291"/>
                  <a:gd name="connsiteY752" fmla="*/ 430097 h 6358440"/>
                  <a:gd name="connsiteX753" fmla="*/ 4136996 w 5490291"/>
                  <a:gd name="connsiteY753" fmla="*/ 430097 h 6358440"/>
                  <a:gd name="connsiteX754" fmla="*/ 4148027 w 5490291"/>
                  <a:gd name="connsiteY754" fmla="*/ 421400 h 6358440"/>
                  <a:gd name="connsiteX755" fmla="*/ 4148027 w 5490291"/>
                  <a:gd name="connsiteY755" fmla="*/ 421400 h 6358440"/>
                  <a:gd name="connsiteX756" fmla="*/ 4158952 w 5490291"/>
                  <a:gd name="connsiteY756" fmla="*/ 412915 h 6358440"/>
                  <a:gd name="connsiteX757" fmla="*/ 4158952 w 5490291"/>
                  <a:gd name="connsiteY757" fmla="*/ 412915 h 6358440"/>
                  <a:gd name="connsiteX758" fmla="*/ 4169983 w 5490291"/>
                  <a:gd name="connsiteY758" fmla="*/ 404429 h 6358440"/>
                  <a:gd name="connsiteX759" fmla="*/ 4169983 w 5490291"/>
                  <a:gd name="connsiteY759" fmla="*/ 404429 h 6358440"/>
                  <a:gd name="connsiteX760" fmla="*/ 4181013 w 5490291"/>
                  <a:gd name="connsiteY760" fmla="*/ 396156 h 6358440"/>
                  <a:gd name="connsiteX761" fmla="*/ 4181013 w 5490291"/>
                  <a:gd name="connsiteY761" fmla="*/ 396156 h 6358440"/>
                  <a:gd name="connsiteX762" fmla="*/ 4191938 w 5490291"/>
                  <a:gd name="connsiteY762" fmla="*/ 388095 h 6358440"/>
                  <a:gd name="connsiteX763" fmla="*/ 4191938 w 5490291"/>
                  <a:gd name="connsiteY763" fmla="*/ 388095 h 6358440"/>
                  <a:gd name="connsiteX764" fmla="*/ 4202969 w 5490291"/>
                  <a:gd name="connsiteY764" fmla="*/ 380034 h 6358440"/>
                  <a:gd name="connsiteX765" fmla="*/ 4202969 w 5490291"/>
                  <a:gd name="connsiteY765" fmla="*/ 380034 h 6358440"/>
                  <a:gd name="connsiteX766" fmla="*/ 4214000 w 5490291"/>
                  <a:gd name="connsiteY766" fmla="*/ 372185 h 6358440"/>
                  <a:gd name="connsiteX767" fmla="*/ 4214000 w 5490291"/>
                  <a:gd name="connsiteY767" fmla="*/ 372185 h 6358440"/>
                  <a:gd name="connsiteX768" fmla="*/ 4225031 w 5490291"/>
                  <a:gd name="connsiteY768" fmla="*/ 364443 h 6358440"/>
                  <a:gd name="connsiteX769" fmla="*/ 4225031 w 5490291"/>
                  <a:gd name="connsiteY769" fmla="*/ 364443 h 6358440"/>
                  <a:gd name="connsiteX770" fmla="*/ 4235956 w 5490291"/>
                  <a:gd name="connsiteY770" fmla="*/ 356912 h 6358440"/>
                  <a:gd name="connsiteX771" fmla="*/ 4235956 w 5490291"/>
                  <a:gd name="connsiteY771" fmla="*/ 356912 h 6358440"/>
                  <a:gd name="connsiteX772" fmla="*/ 4246986 w 5490291"/>
                  <a:gd name="connsiteY772" fmla="*/ 349487 h 6358440"/>
                  <a:gd name="connsiteX773" fmla="*/ 4246986 w 5490291"/>
                  <a:gd name="connsiteY773" fmla="*/ 349487 h 6358440"/>
                  <a:gd name="connsiteX774" fmla="*/ 4258017 w 5490291"/>
                  <a:gd name="connsiteY774" fmla="*/ 342063 h 6358440"/>
                  <a:gd name="connsiteX775" fmla="*/ 4258017 w 5490291"/>
                  <a:gd name="connsiteY775" fmla="*/ 342063 h 6358440"/>
                  <a:gd name="connsiteX776" fmla="*/ 4269048 w 5490291"/>
                  <a:gd name="connsiteY776" fmla="*/ 334956 h 6358440"/>
                  <a:gd name="connsiteX777" fmla="*/ 4269048 w 5490291"/>
                  <a:gd name="connsiteY777" fmla="*/ 334956 h 6358440"/>
                  <a:gd name="connsiteX778" fmla="*/ 4279973 w 5490291"/>
                  <a:gd name="connsiteY778" fmla="*/ 327850 h 6358440"/>
                  <a:gd name="connsiteX779" fmla="*/ 4279973 w 5490291"/>
                  <a:gd name="connsiteY779" fmla="*/ 327850 h 6358440"/>
                  <a:gd name="connsiteX780" fmla="*/ 4291004 w 5490291"/>
                  <a:gd name="connsiteY780" fmla="*/ 320956 h 6358440"/>
                  <a:gd name="connsiteX781" fmla="*/ 4291004 w 5490291"/>
                  <a:gd name="connsiteY781" fmla="*/ 320956 h 6358440"/>
                  <a:gd name="connsiteX782" fmla="*/ 4302035 w 5490291"/>
                  <a:gd name="connsiteY782" fmla="*/ 314061 h 6358440"/>
                  <a:gd name="connsiteX783" fmla="*/ 4302035 w 5490291"/>
                  <a:gd name="connsiteY783" fmla="*/ 314061 h 6358440"/>
                  <a:gd name="connsiteX784" fmla="*/ 4313066 w 5490291"/>
                  <a:gd name="connsiteY784" fmla="*/ 307379 h 6358440"/>
                  <a:gd name="connsiteX785" fmla="*/ 4313066 w 5490291"/>
                  <a:gd name="connsiteY785" fmla="*/ 307379 h 6358440"/>
                  <a:gd name="connsiteX786" fmla="*/ 4323990 w 5490291"/>
                  <a:gd name="connsiteY786" fmla="*/ 300803 h 6358440"/>
                  <a:gd name="connsiteX787" fmla="*/ 4323990 w 5490291"/>
                  <a:gd name="connsiteY787" fmla="*/ 300803 h 6358440"/>
                  <a:gd name="connsiteX788" fmla="*/ 4335021 w 5490291"/>
                  <a:gd name="connsiteY788" fmla="*/ 294333 h 6358440"/>
                  <a:gd name="connsiteX789" fmla="*/ 4335021 w 5490291"/>
                  <a:gd name="connsiteY789" fmla="*/ 294333 h 6358440"/>
                  <a:gd name="connsiteX790" fmla="*/ 4346052 w 5490291"/>
                  <a:gd name="connsiteY790" fmla="*/ 287969 h 6358440"/>
                  <a:gd name="connsiteX791" fmla="*/ 4346052 w 5490291"/>
                  <a:gd name="connsiteY791" fmla="*/ 287969 h 6358440"/>
                  <a:gd name="connsiteX792" fmla="*/ 4356977 w 5490291"/>
                  <a:gd name="connsiteY792" fmla="*/ 281711 h 6358440"/>
                  <a:gd name="connsiteX793" fmla="*/ 4356977 w 5490291"/>
                  <a:gd name="connsiteY793" fmla="*/ 281711 h 6358440"/>
                  <a:gd name="connsiteX794" fmla="*/ 4368008 w 5490291"/>
                  <a:gd name="connsiteY794" fmla="*/ 275665 h 6358440"/>
                  <a:gd name="connsiteX795" fmla="*/ 4368008 w 5490291"/>
                  <a:gd name="connsiteY795" fmla="*/ 275665 h 6358440"/>
                  <a:gd name="connsiteX796" fmla="*/ 4379039 w 5490291"/>
                  <a:gd name="connsiteY796" fmla="*/ 269620 h 6358440"/>
                  <a:gd name="connsiteX797" fmla="*/ 4379039 w 5490291"/>
                  <a:gd name="connsiteY797" fmla="*/ 269620 h 6358440"/>
                  <a:gd name="connsiteX798" fmla="*/ 4390070 w 5490291"/>
                  <a:gd name="connsiteY798" fmla="*/ 263680 h 6358440"/>
                  <a:gd name="connsiteX799" fmla="*/ 4390070 w 5490291"/>
                  <a:gd name="connsiteY799" fmla="*/ 263680 h 6358440"/>
                  <a:gd name="connsiteX800" fmla="*/ 4400994 w 5490291"/>
                  <a:gd name="connsiteY800" fmla="*/ 257846 h 6358440"/>
                  <a:gd name="connsiteX801" fmla="*/ 4400994 w 5490291"/>
                  <a:gd name="connsiteY801" fmla="*/ 257846 h 6358440"/>
                  <a:gd name="connsiteX802" fmla="*/ 4412025 w 5490291"/>
                  <a:gd name="connsiteY802" fmla="*/ 252225 h 6358440"/>
                  <a:gd name="connsiteX803" fmla="*/ 4412025 w 5490291"/>
                  <a:gd name="connsiteY803" fmla="*/ 252225 h 6358440"/>
                  <a:gd name="connsiteX804" fmla="*/ 4423056 w 5490291"/>
                  <a:gd name="connsiteY804" fmla="*/ 246603 h 6358440"/>
                  <a:gd name="connsiteX805" fmla="*/ 4423056 w 5490291"/>
                  <a:gd name="connsiteY805" fmla="*/ 246603 h 6358440"/>
                  <a:gd name="connsiteX806" fmla="*/ 4434087 w 5490291"/>
                  <a:gd name="connsiteY806" fmla="*/ 241088 h 6358440"/>
                  <a:gd name="connsiteX807" fmla="*/ 4434087 w 5490291"/>
                  <a:gd name="connsiteY807" fmla="*/ 241088 h 6358440"/>
                  <a:gd name="connsiteX808" fmla="*/ 4445012 w 5490291"/>
                  <a:gd name="connsiteY808" fmla="*/ 235679 h 6358440"/>
                  <a:gd name="connsiteX809" fmla="*/ 4445012 w 5490291"/>
                  <a:gd name="connsiteY809" fmla="*/ 235679 h 6358440"/>
                  <a:gd name="connsiteX810" fmla="*/ 4456043 w 5490291"/>
                  <a:gd name="connsiteY810" fmla="*/ 230375 h 6358440"/>
                  <a:gd name="connsiteX811" fmla="*/ 4456043 w 5490291"/>
                  <a:gd name="connsiteY811" fmla="*/ 230375 h 6358440"/>
                  <a:gd name="connsiteX812" fmla="*/ 4467073 w 5490291"/>
                  <a:gd name="connsiteY812" fmla="*/ 225178 h 6358440"/>
                  <a:gd name="connsiteX813" fmla="*/ 4467073 w 5490291"/>
                  <a:gd name="connsiteY813" fmla="*/ 225178 h 6358440"/>
                  <a:gd name="connsiteX814" fmla="*/ 4478104 w 5490291"/>
                  <a:gd name="connsiteY814" fmla="*/ 220087 h 6358440"/>
                  <a:gd name="connsiteX815" fmla="*/ 4478104 w 5490291"/>
                  <a:gd name="connsiteY815" fmla="*/ 220087 h 6358440"/>
                  <a:gd name="connsiteX816" fmla="*/ 4489029 w 5490291"/>
                  <a:gd name="connsiteY816" fmla="*/ 215102 h 6358440"/>
                  <a:gd name="connsiteX817" fmla="*/ 4489029 w 5490291"/>
                  <a:gd name="connsiteY817" fmla="*/ 215102 h 6358440"/>
                  <a:gd name="connsiteX818" fmla="*/ 4500060 w 5490291"/>
                  <a:gd name="connsiteY818" fmla="*/ 210117 h 6358440"/>
                  <a:gd name="connsiteX819" fmla="*/ 4500060 w 5490291"/>
                  <a:gd name="connsiteY819" fmla="*/ 210117 h 6358440"/>
                  <a:gd name="connsiteX820" fmla="*/ 4511091 w 5490291"/>
                  <a:gd name="connsiteY820" fmla="*/ 205344 h 6358440"/>
                  <a:gd name="connsiteX821" fmla="*/ 4511091 w 5490291"/>
                  <a:gd name="connsiteY821" fmla="*/ 205344 h 6358440"/>
                  <a:gd name="connsiteX822" fmla="*/ 4522016 w 5490291"/>
                  <a:gd name="connsiteY822" fmla="*/ 200571 h 6358440"/>
                  <a:gd name="connsiteX823" fmla="*/ 4522016 w 5490291"/>
                  <a:gd name="connsiteY823" fmla="*/ 200571 h 6358440"/>
                  <a:gd name="connsiteX824" fmla="*/ 4533046 w 5490291"/>
                  <a:gd name="connsiteY824" fmla="*/ 195904 h 6358440"/>
                  <a:gd name="connsiteX825" fmla="*/ 4533046 w 5490291"/>
                  <a:gd name="connsiteY825" fmla="*/ 195904 h 6358440"/>
                  <a:gd name="connsiteX826" fmla="*/ 4544077 w 5490291"/>
                  <a:gd name="connsiteY826" fmla="*/ 191343 h 6358440"/>
                  <a:gd name="connsiteX827" fmla="*/ 4544077 w 5490291"/>
                  <a:gd name="connsiteY827" fmla="*/ 191343 h 6358440"/>
                  <a:gd name="connsiteX828" fmla="*/ 4555108 w 5490291"/>
                  <a:gd name="connsiteY828" fmla="*/ 186888 h 6358440"/>
                  <a:gd name="connsiteX829" fmla="*/ 4555108 w 5490291"/>
                  <a:gd name="connsiteY829" fmla="*/ 186888 h 6358440"/>
                  <a:gd name="connsiteX830" fmla="*/ 4566033 w 5490291"/>
                  <a:gd name="connsiteY830" fmla="*/ 182433 h 6358440"/>
                  <a:gd name="connsiteX831" fmla="*/ 4566033 w 5490291"/>
                  <a:gd name="connsiteY831" fmla="*/ 182433 h 6358440"/>
                  <a:gd name="connsiteX832" fmla="*/ 4577064 w 5490291"/>
                  <a:gd name="connsiteY832" fmla="*/ 178191 h 6358440"/>
                  <a:gd name="connsiteX833" fmla="*/ 4577064 w 5490291"/>
                  <a:gd name="connsiteY833" fmla="*/ 178191 h 6358440"/>
                  <a:gd name="connsiteX834" fmla="*/ 4588095 w 5490291"/>
                  <a:gd name="connsiteY834" fmla="*/ 173948 h 6358440"/>
                  <a:gd name="connsiteX835" fmla="*/ 4588095 w 5490291"/>
                  <a:gd name="connsiteY835" fmla="*/ 173948 h 6358440"/>
                  <a:gd name="connsiteX836" fmla="*/ 4599125 w 5490291"/>
                  <a:gd name="connsiteY836" fmla="*/ 169706 h 6358440"/>
                  <a:gd name="connsiteX837" fmla="*/ 4599125 w 5490291"/>
                  <a:gd name="connsiteY837" fmla="*/ 169706 h 6358440"/>
                  <a:gd name="connsiteX838" fmla="*/ 4610051 w 5490291"/>
                  <a:gd name="connsiteY838" fmla="*/ 165675 h 6358440"/>
                  <a:gd name="connsiteX839" fmla="*/ 4610051 w 5490291"/>
                  <a:gd name="connsiteY839" fmla="*/ 165675 h 6358440"/>
                  <a:gd name="connsiteX840" fmla="*/ 4621081 w 5490291"/>
                  <a:gd name="connsiteY840" fmla="*/ 161644 h 6358440"/>
                  <a:gd name="connsiteX841" fmla="*/ 4621081 w 5490291"/>
                  <a:gd name="connsiteY841" fmla="*/ 161644 h 6358440"/>
                  <a:gd name="connsiteX842" fmla="*/ 4632112 w 5490291"/>
                  <a:gd name="connsiteY842" fmla="*/ 157720 h 6358440"/>
                  <a:gd name="connsiteX843" fmla="*/ 4632112 w 5490291"/>
                  <a:gd name="connsiteY843" fmla="*/ 157720 h 6358440"/>
                  <a:gd name="connsiteX844" fmla="*/ 4643143 w 5490291"/>
                  <a:gd name="connsiteY844" fmla="*/ 153796 h 6358440"/>
                  <a:gd name="connsiteX845" fmla="*/ 4643143 w 5490291"/>
                  <a:gd name="connsiteY845" fmla="*/ 153796 h 6358440"/>
                  <a:gd name="connsiteX846" fmla="*/ 4654068 w 5490291"/>
                  <a:gd name="connsiteY846" fmla="*/ 150083 h 6358440"/>
                  <a:gd name="connsiteX847" fmla="*/ 4654068 w 5490291"/>
                  <a:gd name="connsiteY847" fmla="*/ 150083 h 6358440"/>
                  <a:gd name="connsiteX848" fmla="*/ 4665098 w 5490291"/>
                  <a:gd name="connsiteY848" fmla="*/ 146371 h 6358440"/>
                  <a:gd name="connsiteX849" fmla="*/ 4665098 w 5490291"/>
                  <a:gd name="connsiteY849" fmla="*/ 146371 h 6358440"/>
                  <a:gd name="connsiteX850" fmla="*/ 4676129 w 5490291"/>
                  <a:gd name="connsiteY850" fmla="*/ 142659 h 6358440"/>
                  <a:gd name="connsiteX851" fmla="*/ 4676129 w 5490291"/>
                  <a:gd name="connsiteY851" fmla="*/ 142659 h 6358440"/>
                  <a:gd name="connsiteX852" fmla="*/ 4687160 w 5490291"/>
                  <a:gd name="connsiteY852" fmla="*/ 139052 h 6358440"/>
                  <a:gd name="connsiteX853" fmla="*/ 4687160 w 5490291"/>
                  <a:gd name="connsiteY853" fmla="*/ 139052 h 6358440"/>
                  <a:gd name="connsiteX854" fmla="*/ 4698085 w 5490291"/>
                  <a:gd name="connsiteY854" fmla="*/ 135552 h 6358440"/>
                  <a:gd name="connsiteX855" fmla="*/ 4698085 w 5490291"/>
                  <a:gd name="connsiteY855" fmla="*/ 135552 h 6358440"/>
                  <a:gd name="connsiteX856" fmla="*/ 4709116 w 5490291"/>
                  <a:gd name="connsiteY856" fmla="*/ 132158 h 6358440"/>
                  <a:gd name="connsiteX857" fmla="*/ 4709116 w 5490291"/>
                  <a:gd name="connsiteY857" fmla="*/ 132158 h 6358440"/>
                  <a:gd name="connsiteX858" fmla="*/ 4720146 w 5490291"/>
                  <a:gd name="connsiteY858" fmla="*/ 128764 h 6358440"/>
                  <a:gd name="connsiteX859" fmla="*/ 4720146 w 5490291"/>
                  <a:gd name="connsiteY859" fmla="*/ 128764 h 6358440"/>
                  <a:gd name="connsiteX860" fmla="*/ 4731072 w 5490291"/>
                  <a:gd name="connsiteY860" fmla="*/ 125476 h 6358440"/>
                  <a:gd name="connsiteX861" fmla="*/ 4731072 w 5490291"/>
                  <a:gd name="connsiteY861" fmla="*/ 125476 h 6358440"/>
                  <a:gd name="connsiteX862" fmla="*/ 4742102 w 5490291"/>
                  <a:gd name="connsiteY862" fmla="*/ 122188 h 6358440"/>
                  <a:gd name="connsiteX863" fmla="*/ 4742102 w 5490291"/>
                  <a:gd name="connsiteY863" fmla="*/ 122188 h 6358440"/>
                  <a:gd name="connsiteX864" fmla="*/ 4753133 w 5490291"/>
                  <a:gd name="connsiteY864" fmla="*/ 119006 h 6358440"/>
                  <a:gd name="connsiteX865" fmla="*/ 4753133 w 5490291"/>
                  <a:gd name="connsiteY865" fmla="*/ 119006 h 6358440"/>
                  <a:gd name="connsiteX866" fmla="*/ 4764164 w 5490291"/>
                  <a:gd name="connsiteY866" fmla="*/ 115824 h 6358440"/>
                  <a:gd name="connsiteX867" fmla="*/ 4764164 w 5490291"/>
                  <a:gd name="connsiteY867" fmla="*/ 115824 h 6358440"/>
                  <a:gd name="connsiteX868" fmla="*/ 4775089 w 5490291"/>
                  <a:gd name="connsiteY868" fmla="*/ 112748 h 6358440"/>
                  <a:gd name="connsiteX869" fmla="*/ 4775089 w 5490291"/>
                  <a:gd name="connsiteY869" fmla="*/ 112748 h 6358440"/>
                  <a:gd name="connsiteX870" fmla="*/ 4786120 w 5490291"/>
                  <a:gd name="connsiteY870" fmla="*/ 109778 h 6358440"/>
                  <a:gd name="connsiteX871" fmla="*/ 4786120 w 5490291"/>
                  <a:gd name="connsiteY871" fmla="*/ 109778 h 6358440"/>
                  <a:gd name="connsiteX872" fmla="*/ 4797150 w 5490291"/>
                  <a:gd name="connsiteY872" fmla="*/ 106808 h 6358440"/>
                  <a:gd name="connsiteX873" fmla="*/ 4797150 w 5490291"/>
                  <a:gd name="connsiteY873" fmla="*/ 106808 h 6358440"/>
                  <a:gd name="connsiteX874" fmla="*/ 4808182 w 5490291"/>
                  <a:gd name="connsiteY874" fmla="*/ 103839 h 6358440"/>
                  <a:gd name="connsiteX875" fmla="*/ 4808182 w 5490291"/>
                  <a:gd name="connsiteY875" fmla="*/ 103839 h 6358440"/>
                  <a:gd name="connsiteX876" fmla="*/ 4819106 w 5490291"/>
                  <a:gd name="connsiteY876" fmla="*/ 100975 h 6358440"/>
                  <a:gd name="connsiteX877" fmla="*/ 4819106 w 5490291"/>
                  <a:gd name="connsiteY877" fmla="*/ 100975 h 6358440"/>
                  <a:gd name="connsiteX878" fmla="*/ 4830137 w 5490291"/>
                  <a:gd name="connsiteY878" fmla="*/ 98217 h 6358440"/>
                  <a:gd name="connsiteX879" fmla="*/ 4830137 w 5490291"/>
                  <a:gd name="connsiteY879" fmla="*/ 98217 h 6358440"/>
                  <a:gd name="connsiteX880" fmla="*/ 4841168 w 5490291"/>
                  <a:gd name="connsiteY880" fmla="*/ 95459 h 6358440"/>
                  <a:gd name="connsiteX881" fmla="*/ 4841168 w 5490291"/>
                  <a:gd name="connsiteY881" fmla="*/ 95459 h 6358440"/>
                  <a:gd name="connsiteX882" fmla="*/ 4852199 w 5490291"/>
                  <a:gd name="connsiteY882" fmla="*/ 92808 h 6358440"/>
                  <a:gd name="connsiteX883" fmla="*/ 4852199 w 5490291"/>
                  <a:gd name="connsiteY883" fmla="*/ 92808 h 6358440"/>
                  <a:gd name="connsiteX884" fmla="*/ 4863124 w 5490291"/>
                  <a:gd name="connsiteY884" fmla="*/ 90156 h 6358440"/>
                  <a:gd name="connsiteX885" fmla="*/ 4863124 w 5490291"/>
                  <a:gd name="connsiteY885" fmla="*/ 90156 h 6358440"/>
                  <a:gd name="connsiteX886" fmla="*/ 4874154 w 5490291"/>
                  <a:gd name="connsiteY886" fmla="*/ 87610 h 6358440"/>
                  <a:gd name="connsiteX887" fmla="*/ 4874154 w 5490291"/>
                  <a:gd name="connsiteY887" fmla="*/ 87610 h 6358440"/>
                  <a:gd name="connsiteX888" fmla="*/ 4885185 w 5490291"/>
                  <a:gd name="connsiteY888" fmla="*/ 85065 h 6358440"/>
                  <a:gd name="connsiteX889" fmla="*/ 4885185 w 5490291"/>
                  <a:gd name="connsiteY889" fmla="*/ 85065 h 6358440"/>
                  <a:gd name="connsiteX890" fmla="*/ 4896110 w 5490291"/>
                  <a:gd name="connsiteY890" fmla="*/ 82519 h 6358440"/>
                  <a:gd name="connsiteX891" fmla="*/ 4896110 w 5490291"/>
                  <a:gd name="connsiteY891" fmla="*/ 82519 h 6358440"/>
                  <a:gd name="connsiteX892" fmla="*/ 4907141 w 5490291"/>
                  <a:gd name="connsiteY892" fmla="*/ 80080 h 6358440"/>
                  <a:gd name="connsiteX893" fmla="*/ 4907141 w 5490291"/>
                  <a:gd name="connsiteY893" fmla="*/ 80080 h 6358440"/>
                  <a:gd name="connsiteX894" fmla="*/ 4918172 w 5490291"/>
                  <a:gd name="connsiteY894" fmla="*/ 77640 h 6358440"/>
                  <a:gd name="connsiteX895" fmla="*/ 4918172 w 5490291"/>
                  <a:gd name="connsiteY895" fmla="*/ 77640 h 6358440"/>
                  <a:gd name="connsiteX896" fmla="*/ 4929203 w 5490291"/>
                  <a:gd name="connsiteY896" fmla="*/ 75307 h 6358440"/>
                  <a:gd name="connsiteX897" fmla="*/ 4929203 w 5490291"/>
                  <a:gd name="connsiteY897" fmla="*/ 75307 h 6358440"/>
                  <a:gd name="connsiteX898" fmla="*/ 4940128 w 5490291"/>
                  <a:gd name="connsiteY898" fmla="*/ 72973 h 6358440"/>
                  <a:gd name="connsiteX899" fmla="*/ 4940128 w 5490291"/>
                  <a:gd name="connsiteY899" fmla="*/ 72973 h 6358440"/>
                  <a:gd name="connsiteX900" fmla="*/ 4951158 w 5490291"/>
                  <a:gd name="connsiteY900" fmla="*/ 70746 h 6358440"/>
                  <a:gd name="connsiteX901" fmla="*/ 4951158 w 5490291"/>
                  <a:gd name="connsiteY901" fmla="*/ 70746 h 6358440"/>
                  <a:gd name="connsiteX902" fmla="*/ 4962189 w 5490291"/>
                  <a:gd name="connsiteY902" fmla="*/ 68519 h 6358440"/>
                  <a:gd name="connsiteX903" fmla="*/ 4962189 w 5490291"/>
                  <a:gd name="connsiteY903" fmla="*/ 68519 h 6358440"/>
                  <a:gd name="connsiteX904" fmla="*/ 4973220 w 5490291"/>
                  <a:gd name="connsiteY904" fmla="*/ 66397 h 6358440"/>
                  <a:gd name="connsiteX905" fmla="*/ 4973220 w 5490291"/>
                  <a:gd name="connsiteY905" fmla="*/ 66397 h 6358440"/>
                  <a:gd name="connsiteX906" fmla="*/ 4984145 w 5490291"/>
                  <a:gd name="connsiteY906" fmla="*/ 64276 h 6358440"/>
                  <a:gd name="connsiteX907" fmla="*/ 4984145 w 5490291"/>
                  <a:gd name="connsiteY907" fmla="*/ 64276 h 6358440"/>
                  <a:gd name="connsiteX908" fmla="*/ 4995176 w 5490291"/>
                  <a:gd name="connsiteY908" fmla="*/ 62155 h 6358440"/>
                  <a:gd name="connsiteX909" fmla="*/ 4995176 w 5490291"/>
                  <a:gd name="connsiteY909" fmla="*/ 62155 h 6358440"/>
                  <a:gd name="connsiteX910" fmla="*/ 5006207 w 5490291"/>
                  <a:gd name="connsiteY910" fmla="*/ 60033 h 6358440"/>
                  <a:gd name="connsiteX911" fmla="*/ 5006207 w 5490291"/>
                  <a:gd name="connsiteY911" fmla="*/ 60033 h 6358440"/>
                  <a:gd name="connsiteX912" fmla="*/ 5017237 w 5490291"/>
                  <a:gd name="connsiteY912" fmla="*/ 58018 h 6358440"/>
                  <a:gd name="connsiteX913" fmla="*/ 5017237 w 5490291"/>
                  <a:gd name="connsiteY913" fmla="*/ 58018 h 6358440"/>
                  <a:gd name="connsiteX914" fmla="*/ 5028162 w 5490291"/>
                  <a:gd name="connsiteY914" fmla="*/ 56109 h 6358440"/>
                  <a:gd name="connsiteX915" fmla="*/ 5028162 w 5490291"/>
                  <a:gd name="connsiteY915" fmla="*/ 56109 h 6358440"/>
                  <a:gd name="connsiteX916" fmla="*/ 5039193 w 5490291"/>
                  <a:gd name="connsiteY916" fmla="*/ 54094 h 6358440"/>
                  <a:gd name="connsiteX917" fmla="*/ 5039193 w 5490291"/>
                  <a:gd name="connsiteY917" fmla="*/ 54094 h 6358440"/>
                  <a:gd name="connsiteX918" fmla="*/ 5050224 w 5490291"/>
                  <a:gd name="connsiteY918" fmla="*/ 52291 h 6358440"/>
                  <a:gd name="connsiteX919" fmla="*/ 5050224 w 5490291"/>
                  <a:gd name="connsiteY919" fmla="*/ 52291 h 6358440"/>
                  <a:gd name="connsiteX920" fmla="*/ 5061149 w 5490291"/>
                  <a:gd name="connsiteY920" fmla="*/ 50381 h 6358440"/>
                  <a:gd name="connsiteX921" fmla="*/ 5061149 w 5490291"/>
                  <a:gd name="connsiteY921" fmla="*/ 50381 h 6358440"/>
                  <a:gd name="connsiteX922" fmla="*/ 5072179 w 5490291"/>
                  <a:gd name="connsiteY922" fmla="*/ 48578 h 6358440"/>
                  <a:gd name="connsiteX923" fmla="*/ 5072179 w 5490291"/>
                  <a:gd name="connsiteY923" fmla="*/ 48578 h 6358440"/>
                  <a:gd name="connsiteX924" fmla="*/ 5083211 w 5490291"/>
                  <a:gd name="connsiteY924" fmla="*/ 46775 h 6358440"/>
                  <a:gd name="connsiteX925" fmla="*/ 5083211 w 5490291"/>
                  <a:gd name="connsiteY925" fmla="*/ 46775 h 6358440"/>
                  <a:gd name="connsiteX926" fmla="*/ 5094241 w 5490291"/>
                  <a:gd name="connsiteY926" fmla="*/ 44972 h 6358440"/>
                  <a:gd name="connsiteX927" fmla="*/ 5094241 w 5490291"/>
                  <a:gd name="connsiteY927" fmla="*/ 44972 h 6358440"/>
                  <a:gd name="connsiteX928" fmla="*/ 5105166 w 5490291"/>
                  <a:gd name="connsiteY928" fmla="*/ 43275 h 6358440"/>
                  <a:gd name="connsiteX929" fmla="*/ 5105166 w 5490291"/>
                  <a:gd name="connsiteY929" fmla="*/ 43275 h 6358440"/>
                  <a:gd name="connsiteX930" fmla="*/ 5116197 w 5490291"/>
                  <a:gd name="connsiteY930" fmla="*/ 41578 h 6358440"/>
                  <a:gd name="connsiteX931" fmla="*/ 5116197 w 5490291"/>
                  <a:gd name="connsiteY931" fmla="*/ 41578 h 6358440"/>
                  <a:gd name="connsiteX932" fmla="*/ 5127228 w 5490291"/>
                  <a:gd name="connsiteY932" fmla="*/ 39881 h 6358440"/>
                  <a:gd name="connsiteX933" fmla="*/ 5127228 w 5490291"/>
                  <a:gd name="connsiteY933" fmla="*/ 39881 h 6358440"/>
                  <a:gd name="connsiteX934" fmla="*/ 5138259 w 5490291"/>
                  <a:gd name="connsiteY934" fmla="*/ 38290 h 6358440"/>
                  <a:gd name="connsiteX935" fmla="*/ 5138259 w 5490291"/>
                  <a:gd name="connsiteY935" fmla="*/ 38290 h 6358440"/>
                  <a:gd name="connsiteX936" fmla="*/ 5149183 w 5490291"/>
                  <a:gd name="connsiteY936" fmla="*/ 36699 h 6358440"/>
                  <a:gd name="connsiteX937" fmla="*/ 5149183 w 5490291"/>
                  <a:gd name="connsiteY937" fmla="*/ 36699 h 6358440"/>
                  <a:gd name="connsiteX938" fmla="*/ 5160215 w 5490291"/>
                  <a:gd name="connsiteY938" fmla="*/ 35108 h 6358440"/>
                  <a:gd name="connsiteX939" fmla="*/ 5160215 w 5490291"/>
                  <a:gd name="connsiteY939" fmla="*/ 35108 h 6358440"/>
                  <a:gd name="connsiteX940" fmla="*/ 5171245 w 5490291"/>
                  <a:gd name="connsiteY940" fmla="*/ 33623 h 6358440"/>
                  <a:gd name="connsiteX941" fmla="*/ 5171245 w 5490291"/>
                  <a:gd name="connsiteY941" fmla="*/ 33623 h 6358440"/>
                  <a:gd name="connsiteX942" fmla="*/ 5182276 w 5490291"/>
                  <a:gd name="connsiteY942" fmla="*/ 32138 h 6358440"/>
                  <a:gd name="connsiteX943" fmla="*/ 5182276 w 5490291"/>
                  <a:gd name="connsiteY943" fmla="*/ 32138 h 6358440"/>
                  <a:gd name="connsiteX944" fmla="*/ 5193201 w 5490291"/>
                  <a:gd name="connsiteY944" fmla="*/ 30653 h 6358440"/>
                  <a:gd name="connsiteX945" fmla="*/ 5193201 w 5490291"/>
                  <a:gd name="connsiteY945" fmla="*/ 30653 h 6358440"/>
                  <a:gd name="connsiteX946" fmla="*/ 5204232 w 5490291"/>
                  <a:gd name="connsiteY946" fmla="*/ 29168 h 6358440"/>
                  <a:gd name="connsiteX947" fmla="*/ 5204232 w 5490291"/>
                  <a:gd name="connsiteY947" fmla="*/ 29168 h 6358440"/>
                  <a:gd name="connsiteX948" fmla="*/ 5215263 w 5490291"/>
                  <a:gd name="connsiteY948" fmla="*/ 27789 h 6358440"/>
                  <a:gd name="connsiteX949" fmla="*/ 5215263 w 5490291"/>
                  <a:gd name="connsiteY949" fmla="*/ 27789 h 6358440"/>
                  <a:gd name="connsiteX950" fmla="*/ 5226293 w 5490291"/>
                  <a:gd name="connsiteY950" fmla="*/ 26410 h 6358440"/>
                  <a:gd name="connsiteX951" fmla="*/ 5226293 w 5490291"/>
                  <a:gd name="connsiteY951" fmla="*/ 26410 h 6358440"/>
                  <a:gd name="connsiteX952" fmla="*/ 5237218 w 5490291"/>
                  <a:gd name="connsiteY952" fmla="*/ 25032 h 6358440"/>
                  <a:gd name="connsiteX953" fmla="*/ 5237218 w 5490291"/>
                  <a:gd name="connsiteY953" fmla="*/ 25032 h 6358440"/>
                  <a:gd name="connsiteX954" fmla="*/ 5248249 w 5490291"/>
                  <a:gd name="connsiteY954" fmla="*/ 23653 h 6358440"/>
                  <a:gd name="connsiteX955" fmla="*/ 5248249 w 5490291"/>
                  <a:gd name="connsiteY955" fmla="*/ 23653 h 6358440"/>
                  <a:gd name="connsiteX956" fmla="*/ 5259280 w 5490291"/>
                  <a:gd name="connsiteY956" fmla="*/ 22380 h 6358440"/>
                  <a:gd name="connsiteX957" fmla="*/ 5259280 w 5490291"/>
                  <a:gd name="connsiteY957" fmla="*/ 22380 h 6358440"/>
                  <a:gd name="connsiteX958" fmla="*/ 5270205 w 5490291"/>
                  <a:gd name="connsiteY958" fmla="*/ 21107 h 6358440"/>
                  <a:gd name="connsiteX959" fmla="*/ 5270205 w 5490291"/>
                  <a:gd name="connsiteY959" fmla="*/ 21107 h 6358440"/>
                  <a:gd name="connsiteX960" fmla="*/ 5281235 w 5490291"/>
                  <a:gd name="connsiteY960" fmla="*/ 19834 h 6358440"/>
                  <a:gd name="connsiteX961" fmla="*/ 5281235 w 5490291"/>
                  <a:gd name="connsiteY961" fmla="*/ 19834 h 6358440"/>
                  <a:gd name="connsiteX962" fmla="*/ 5292266 w 5490291"/>
                  <a:gd name="connsiteY962" fmla="*/ 18562 h 6358440"/>
                  <a:gd name="connsiteX963" fmla="*/ 5292266 w 5490291"/>
                  <a:gd name="connsiteY963" fmla="*/ 18562 h 6358440"/>
                  <a:gd name="connsiteX964" fmla="*/ 5303297 w 5490291"/>
                  <a:gd name="connsiteY964" fmla="*/ 17395 h 6358440"/>
                  <a:gd name="connsiteX965" fmla="*/ 5303297 w 5490291"/>
                  <a:gd name="connsiteY965" fmla="*/ 17395 h 6358440"/>
                  <a:gd name="connsiteX966" fmla="*/ 5314222 w 5490291"/>
                  <a:gd name="connsiteY966" fmla="*/ 16122 h 6358440"/>
                  <a:gd name="connsiteX967" fmla="*/ 5314222 w 5490291"/>
                  <a:gd name="connsiteY967" fmla="*/ 16122 h 6358440"/>
                  <a:gd name="connsiteX968" fmla="*/ 5325253 w 5490291"/>
                  <a:gd name="connsiteY968" fmla="*/ 14955 h 6358440"/>
                  <a:gd name="connsiteX969" fmla="*/ 5325253 w 5490291"/>
                  <a:gd name="connsiteY969" fmla="*/ 14955 h 6358440"/>
                  <a:gd name="connsiteX970" fmla="*/ 5336284 w 5490291"/>
                  <a:gd name="connsiteY970" fmla="*/ 13895 h 6358440"/>
                  <a:gd name="connsiteX971" fmla="*/ 5336284 w 5490291"/>
                  <a:gd name="connsiteY971" fmla="*/ 13895 h 6358440"/>
                  <a:gd name="connsiteX972" fmla="*/ 5347314 w 5490291"/>
                  <a:gd name="connsiteY972" fmla="*/ 12728 h 6358440"/>
                  <a:gd name="connsiteX973" fmla="*/ 5347314 w 5490291"/>
                  <a:gd name="connsiteY973" fmla="*/ 12728 h 6358440"/>
                  <a:gd name="connsiteX974" fmla="*/ 5358239 w 5490291"/>
                  <a:gd name="connsiteY974" fmla="*/ 11667 h 6358440"/>
                  <a:gd name="connsiteX975" fmla="*/ 5358239 w 5490291"/>
                  <a:gd name="connsiteY975" fmla="*/ 11667 h 6358440"/>
                  <a:gd name="connsiteX976" fmla="*/ 5369270 w 5490291"/>
                  <a:gd name="connsiteY976" fmla="*/ 10607 h 6358440"/>
                  <a:gd name="connsiteX977" fmla="*/ 5369270 w 5490291"/>
                  <a:gd name="connsiteY977" fmla="*/ 10607 h 6358440"/>
                  <a:gd name="connsiteX978" fmla="*/ 5380301 w 5490291"/>
                  <a:gd name="connsiteY978" fmla="*/ 9546 h 6358440"/>
                  <a:gd name="connsiteX979" fmla="*/ 5380301 w 5490291"/>
                  <a:gd name="connsiteY979" fmla="*/ 9546 h 6358440"/>
                  <a:gd name="connsiteX980" fmla="*/ 5391332 w 5490291"/>
                  <a:gd name="connsiteY980" fmla="*/ 8485 h 6358440"/>
                  <a:gd name="connsiteX981" fmla="*/ 5391332 w 5490291"/>
                  <a:gd name="connsiteY981" fmla="*/ 8485 h 6358440"/>
                  <a:gd name="connsiteX982" fmla="*/ 5402256 w 5490291"/>
                  <a:gd name="connsiteY982" fmla="*/ 7425 h 6358440"/>
                  <a:gd name="connsiteX983" fmla="*/ 5402256 w 5490291"/>
                  <a:gd name="connsiteY983" fmla="*/ 7425 h 6358440"/>
                  <a:gd name="connsiteX984" fmla="*/ 5413288 w 5490291"/>
                  <a:gd name="connsiteY984" fmla="*/ 6470 h 6358440"/>
                  <a:gd name="connsiteX985" fmla="*/ 5413288 w 5490291"/>
                  <a:gd name="connsiteY985" fmla="*/ 6470 h 6358440"/>
                  <a:gd name="connsiteX986" fmla="*/ 5424318 w 5490291"/>
                  <a:gd name="connsiteY986" fmla="*/ 5515 h 6358440"/>
                  <a:gd name="connsiteX987" fmla="*/ 5424318 w 5490291"/>
                  <a:gd name="connsiteY987" fmla="*/ 5515 h 6358440"/>
                  <a:gd name="connsiteX988" fmla="*/ 5435243 w 5490291"/>
                  <a:gd name="connsiteY988" fmla="*/ 4561 h 6358440"/>
                  <a:gd name="connsiteX989" fmla="*/ 5435243 w 5490291"/>
                  <a:gd name="connsiteY989" fmla="*/ 4561 h 6358440"/>
                  <a:gd name="connsiteX990" fmla="*/ 5446274 w 5490291"/>
                  <a:gd name="connsiteY990" fmla="*/ 3606 h 6358440"/>
                  <a:gd name="connsiteX991" fmla="*/ 5446274 w 5490291"/>
                  <a:gd name="connsiteY991" fmla="*/ 3606 h 6358440"/>
                  <a:gd name="connsiteX992" fmla="*/ 5457305 w 5490291"/>
                  <a:gd name="connsiteY992" fmla="*/ 2652 h 6358440"/>
                  <a:gd name="connsiteX993" fmla="*/ 5457305 w 5490291"/>
                  <a:gd name="connsiteY993" fmla="*/ 2652 h 6358440"/>
                  <a:gd name="connsiteX994" fmla="*/ 5468336 w 5490291"/>
                  <a:gd name="connsiteY994" fmla="*/ 1803 h 6358440"/>
                  <a:gd name="connsiteX995" fmla="*/ 5468336 w 5490291"/>
                  <a:gd name="connsiteY995" fmla="*/ 1803 h 6358440"/>
                  <a:gd name="connsiteX996" fmla="*/ 5479260 w 5490291"/>
                  <a:gd name="connsiteY996" fmla="*/ 849 h 6358440"/>
                  <a:gd name="connsiteX997" fmla="*/ 5479260 w 5490291"/>
                  <a:gd name="connsiteY997" fmla="*/ 849 h 6358440"/>
                  <a:gd name="connsiteX998" fmla="*/ 5490292 w 5490291"/>
                  <a:gd name="connsiteY998" fmla="*/ 0 h 6358440"/>
                  <a:gd name="connsiteX999" fmla="*/ 5490292 w 5490291"/>
                  <a:gd name="connsiteY999" fmla="*/ 0 h 63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</a:cxnLst>
                <a:rect l="l" t="t" r="r" b="b"/>
                <a:pathLst>
                  <a:path w="5490291" h="6358440">
                    <a:moveTo>
                      <a:pt x="0" y="6358441"/>
                    </a:moveTo>
                    <a:lnTo>
                      <a:pt x="0" y="6358441"/>
                    </a:lnTo>
                    <a:lnTo>
                      <a:pt x="10925" y="6357592"/>
                    </a:lnTo>
                    <a:lnTo>
                      <a:pt x="10925" y="6357592"/>
                    </a:lnTo>
                    <a:lnTo>
                      <a:pt x="21956" y="6356638"/>
                    </a:lnTo>
                    <a:lnTo>
                      <a:pt x="21956" y="6356638"/>
                    </a:lnTo>
                    <a:lnTo>
                      <a:pt x="32987" y="6355789"/>
                    </a:lnTo>
                    <a:lnTo>
                      <a:pt x="32987" y="6355789"/>
                    </a:lnTo>
                    <a:lnTo>
                      <a:pt x="43911" y="6354834"/>
                    </a:lnTo>
                    <a:lnTo>
                      <a:pt x="43911" y="6354834"/>
                    </a:lnTo>
                    <a:lnTo>
                      <a:pt x="54942" y="6353880"/>
                    </a:lnTo>
                    <a:lnTo>
                      <a:pt x="54942" y="6353880"/>
                    </a:lnTo>
                    <a:lnTo>
                      <a:pt x="65973" y="6352925"/>
                    </a:lnTo>
                    <a:lnTo>
                      <a:pt x="65973" y="6352925"/>
                    </a:lnTo>
                    <a:lnTo>
                      <a:pt x="77004" y="6351971"/>
                    </a:lnTo>
                    <a:lnTo>
                      <a:pt x="77004" y="6351971"/>
                    </a:lnTo>
                    <a:lnTo>
                      <a:pt x="87929" y="6351016"/>
                    </a:lnTo>
                    <a:lnTo>
                      <a:pt x="87929" y="6351016"/>
                    </a:lnTo>
                    <a:lnTo>
                      <a:pt x="98960" y="6349956"/>
                    </a:lnTo>
                    <a:lnTo>
                      <a:pt x="98960" y="6349956"/>
                    </a:lnTo>
                    <a:lnTo>
                      <a:pt x="109990" y="6348895"/>
                    </a:lnTo>
                    <a:lnTo>
                      <a:pt x="109990" y="6348895"/>
                    </a:lnTo>
                    <a:lnTo>
                      <a:pt x="121021" y="6347834"/>
                    </a:lnTo>
                    <a:lnTo>
                      <a:pt x="121021" y="6347834"/>
                    </a:lnTo>
                    <a:lnTo>
                      <a:pt x="131946" y="6346773"/>
                    </a:lnTo>
                    <a:lnTo>
                      <a:pt x="131946" y="6346773"/>
                    </a:lnTo>
                    <a:lnTo>
                      <a:pt x="142977" y="6345713"/>
                    </a:lnTo>
                    <a:lnTo>
                      <a:pt x="142977" y="6345713"/>
                    </a:lnTo>
                    <a:lnTo>
                      <a:pt x="154008" y="6344546"/>
                    </a:lnTo>
                    <a:lnTo>
                      <a:pt x="154008" y="6344546"/>
                    </a:lnTo>
                    <a:lnTo>
                      <a:pt x="165039" y="6343380"/>
                    </a:lnTo>
                    <a:lnTo>
                      <a:pt x="165039" y="6343380"/>
                    </a:lnTo>
                    <a:lnTo>
                      <a:pt x="175963" y="6342213"/>
                    </a:lnTo>
                    <a:lnTo>
                      <a:pt x="175963" y="6342213"/>
                    </a:lnTo>
                    <a:lnTo>
                      <a:pt x="186994" y="6341046"/>
                    </a:lnTo>
                    <a:lnTo>
                      <a:pt x="186994" y="6341046"/>
                    </a:lnTo>
                    <a:lnTo>
                      <a:pt x="198025" y="6339879"/>
                    </a:lnTo>
                    <a:lnTo>
                      <a:pt x="198025" y="6339879"/>
                    </a:lnTo>
                    <a:lnTo>
                      <a:pt x="208950" y="6338607"/>
                    </a:lnTo>
                    <a:lnTo>
                      <a:pt x="208950" y="6338607"/>
                    </a:lnTo>
                    <a:lnTo>
                      <a:pt x="219981" y="6337334"/>
                    </a:lnTo>
                    <a:lnTo>
                      <a:pt x="219981" y="6337334"/>
                    </a:lnTo>
                    <a:lnTo>
                      <a:pt x="231012" y="6336061"/>
                    </a:lnTo>
                    <a:lnTo>
                      <a:pt x="231012" y="6336061"/>
                    </a:lnTo>
                    <a:lnTo>
                      <a:pt x="242042" y="6334788"/>
                    </a:lnTo>
                    <a:lnTo>
                      <a:pt x="242042" y="6334788"/>
                    </a:lnTo>
                    <a:lnTo>
                      <a:pt x="252967" y="6333410"/>
                    </a:lnTo>
                    <a:lnTo>
                      <a:pt x="252967" y="6333410"/>
                    </a:lnTo>
                    <a:lnTo>
                      <a:pt x="263998" y="6332031"/>
                    </a:lnTo>
                    <a:lnTo>
                      <a:pt x="263998" y="6332031"/>
                    </a:lnTo>
                    <a:lnTo>
                      <a:pt x="275029" y="6330652"/>
                    </a:lnTo>
                    <a:lnTo>
                      <a:pt x="275029" y="6330652"/>
                    </a:lnTo>
                    <a:lnTo>
                      <a:pt x="286060" y="6329273"/>
                    </a:lnTo>
                    <a:lnTo>
                      <a:pt x="286060" y="6329273"/>
                    </a:lnTo>
                    <a:lnTo>
                      <a:pt x="296985" y="6327788"/>
                    </a:lnTo>
                    <a:lnTo>
                      <a:pt x="296985" y="6327788"/>
                    </a:lnTo>
                    <a:lnTo>
                      <a:pt x="308016" y="6326303"/>
                    </a:lnTo>
                    <a:lnTo>
                      <a:pt x="308016" y="6326303"/>
                    </a:lnTo>
                    <a:lnTo>
                      <a:pt x="319046" y="6324818"/>
                    </a:lnTo>
                    <a:lnTo>
                      <a:pt x="319046" y="6324818"/>
                    </a:lnTo>
                    <a:lnTo>
                      <a:pt x="330077" y="6323333"/>
                    </a:lnTo>
                    <a:lnTo>
                      <a:pt x="330077" y="6323333"/>
                    </a:lnTo>
                    <a:lnTo>
                      <a:pt x="341002" y="6321742"/>
                    </a:lnTo>
                    <a:lnTo>
                      <a:pt x="341002" y="6321742"/>
                    </a:lnTo>
                    <a:lnTo>
                      <a:pt x="352033" y="6320151"/>
                    </a:lnTo>
                    <a:lnTo>
                      <a:pt x="352033" y="6320151"/>
                    </a:lnTo>
                    <a:lnTo>
                      <a:pt x="363064" y="6318454"/>
                    </a:lnTo>
                    <a:lnTo>
                      <a:pt x="363064" y="6318454"/>
                    </a:lnTo>
                    <a:lnTo>
                      <a:pt x="374095" y="6316863"/>
                    </a:lnTo>
                    <a:lnTo>
                      <a:pt x="374095" y="6316863"/>
                    </a:lnTo>
                    <a:lnTo>
                      <a:pt x="385019" y="6315166"/>
                    </a:lnTo>
                    <a:lnTo>
                      <a:pt x="385019" y="6315166"/>
                    </a:lnTo>
                    <a:lnTo>
                      <a:pt x="396050" y="6313469"/>
                    </a:lnTo>
                    <a:lnTo>
                      <a:pt x="396050" y="6313469"/>
                    </a:lnTo>
                    <a:lnTo>
                      <a:pt x="407081" y="6311666"/>
                    </a:lnTo>
                    <a:lnTo>
                      <a:pt x="407081" y="6311666"/>
                    </a:lnTo>
                    <a:lnTo>
                      <a:pt x="418006" y="6309863"/>
                    </a:lnTo>
                    <a:lnTo>
                      <a:pt x="418006" y="6309863"/>
                    </a:lnTo>
                    <a:lnTo>
                      <a:pt x="429037" y="6308060"/>
                    </a:lnTo>
                    <a:lnTo>
                      <a:pt x="429037" y="6308060"/>
                    </a:lnTo>
                    <a:lnTo>
                      <a:pt x="440068" y="6306151"/>
                    </a:lnTo>
                    <a:lnTo>
                      <a:pt x="440068" y="6306151"/>
                    </a:lnTo>
                    <a:lnTo>
                      <a:pt x="451098" y="6304241"/>
                    </a:lnTo>
                    <a:lnTo>
                      <a:pt x="451098" y="6304241"/>
                    </a:lnTo>
                    <a:lnTo>
                      <a:pt x="462023" y="6302332"/>
                    </a:lnTo>
                    <a:lnTo>
                      <a:pt x="462023" y="6302332"/>
                    </a:lnTo>
                    <a:lnTo>
                      <a:pt x="473054" y="6300317"/>
                    </a:lnTo>
                    <a:lnTo>
                      <a:pt x="473054" y="6300317"/>
                    </a:lnTo>
                    <a:lnTo>
                      <a:pt x="484085" y="6298302"/>
                    </a:lnTo>
                    <a:lnTo>
                      <a:pt x="484085" y="6298302"/>
                    </a:lnTo>
                    <a:lnTo>
                      <a:pt x="495116" y="6296286"/>
                    </a:lnTo>
                    <a:lnTo>
                      <a:pt x="495116" y="6296286"/>
                    </a:lnTo>
                    <a:lnTo>
                      <a:pt x="506041" y="6294165"/>
                    </a:lnTo>
                    <a:lnTo>
                      <a:pt x="506041" y="6294165"/>
                    </a:lnTo>
                    <a:lnTo>
                      <a:pt x="517071" y="6292044"/>
                    </a:lnTo>
                    <a:lnTo>
                      <a:pt x="517071" y="6292044"/>
                    </a:lnTo>
                    <a:lnTo>
                      <a:pt x="528102" y="6289922"/>
                    </a:lnTo>
                    <a:lnTo>
                      <a:pt x="528102" y="6289922"/>
                    </a:lnTo>
                    <a:lnTo>
                      <a:pt x="539133" y="6287695"/>
                    </a:lnTo>
                    <a:lnTo>
                      <a:pt x="539133" y="6287695"/>
                    </a:lnTo>
                    <a:lnTo>
                      <a:pt x="550058" y="6285361"/>
                    </a:lnTo>
                    <a:lnTo>
                      <a:pt x="550058" y="6285361"/>
                    </a:lnTo>
                    <a:lnTo>
                      <a:pt x="561089" y="6283134"/>
                    </a:lnTo>
                    <a:lnTo>
                      <a:pt x="561089" y="6283134"/>
                    </a:lnTo>
                    <a:lnTo>
                      <a:pt x="572120" y="6280694"/>
                    </a:lnTo>
                    <a:lnTo>
                      <a:pt x="572120" y="6280694"/>
                    </a:lnTo>
                    <a:lnTo>
                      <a:pt x="583045" y="6278361"/>
                    </a:lnTo>
                    <a:lnTo>
                      <a:pt x="583045" y="6278361"/>
                    </a:lnTo>
                    <a:lnTo>
                      <a:pt x="594075" y="6275921"/>
                    </a:lnTo>
                    <a:lnTo>
                      <a:pt x="594075" y="6275921"/>
                    </a:lnTo>
                    <a:lnTo>
                      <a:pt x="605106" y="6273376"/>
                    </a:lnTo>
                    <a:lnTo>
                      <a:pt x="605106" y="6273376"/>
                    </a:lnTo>
                    <a:lnTo>
                      <a:pt x="616137" y="6270830"/>
                    </a:lnTo>
                    <a:lnTo>
                      <a:pt x="616137" y="6270830"/>
                    </a:lnTo>
                    <a:lnTo>
                      <a:pt x="627062" y="6268285"/>
                    </a:lnTo>
                    <a:lnTo>
                      <a:pt x="627062" y="6268285"/>
                    </a:lnTo>
                    <a:lnTo>
                      <a:pt x="638093" y="6265633"/>
                    </a:lnTo>
                    <a:lnTo>
                      <a:pt x="638093" y="6265633"/>
                    </a:lnTo>
                    <a:lnTo>
                      <a:pt x="649124" y="6262982"/>
                    </a:lnTo>
                    <a:lnTo>
                      <a:pt x="649124" y="6262982"/>
                    </a:lnTo>
                    <a:lnTo>
                      <a:pt x="660154" y="6260224"/>
                    </a:lnTo>
                    <a:lnTo>
                      <a:pt x="660154" y="6260224"/>
                    </a:lnTo>
                    <a:lnTo>
                      <a:pt x="671079" y="6257360"/>
                    </a:lnTo>
                    <a:lnTo>
                      <a:pt x="671079" y="6257360"/>
                    </a:lnTo>
                    <a:lnTo>
                      <a:pt x="682110" y="6254496"/>
                    </a:lnTo>
                    <a:lnTo>
                      <a:pt x="682110" y="6254496"/>
                    </a:lnTo>
                    <a:lnTo>
                      <a:pt x="693141" y="6251633"/>
                    </a:lnTo>
                    <a:lnTo>
                      <a:pt x="693141" y="6251633"/>
                    </a:lnTo>
                    <a:lnTo>
                      <a:pt x="704172" y="6248662"/>
                    </a:lnTo>
                    <a:lnTo>
                      <a:pt x="704172" y="6248662"/>
                    </a:lnTo>
                    <a:lnTo>
                      <a:pt x="715097" y="6245693"/>
                    </a:lnTo>
                    <a:lnTo>
                      <a:pt x="715097" y="6245693"/>
                    </a:lnTo>
                    <a:lnTo>
                      <a:pt x="726128" y="6242617"/>
                    </a:lnTo>
                    <a:lnTo>
                      <a:pt x="726128" y="6242617"/>
                    </a:lnTo>
                    <a:lnTo>
                      <a:pt x="737158" y="6239435"/>
                    </a:lnTo>
                    <a:lnTo>
                      <a:pt x="737158" y="6239435"/>
                    </a:lnTo>
                    <a:lnTo>
                      <a:pt x="748083" y="6236253"/>
                    </a:lnTo>
                    <a:lnTo>
                      <a:pt x="748083" y="6236253"/>
                    </a:lnTo>
                    <a:lnTo>
                      <a:pt x="759114" y="6232965"/>
                    </a:lnTo>
                    <a:lnTo>
                      <a:pt x="759114" y="6232965"/>
                    </a:lnTo>
                    <a:lnTo>
                      <a:pt x="770145" y="6229677"/>
                    </a:lnTo>
                    <a:lnTo>
                      <a:pt x="770145" y="6229677"/>
                    </a:lnTo>
                    <a:lnTo>
                      <a:pt x="781176" y="6226283"/>
                    </a:lnTo>
                    <a:lnTo>
                      <a:pt x="781176" y="6226283"/>
                    </a:lnTo>
                    <a:lnTo>
                      <a:pt x="792101" y="6222782"/>
                    </a:lnTo>
                    <a:lnTo>
                      <a:pt x="792101" y="6222782"/>
                    </a:lnTo>
                    <a:lnTo>
                      <a:pt x="803131" y="6219283"/>
                    </a:lnTo>
                    <a:lnTo>
                      <a:pt x="803131" y="6219283"/>
                    </a:lnTo>
                    <a:lnTo>
                      <a:pt x="814162" y="6215782"/>
                    </a:lnTo>
                    <a:lnTo>
                      <a:pt x="814162" y="6215782"/>
                    </a:lnTo>
                    <a:lnTo>
                      <a:pt x="825193" y="6212070"/>
                    </a:lnTo>
                    <a:lnTo>
                      <a:pt x="825193" y="6212070"/>
                    </a:lnTo>
                    <a:lnTo>
                      <a:pt x="836118" y="6208357"/>
                    </a:lnTo>
                    <a:lnTo>
                      <a:pt x="836118" y="6208357"/>
                    </a:lnTo>
                    <a:lnTo>
                      <a:pt x="847149" y="6204539"/>
                    </a:lnTo>
                    <a:lnTo>
                      <a:pt x="847149" y="6204539"/>
                    </a:lnTo>
                    <a:lnTo>
                      <a:pt x="858180" y="6200721"/>
                    </a:lnTo>
                    <a:lnTo>
                      <a:pt x="858180" y="6200721"/>
                    </a:lnTo>
                    <a:lnTo>
                      <a:pt x="869210" y="6196797"/>
                    </a:lnTo>
                    <a:lnTo>
                      <a:pt x="869210" y="6196797"/>
                    </a:lnTo>
                    <a:lnTo>
                      <a:pt x="880135" y="6192766"/>
                    </a:lnTo>
                    <a:lnTo>
                      <a:pt x="880135" y="6192766"/>
                    </a:lnTo>
                    <a:lnTo>
                      <a:pt x="891166" y="6188629"/>
                    </a:lnTo>
                    <a:lnTo>
                      <a:pt x="891166" y="6188629"/>
                    </a:lnTo>
                    <a:lnTo>
                      <a:pt x="902197" y="6184493"/>
                    </a:lnTo>
                    <a:lnTo>
                      <a:pt x="902197" y="6184493"/>
                    </a:lnTo>
                    <a:lnTo>
                      <a:pt x="913228" y="6180250"/>
                    </a:lnTo>
                    <a:lnTo>
                      <a:pt x="913228" y="6180250"/>
                    </a:lnTo>
                    <a:lnTo>
                      <a:pt x="924153" y="6175901"/>
                    </a:lnTo>
                    <a:lnTo>
                      <a:pt x="924153" y="6175901"/>
                    </a:lnTo>
                    <a:lnTo>
                      <a:pt x="935183" y="6171553"/>
                    </a:lnTo>
                    <a:lnTo>
                      <a:pt x="935183" y="6171553"/>
                    </a:lnTo>
                    <a:lnTo>
                      <a:pt x="946214" y="6167098"/>
                    </a:lnTo>
                    <a:lnTo>
                      <a:pt x="946214" y="6167098"/>
                    </a:lnTo>
                    <a:lnTo>
                      <a:pt x="957139" y="6162537"/>
                    </a:lnTo>
                    <a:lnTo>
                      <a:pt x="957139" y="6162537"/>
                    </a:lnTo>
                    <a:lnTo>
                      <a:pt x="968170" y="6157870"/>
                    </a:lnTo>
                    <a:lnTo>
                      <a:pt x="968170" y="6157870"/>
                    </a:lnTo>
                    <a:lnTo>
                      <a:pt x="979201" y="6153097"/>
                    </a:lnTo>
                    <a:lnTo>
                      <a:pt x="979201" y="6153097"/>
                    </a:lnTo>
                    <a:lnTo>
                      <a:pt x="990232" y="6148218"/>
                    </a:lnTo>
                    <a:lnTo>
                      <a:pt x="990232" y="6148218"/>
                    </a:lnTo>
                    <a:lnTo>
                      <a:pt x="1001156" y="6143339"/>
                    </a:lnTo>
                    <a:lnTo>
                      <a:pt x="1001156" y="6143339"/>
                    </a:lnTo>
                    <a:lnTo>
                      <a:pt x="1012187" y="6138354"/>
                    </a:lnTo>
                    <a:lnTo>
                      <a:pt x="1012187" y="6138354"/>
                    </a:lnTo>
                    <a:lnTo>
                      <a:pt x="1023218" y="6133263"/>
                    </a:lnTo>
                    <a:lnTo>
                      <a:pt x="1023218" y="6133263"/>
                    </a:lnTo>
                    <a:lnTo>
                      <a:pt x="1034249" y="6128065"/>
                    </a:lnTo>
                    <a:lnTo>
                      <a:pt x="1034249" y="6128065"/>
                    </a:lnTo>
                    <a:lnTo>
                      <a:pt x="1045174" y="6122762"/>
                    </a:lnTo>
                    <a:lnTo>
                      <a:pt x="1045174" y="6122762"/>
                    </a:lnTo>
                    <a:lnTo>
                      <a:pt x="1056205" y="6117353"/>
                    </a:lnTo>
                    <a:lnTo>
                      <a:pt x="1056205" y="6117353"/>
                    </a:lnTo>
                    <a:lnTo>
                      <a:pt x="1067235" y="6111838"/>
                    </a:lnTo>
                    <a:lnTo>
                      <a:pt x="1067235" y="6111838"/>
                    </a:lnTo>
                    <a:lnTo>
                      <a:pt x="1078266" y="6106216"/>
                    </a:lnTo>
                    <a:lnTo>
                      <a:pt x="1078266" y="6106216"/>
                    </a:lnTo>
                    <a:lnTo>
                      <a:pt x="1089191" y="6100489"/>
                    </a:lnTo>
                    <a:lnTo>
                      <a:pt x="1089191" y="6100489"/>
                    </a:lnTo>
                    <a:lnTo>
                      <a:pt x="1100222" y="6094761"/>
                    </a:lnTo>
                    <a:lnTo>
                      <a:pt x="1100222" y="6094761"/>
                    </a:lnTo>
                    <a:lnTo>
                      <a:pt x="1111253" y="6088822"/>
                    </a:lnTo>
                    <a:lnTo>
                      <a:pt x="1111253" y="6088822"/>
                    </a:lnTo>
                    <a:lnTo>
                      <a:pt x="1122178" y="6082776"/>
                    </a:lnTo>
                    <a:lnTo>
                      <a:pt x="1122178" y="6082776"/>
                    </a:lnTo>
                    <a:lnTo>
                      <a:pt x="1133209" y="6076624"/>
                    </a:lnTo>
                    <a:lnTo>
                      <a:pt x="1133209" y="6076624"/>
                    </a:lnTo>
                    <a:lnTo>
                      <a:pt x="1144239" y="6070472"/>
                    </a:lnTo>
                    <a:lnTo>
                      <a:pt x="1144239" y="6070472"/>
                    </a:lnTo>
                    <a:lnTo>
                      <a:pt x="1155270" y="6064108"/>
                    </a:lnTo>
                    <a:lnTo>
                      <a:pt x="1155270" y="6064108"/>
                    </a:lnTo>
                    <a:lnTo>
                      <a:pt x="1166195" y="6057638"/>
                    </a:lnTo>
                    <a:lnTo>
                      <a:pt x="1166195" y="6057638"/>
                    </a:lnTo>
                    <a:lnTo>
                      <a:pt x="1177226" y="6051062"/>
                    </a:lnTo>
                    <a:lnTo>
                      <a:pt x="1177226" y="6051062"/>
                    </a:lnTo>
                    <a:lnTo>
                      <a:pt x="1188257" y="6044380"/>
                    </a:lnTo>
                    <a:lnTo>
                      <a:pt x="1188257" y="6044380"/>
                    </a:lnTo>
                    <a:lnTo>
                      <a:pt x="1199288" y="6037485"/>
                    </a:lnTo>
                    <a:lnTo>
                      <a:pt x="1199288" y="6037485"/>
                    </a:lnTo>
                    <a:lnTo>
                      <a:pt x="1210212" y="6030591"/>
                    </a:lnTo>
                    <a:lnTo>
                      <a:pt x="1210212" y="6030591"/>
                    </a:lnTo>
                    <a:lnTo>
                      <a:pt x="1221243" y="6023485"/>
                    </a:lnTo>
                    <a:lnTo>
                      <a:pt x="1221243" y="6023485"/>
                    </a:lnTo>
                    <a:lnTo>
                      <a:pt x="1232274" y="6016272"/>
                    </a:lnTo>
                    <a:lnTo>
                      <a:pt x="1232274" y="6016272"/>
                    </a:lnTo>
                    <a:lnTo>
                      <a:pt x="1243305" y="6008954"/>
                    </a:lnTo>
                    <a:lnTo>
                      <a:pt x="1243305" y="6008954"/>
                    </a:lnTo>
                    <a:lnTo>
                      <a:pt x="1254230" y="6001529"/>
                    </a:lnTo>
                    <a:lnTo>
                      <a:pt x="1254230" y="6001529"/>
                    </a:lnTo>
                    <a:lnTo>
                      <a:pt x="1265261" y="5993892"/>
                    </a:lnTo>
                    <a:lnTo>
                      <a:pt x="1265261" y="5993892"/>
                    </a:lnTo>
                    <a:lnTo>
                      <a:pt x="1276292" y="5986255"/>
                    </a:lnTo>
                    <a:lnTo>
                      <a:pt x="1276292" y="5986255"/>
                    </a:lnTo>
                    <a:lnTo>
                      <a:pt x="1287216" y="5978407"/>
                    </a:lnTo>
                    <a:lnTo>
                      <a:pt x="1287216" y="5978407"/>
                    </a:lnTo>
                    <a:lnTo>
                      <a:pt x="1298247" y="5970345"/>
                    </a:lnTo>
                    <a:lnTo>
                      <a:pt x="1298247" y="5970345"/>
                    </a:lnTo>
                    <a:lnTo>
                      <a:pt x="1309278" y="5962284"/>
                    </a:lnTo>
                    <a:lnTo>
                      <a:pt x="1309278" y="5962284"/>
                    </a:lnTo>
                    <a:lnTo>
                      <a:pt x="1320309" y="5954012"/>
                    </a:lnTo>
                    <a:lnTo>
                      <a:pt x="1320309" y="5954012"/>
                    </a:lnTo>
                    <a:lnTo>
                      <a:pt x="1331234" y="5945526"/>
                    </a:lnTo>
                    <a:lnTo>
                      <a:pt x="1331234" y="5945526"/>
                    </a:lnTo>
                    <a:lnTo>
                      <a:pt x="1342265" y="5936935"/>
                    </a:lnTo>
                    <a:lnTo>
                      <a:pt x="1342265" y="5936935"/>
                    </a:lnTo>
                    <a:lnTo>
                      <a:pt x="1353295" y="5928238"/>
                    </a:lnTo>
                    <a:lnTo>
                      <a:pt x="1353295" y="5928238"/>
                    </a:lnTo>
                    <a:lnTo>
                      <a:pt x="1364326" y="5919434"/>
                    </a:lnTo>
                    <a:lnTo>
                      <a:pt x="1364326" y="5919434"/>
                    </a:lnTo>
                    <a:lnTo>
                      <a:pt x="1375251" y="5910419"/>
                    </a:lnTo>
                    <a:lnTo>
                      <a:pt x="1375251" y="5910419"/>
                    </a:lnTo>
                    <a:lnTo>
                      <a:pt x="1386282" y="5901191"/>
                    </a:lnTo>
                    <a:lnTo>
                      <a:pt x="1386282" y="5901191"/>
                    </a:lnTo>
                    <a:lnTo>
                      <a:pt x="1397313" y="5891857"/>
                    </a:lnTo>
                    <a:lnTo>
                      <a:pt x="1397313" y="5891857"/>
                    </a:lnTo>
                    <a:lnTo>
                      <a:pt x="1408344" y="5882417"/>
                    </a:lnTo>
                    <a:lnTo>
                      <a:pt x="1408344" y="5882417"/>
                    </a:lnTo>
                    <a:lnTo>
                      <a:pt x="1419268" y="5872765"/>
                    </a:lnTo>
                    <a:lnTo>
                      <a:pt x="1419268" y="5872765"/>
                    </a:lnTo>
                    <a:lnTo>
                      <a:pt x="1430299" y="5863007"/>
                    </a:lnTo>
                    <a:lnTo>
                      <a:pt x="1430299" y="5863007"/>
                    </a:lnTo>
                    <a:lnTo>
                      <a:pt x="1441330" y="5852930"/>
                    </a:lnTo>
                    <a:lnTo>
                      <a:pt x="1441330" y="5852930"/>
                    </a:lnTo>
                    <a:lnTo>
                      <a:pt x="1452361" y="5842855"/>
                    </a:lnTo>
                    <a:lnTo>
                      <a:pt x="1452361" y="5842855"/>
                    </a:lnTo>
                    <a:lnTo>
                      <a:pt x="1463286" y="5832566"/>
                    </a:lnTo>
                    <a:lnTo>
                      <a:pt x="1463286" y="5832566"/>
                    </a:lnTo>
                    <a:lnTo>
                      <a:pt x="1474317" y="5822065"/>
                    </a:lnTo>
                    <a:lnTo>
                      <a:pt x="1474317" y="5822065"/>
                    </a:lnTo>
                    <a:lnTo>
                      <a:pt x="1485347" y="5811353"/>
                    </a:lnTo>
                    <a:lnTo>
                      <a:pt x="1485347" y="5811353"/>
                    </a:lnTo>
                    <a:lnTo>
                      <a:pt x="1496272" y="5800534"/>
                    </a:lnTo>
                    <a:lnTo>
                      <a:pt x="1496272" y="5800534"/>
                    </a:lnTo>
                    <a:lnTo>
                      <a:pt x="1507303" y="5789503"/>
                    </a:lnTo>
                    <a:lnTo>
                      <a:pt x="1507303" y="5789503"/>
                    </a:lnTo>
                    <a:lnTo>
                      <a:pt x="1518334" y="5778366"/>
                    </a:lnTo>
                    <a:lnTo>
                      <a:pt x="1518334" y="5778366"/>
                    </a:lnTo>
                    <a:lnTo>
                      <a:pt x="1529365" y="5767017"/>
                    </a:lnTo>
                    <a:lnTo>
                      <a:pt x="1529365" y="5767017"/>
                    </a:lnTo>
                    <a:lnTo>
                      <a:pt x="1540290" y="5755456"/>
                    </a:lnTo>
                    <a:lnTo>
                      <a:pt x="1540290" y="5755456"/>
                    </a:lnTo>
                    <a:lnTo>
                      <a:pt x="1551320" y="5743683"/>
                    </a:lnTo>
                    <a:lnTo>
                      <a:pt x="1551320" y="5743683"/>
                    </a:lnTo>
                    <a:lnTo>
                      <a:pt x="1562351" y="5731803"/>
                    </a:lnTo>
                    <a:lnTo>
                      <a:pt x="1562351" y="5731803"/>
                    </a:lnTo>
                    <a:lnTo>
                      <a:pt x="1573382" y="5719606"/>
                    </a:lnTo>
                    <a:lnTo>
                      <a:pt x="1573382" y="5719606"/>
                    </a:lnTo>
                    <a:lnTo>
                      <a:pt x="1584307" y="5707302"/>
                    </a:lnTo>
                    <a:lnTo>
                      <a:pt x="1584307" y="5707302"/>
                    </a:lnTo>
                    <a:lnTo>
                      <a:pt x="1595338" y="5694786"/>
                    </a:lnTo>
                    <a:lnTo>
                      <a:pt x="1595338" y="5694786"/>
                    </a:lnTo>
                    <a:lnTo>
                      <a:pt x="1606369" y="5682058"/>
                    </a:lnTo>
                    <a:lnTo>
                      <a:pt x="1606369" y="5682058"/>
                    </a:lnTo>
                    <a:lnTo>
                      <a:pt x="1617400" y="5669225"/>
                    </a:lnTo>
                    <a:lnTo>
                      <a:pt x="1617400" y="5669225"/>
                    </a:lnTo>
                    <a:lnTo>
                      <a:pt x="1628324" y="5656072"/>
                    </a:lnTo>
                    <a:lnTo>
                      <a:pt x="1628324" y="5656072"/>
                    </a:lnTo>
                    <a:lnTo>
                      <a:pt x="1639355" y="5642708"/>
                    </a:lnTo>
                    <a:lnTo>
                      <a:pt x="1639355" y="5642708"/>
                    </a:lnTo>
                    <a:lnTo>
                      <a:pt x="1650386" y="5629238"/>
                    </a:lnTo>
                    <a:lnTo>
                      <a:pt x="1650386" y="5629238"/>
                    </a:lnTo>
                    <a:lnTo>
                      <a:pt x="1661311" y="5615555"/>
                    </a:lnTo>
                    <a:lnTo>
                      <a:pt x="1661311" y="5615555"/>
                    </a:lnTo>
                    <a:lnTo>
                      <a:pt x="1672342" y="5601555"/>
                    </a:lnTo>
                    <a:lnTo>
                      <a:pt x="1672342" y="5601555"/>
                    </a:lnTo>
                    <a:lnTo>
                      <a:pt x="1683373" y="5587448"/>
                    </a:lnTo>
                    <a:lnTo>
                      <a:pt x="1683373" y="5587448"/>
                    </a:lnTo>
                    <a:lnTo>
                      <a:pt x="1694403" y="5573023"/>
                    </a:lnTo>
                    <a:lnTo>
                      <a:pt x="1694403" y="5573023"/>
                    </a:lnTo>
                    <a:lnTo>
                      <a:pt x="1705328" y="5558492"/>
                    </a:lnTo>
                    <a:lnTo>
                      <a:pt x="1705328" y="5558492"/>
                    </a:lnTo>
                    <a:lnTo>
                      <a:pt x="1716359" y="5543749"/>
                    </a:lnTo>
                    <a:lnTo>
                      <a:pt x="1716359" y="5543749"/>
                    </a:lnTo>
                    <a:lnTo>
                      <a:pt x="1727390" y="5528687"/>
                    </a:lnTo>
                    <a:lnTo>
                      <a:pt x="1727390" y="5528687"/>
                    </a:lnTo>
                    <a:lnTo>
                      <a:pt x="1738421" y="5513414"/>
                    </a:lnTo>
                    <a:lnTo>
                      <a:pt x="1738421" y="5513414"/>
                    </a:lnTo>
                    <a:lnTo>
                      <a:pt x="1749346" y="5498034"/>
                    </a:lnTo>
                    <a:lnTo>
                      <a:pt x="1749346" y="5498034"/>
                    </a:lnTo>
                    <a:lnTo>
                      <a:pt x="1760376" y="5482336"/>
                    </a:lnTo>
                    <a:lnTo>
                      <a:pt x="1760376" y="5482336"/>
                    </a:lnTo>
                    <a:lnTo>
                      <a:pt x="1771407" y="5466426"/>
                    </a:lnTo>
                    <a:lnTo>
                      <a:pt x="1771407" y="5466426"/>
                    </a:lnTo>
                    <a:lnTo>
                      <a:pt x="1782438" y="5450305"/>
                    </a:lnTo>
                    <a:lnTo>
                      <a:pt x="1782438" y="5450305"/>
                    </a:lnTo>
                    <a:lnTo>
                      <a:pt x="1793363" y="5433864"/>
                    </a:lnTo>
                    <a:lnTo>
                      <a:pt x="1793363" y="5433864"/>
                    </a:lnTo>
                    <a:lnTo>
                      <a:pt x="1804394" y="5417318"/>
                    </a:lnTo>
                    <a:lnTo>
                      <a:pt x="1804394" y="5417318"/>
                    </a:lnTo>
                    <a:lnTo>
                      <a:pt x="1815425" y="5400453"/>
                    </a:lnTo>
                    <a:lnTo>
                      <a:pt x="1815425" y="5400453"/>
                    </a:lnTo>
                    <a:lnTo>
                      <a:pt x="1826349" y="5383377"/>
                    </a:lnTo>
                    <a:lnTo>
                      <a:pt x="1826349" y="5383377"/>
                    </a:lnTo>
                    <a:lnTo>
                      <a:pt x="1837380" y="5366088"/>
                    </a:lnTo>
                    <a:lnTo>
                      <a:pt x="1837380" y="5366088"/>
                    </a:lnTo>
                    <a:lnTo>
                      <a:pt x="1848411" y="5348587"/>
                    </a:lnTo>
                    <a:lnTo>
                      <a:pt x="1848411" y="5348587"/>
                    </a:lnTo>
                    <a:lnTo>
                      <a:pt x="1859442" y="5330768"/>
                    </a:lnTo>
                    <a:lnTo>
                      <a:pt x="1859442" y="5330768"/>
                    </a:lnTo>
                    <a:lnTo>
                      <a:pt x="1870367" y="5312843"/>
                    </a:lnTo>
                    <a:lnTo>
                      <a:pt x="1870367" y="5312843"/>
                    </a:lnTo>
                    <a:lnTo>
                      <a:pt x="1881398" y="5294600"/>
                    </a:lnTo>
                    <a:lnTo>
                      <a:pt x="1881398" y="5294600"/>
                    </a:lnTo>
                    <a:lnTo>
                      <a:pt x="1892429" y="5276038"/>
                    </a:lnTo>
                    <a:lnTo>
                      <a:pt x="1892429" y="5276038"/>
                    </a:lnTo>
                    <a:lnTo>
                      <a:pt x="1903459" y="5257371"/>
                    </a:lnTo>
                    <a:lnTo>
                      <a:pt x="1903459" y="5257371"/>
                    </a:lnTo>
                    <a:lnTo>
                      <a:pt x="1914384" y="5238384"/>
                    </a:lnTo>
                    <a:lnTo>
                      <a:pt x="1914384" y="5238384"/>
                    </a:lnTo>
                    <a:lnTo>
                      <a:pt x="1925415" y="5219081"/>
                    </a:lnTo>
                    <a:lnTo>
                      <a:pt x="1925415" y="5219081"/>
                    </a:lnTo>
                    <a:lnTo>
                      <a:pt x="1936446" y="5199671"/>
                    </a:lnTo>
                    <a:lnTo>
                      <a:pt x="1936446" y="5199671"/>
                    </a:lnTo>
                    <a:lnTo>
                      <a:pt x="1947477" y="5179943"/>
                    </a:lnTo>
                    <a:lnTo>
                      <a:pt x="1947477" y="5179943"/>
                    </a:lnTo>
                    <a:lnTo>
                      <a:pt x="1958402" y="5160002"/>
                    </a:lnTo>
                    <a:lnTo>
                      <a:pt x="1958402" y="5160002"/>
                    </a:lnTo>
                    <a:lnTo>
                      <a:pt x="1969433" y="5139743"/>
                    </a:lnTo>
                    <a:lnTo>
                      <a:pt x="1969433" y="5139743"/>
                    </a:lnTo>
                    <a:lnTo>
                      <a:pt x="1980463" y="5119272"/>
                    </a:lnTo>
                    <a:lnTo>
                      <a:pt x="1980463" y="5119272"/>
                    </a:lnTo>
                    <a:lnTo>
                      <a:pt x="1991494" y="5098590"/>
                    </a:lnTo>
                    <a:lnTo>
                      <a:pt x="1991494" y="5098590"/>
                    </a:lnTo>
                    <a:lnTo>
                      <a:pt x="2002419" y="5077589"/>
                    </a:lnTo>
                    <a:lnTo>
                      <a:pt x="2002419" y="5077589"/>
                    </a:lnTo>
                    <a:lnTo>
                      <a:pt x="2013450" y="5056375"/>
                    </a:lnTo>
                    <a:lnTo>
                      <a:pt x="2013450" y="5056375"/>
                    </a:lnTo>
                    <a:lnTo>
                      <a:pt x="2024481" y="5034950"/>
                    </a:lnTo>
                    <a:lnTo>
                      <a:pt x="2024481" y="5034950"/>
                    </a:lnTo>
                    <a:lnTo>
                      <a:pt x="2035406" y="5013313"/>
                    </a:lnTo>
                    <a:lnTo>
                      <a:pt x="2035406" y="5013313"/>
                    </a:lnTo>
                    <a:lnTo>
                      <a:pt x="2046436" y="4991357"/>
                    </a:lnTo>
                    <a:lnTo>
                      <a:pt x="2046436" y="4991357"/>
                    </a:lnTo>
                    <a:lnTo>
                      <a:pt x="2057467" y="4969083"/>
                    </a:lnTo>
                    <a:lnTo>
                      <a:pt x="2057467" y="4969083"/>
                    </a:lnTo>
                    <a:lnTo>
                      <a:pt x="2068498" y="4946703"/>
                    </a:lnTo>
                    <a:lnTo>
                      <a:pt x="2068498" y="4946703"/>
                    </a:lnTo>
                    <a:lnTo>
                      <a:pt x="2079423" y="4924005"/>
                    </a:lnTo>
                    <a:lnTo>
                      <a:pt x="2079423" y="4924005"/>
                    </a:lnTo>
                    <a:lnTo>
                      <a:pt x="2090454" y="4900989"/>
                    </a:lnTo>
                    <a:lnTo>
                      <a:pt x="2090454" y="4900989"/>
                    </a:lnTo>
                    <a:lnTo>
                      <a:pt x="2101484" y="4877866"/>
                    </a:lnTo>
                    <a:lnTo>
                      <a:pt x="2101484" y="4877866"/>
                    </a:lnTo>
                    <a:lnTo>
                      <a:pt x="2112515" y="4854426"/>
                    </a:lnTo>
                    <a:lnTo>
                      <a:pt x="2112515" y="4854426"/>
                    </a:lnTo>
                    <a:lnTo>
                      <a:pt x="2123440" y="4830667"/>
                    </a:lnTo>
                    <a:lnTo>
                      <a:pt x="2123440" y="4830667"/>
                    </a:lnTo>
                    <a:lnTo>
                      <a:pt x="2134471" y="4806802"/>
                    </a:lnTo>
                    <a:lnTo>
                      <a:pt x="2134471" y="4806802"/>
                    </a:lnTo>
                    <a:lnTo>
                      <a:pt x="2145502" y="4782619"/>
                    </a:lnTo>
                    <a:lnTo>
                      <a:pt x="2145502" y="4782619"/>
                    </a:lnTo>
                    <a:lnTo>
                      <a:pt x="2156533" y="4758224"/>
                    </a:lnTo>
                    <a:lnTo>
                      <a:pt x="2156533" y="4758224"/>
                    </a:lnTo>
                    <a:lnTo>
                      <a:pt x="2167458" y="4733511"/>
                    </a:lnTo>
                    <a:lnTo>
                      <a:pt x="2167458" y="4733511"/>
                    </a:lnTo>
                    <a:lnTo>
                      <a:pt x="2178488" y="4708585"/>
                    </a:lnTo>
                    <a:lnTo>
                      <a:pt x="2178488" y="4708585"/>
                    </a:lnTo>
                    <a:lnTo>
                      <a:pt x="2189519" y="4683448"/>
                    </a:lnTo>
                    <a:lnTo>
                      <a:pt x="2189519" y="4683448"/>
                    </a:lnTo>
                    <a:lnTo>
                      <a:pt x="2200444" y="4658098"/>
                    </a:lnTo>
                    <a:lnTo>
                      <a:pt x="2200444" y="4658098"/>
                    </a:lnTo>
                    <a:lnTo>
                      <a:pt x="2211475" y="4632536"/>
                    </a:lnTo>
                    <a:lnTo>
                      <a:pt x="2211475" y="4632536"/>
                    </a:lnTo>
                    <a:lnTo>
                      <a:pt x="2222506" y="4606656"/>
                    </a:lnTo>
                    <a:lnTo>
                      <a:pt x="2222506" y="4606656"/>
                    </a:lnTo>
                    <a:lnTo>
                      <a:pt x="2233537" y="4580670"/>
                    </a:lnTo>
                    <a:lnTo>
                      <a:pt x="2233537" y="4580670"/>
                    </a:lnTo>
                    <a:lnTo>
                      <a:pt x="2244461" y="4554366"/>
                    </a:lnTo>
                    <a:lnTo>
                      <a:pt x="2244461" y="4554366"/>
                    </a:lnTo>
                    <a:lnTo>
                      <a:pt x="2255492" y="4527849"/>
                    </a:lnTo>
                    <a:lnTo>
                      <a:pt x="2255492" y="4527849"/>
                    </a:lnTo>
                    <a:lnTo>
                      <a:pt x="2266523" y="4501014"/>
                    </a:lnTo>
                    <a:lnTo>
                      <a:pt x="2266523" y="4501014"/>
                    </a:lnTo>
                    <a:lnTo>
                      <a:pt x="2277554" y="4474074"/>
                    </a:lnTo>
                    <a:lnTo>
                      <a:pt x="2277554" y="4474074"/>
                    </a:lnTo>
                    <a:lnTo>
                      <a:pt x="2288479" y="4446921"/>
                    </a:lnTo>
                    <a:lnTo>
                      <a:pt x="2288479" y="4446921"/>
                    </a:lnTo>
                    <a:lnTo>
                      <a:pt x="2299510" y="4419556"/>
                    </a:lnTo>
                    <a:lnTo>
                      <a:pt x="2299510" y="4419556"/>
                    </a:lnTo>
                    <a:lnTo>
                      <a:pt x="2310541" y="4391872"/>
                    </a:lnTo>
                    <a:lnTo>
                      <a:pt x="2310541" y="4391872"/>
                    </a:lnTo>
                    <a:lnTo>
                      <a:pt x="2321571" y="4364083"/>
                    </a:lnTo>
                    <a:lnTo>
                      <a:pt x="2321571" y="4364083"/>
                    </a:lnTo>
                    <a:lnTo>
                      <a:pt x="2332496" y="4336082"/>
                    </a:lnTo>
                    <a:lnTo>
                      <a:pt x="2332496" y="4336082"/>
                    </a:lnTo>
                    <a:lnTo>
                      <a:pt x="2343527" y="4307868"/>
                    </a:lnTo>
                    <a:lnTo>
                      <a:pt x="2343527" y="4307868"/>
                    </a:lnTo>
                    <a:lnTo>
                      <a:pt x="2354558" y="4279443"/>
                    </a:lnTo>
                    <a:lnTo>
                      <a:pt x="2354558" y="4279443"/>
                    </a:lnTo>
                    <a:lnTo>
                      <a:pt x="2365483" y="4250805"/>
                    </a:lnTo>
                    <a:lnTo>
                      <a:pt x="2365483" y="4250805"/>
                    </a:lnTo>
                    <a:lnTo>
                      <a:pt x="2376514" y="4221955"/>
                    </a:lnTo>
                    <a:lnTo>
                      <a:pt x="2376514" y="4221955"/>
                    </a:lnTo>
                    <a:lnTo>
                      <a:pt x="2387544" y="4192999"/>
                    </a:lnTo>
                    <a:lnTo>
                      <a:pt x="2387544" y="4192999"/>
                    </a:lnTo>
                    <a:lnTo>
                      <a:pt x="2398575" y="4163831"/>
                    </a:lnTo>
                    <a:lnTo>
                      <a:pt x="2398575" y="4163831"/>
                    </a:lnTo>
                    <a:lnTo>
                      <a:pt x="2409500" y="4134450"/>
                    </a:lnTo>
                    <a:lnTo>
                      <a:pt x="2409500" y="4134450"/>
                    </a:lnTo>
                    <a:lnTo>
                      <a:pt x="2420531" y="4104858"/>
                    </a:lnTo>
                    <a:lnTo>
                      <a:pt x="2420531" y="4104858"/>
                    </a:lnTo>
                    <a:lnTo>
                      <a:pt x="2431562" y="4075159"/>
                    </a:lnTo>
                    <a:lnTo>
                      <a:pt x="2431562" y="4075159"/>
                    </a:lnTo>
                    <a:lnTo>
                      <a:pt x="2442593" y="4045355"/>
                    </a:lnTo>
                    <a:lnTo>
                      <a:pt x="2442593" y="4045355"/>
                    </a:lnTo>
                    <a:lnTo>
                      <a:pt x="2453517" y="4015232"/>
                    </a:lnTo>
                    <a:lnTo>
                      <a:pt x="2453517" y="4015232"/>
                    </a:lnTo>
                    <a:lnTo>
                      <a:pt x="2464548" y="3985109"/>
                    </a:lnTo>
                    <a:lnTo>
                      <a:pt x="2464548" y="3985109"/>
                    </a:lnTo>
                    <a:lnTo>
                      <a:pt x="2475579" y="3954775"/>
                    </a:lnTo>
                    <a:lnTo>
                      <a:pt x="2475579" y="3954775"/>
                    </a:lnTo>
                    <a:lnTo>
                      <a:pt x="2486610" y="3924228"/>
                    </a:lnTo>
                    <a:lnTo>
                      <a:pt x="2486610" y="3924228"/>
                    </a:lnTo>
                    <a:lnTo>
                      <a:pt x="2497535" y="3893574"/>
                    </a:lnTo>
                    <a:lnTo>
                      <a:pt x="2497535" y="3893574"/>
                    </a:lnTo>
                    <a:lnTo>
                      <a:pt x="2508566" y="3862815"/>
                    </a:lnTo>
                    <a:lnTo>
                      <a:pt x="2508566" y="3862815"/>
                    </a:lnTo>
                    <a:lnTo>
                      <a:pt x="2519597" y="3831950"/>
                    </a:lnTo>
                    <a:lnTo>
                      <a:pt x="2519597" y="3831950"/>
                    </a:lnTo>
                    <a:lnTo>
                      <a:pt x="2530628" y="3800979"/>
                    </a:lnTo>
                    <a:lnTo>
                      <a:pt x="2530628" y="3800979"/>
                    </a:lnTo>
                    <a:lnTo>
                      <a:pt x="2541552" y="3769796"/>
                    </a:lnTo>
                    <a:lnTo>
                      <a:pt x="2541552" y="3769796"/>
                    </a:lnTo>
                    <a:lnTo>
                      <a:pt x="2552583" y="3738506"/>
                    </a:lnTo>
                    <a:lnTo>
                      <a:pt x="2552583" y="3738506"/>
                    </a:lnTo>
                    <a:lnTo>
                      <a:pt x="2563614" y="3707111"/>
                    </a:lnTo>
                    <a:lnTo>
                      <a:pt x="2563614" y="3707111"/>
                    </a:lnTo>
                    <a:lnTo>
                      <a:pt x="2574539" y="3675715"/>
                    </a:lnTo>
                    <a:lnTo>
                      <a:pt x="2574539" y="3675715"/>
                    </a:lnTo>
                    <a:lnTo>
                      <a:pt x="2585570" y="3644107"/>
                    </a:lnTo>
                    <a:lnTo>
                      <a:pt x="2585570" y="3644107"/>
                    </a:lnTo>
                    <a:lnTo>
                      <a:pt x="2596601" y="3612500"/>
                    </a:lnTo>
                    <a:lnTo>
                      <a:pt x="2596601" y="3612500"/>
                    </a:lnTo>
                    <a:lnTo>
                      <a:pt x="2607631" y="3580680"/>
                    </a:lnTo>
                    <a:lnTo>
                      <a:pt x="2607631" y="3580680"/>
                    </a:lnTo>
                    <a:lnTo>
                      <a:pt x="2618556" y="3548860"/>
                    </a:lnTo>
                    <a:lnTo>
                      <a:pt x="2618556" y="3548860"/>
                    </a:lnTo>
                    <a:lnTo>
                      <a:pt x="2629587" y="3516934"/>
                    </a:lnTo>
                    <a:lnTo>
                      <a:pt x="2629587" y="3516934"/>
                    </a:lnTo>
                    <a:lnTo>
                      <a:pt x="2640618" y="3485009"/>
                    </a:lnTo>
                    <a:lnTo>
                      <a:pt x="2640618" y="3485009"/>
                    </a:lnTo>
                    <a:lnTo>
                      <a:pt x="2651649" y="3452976"/>
                    </a:lnTo>
                    <a:lnTo>
                      <a:pt x="2651649" y="3452976"/>
                    </a:lnTo>
                    <a:lnTo>
                      <a:pt x="2662574" y="3420945"/>
                    </a:lnTo>
                    <a:lnTo>
                      <a:pt x="2662574" y="3420945"/>
                    </a:lnTo>
                    <a:lnTo>
                      <a:pt x="2673604" y="3388807"/>
                    </a:lnTo>
                    <a:lnTo>
                      <a:pt x="2673604" y="3388807"/>
                    </a:lnTo>
                    <a:lnTo>
                      <a:pt x="2684635" y="3356563"/>
                    </a:lnTo>
                    <a:lnTo>
                      <a:pt x="2684635" y="3356563"/>
                    </a:lnTo>
                    <a:lnTo>
                      <a:pt x="2695666" y="3324425"/>
                    </a:lnTo>
                    <a:lnTo>
                      <a:pt x="2695666" y="3324425"/>
                    </a:lnTo>
                    <a:lnTo>
                      <a:pt x="2706591" y="3292181"/>
                    </a:lnTo>
                    <a:lnTo>
                      <a:pt x="2706591" y="3292181"/>
                    </a:lnTo>
                    <a:lnTo>
                      <a:pt x="2717621" y="3259937"/>
                    </a:lnTo>
                    <a:lnTo>
                      <a:pt x="2717621" y="3259937"/>
                    </a:lnTo>
                    <a:lnTo>
                      <a:pt x="2728652" y="3227586"/>
                    </a:lnTo>
                    <a:lnTo>
                      <a:pt x="2728652" y="3227586"/>
                    </a:lnTo>
                    <a:lnTo>
                      <a:pt x="2739577" y="3195343"/>
                    </a:lnTo>
                    <a:lnTo>
                      <a:pt x="2739577" y="3195343"/>
                    </a:lnTo>
                    <a:lnTo>
                      <a:pt x="2750608" y="3163098"/>
                    </a:lnTo>
                    <a:lnTo>
                      <a:pt x="2750608" y="3163098"/>
                    </a:lnTo>
                    <a:lnTo>
                      <a:pt x="2761639" y="3130748"/>
                    </a:lnTo>
                    <a:lnTo>
                      <a:pt x="2761639" y="3130748"/>
                    </a:lnTo>
                    <a:lnTo>
                      <a:pt x="2772670" y="3098504"/>
                    </a:lnTo>
                    <a:lnTo>
                      <a:pt x="2772670" y="3098504"/>
                    </a:lnTo>
                    <a:lnTo>
                      <a:pt x="2783595" y="3066260"/>
                    </a:lnTo>
                    <a:lnTo>
                      <a:pt x="2783595" y="3066260"/>
                    </a:lnTo>
                    <a:lnTo>
                      <a:pt x="2794625" y="3034016"/>
                    </a:lnTo>
                    <a:lnTo>
                      <a:pt x="2794625" y="3034016"/>
                    </a:lnTo>
                    <a:lnTo>
                      <a:pt x="2805656" y="3001772"/>
                    </a:lnTo>
                    <a:lnTo>
                      <a:pt x="2805656" y="3001772"/>
                    </a:lnTo>
                    <a:lnTo>
                      <a:pt x="2816687" y="2969634"/>
                    </a:lnTo>
                    <a:lnTo>
                      <a:pt x="2816687" y="2969634"/>
                    </a:lnTo>
                    <a:lnTo>
                      <a:pt x="2827612" y="2937496"/>
                    </a:lnTo>
                    <a:lnTo>
                      <a:pt x="2827612" y="2937496"/>
                    </a:lnTo>
                    <a:lnTo>
                      <a:pt x="2838643" y="2905464"/>
                    </a:lnTo>
                    <a:lnTo>
                      <a:pt x="2838643" y="2905464"/>
                    </a:lnTo>
                    <a:lnTo>
                      <a:pt x="2849674" y="2873432"/>
                    </a:lnTo>
                    <a:lnTo>
                      <a:pt x="2849674" y="2873432"/>
                    </a:lnTo>
                    <a:lnTo>
                      <a:pt x="2860705" y="2841401"/>
                    </a:lnTo>
                    <a:lnTo>
                      <a:pt x="2860705" y="2841401"/>
                    </a:lnTo>
                    <a:lnTo>
                      <a:pt x="2871629" y="2809581"/>
                    </a:lnTo>
                    <a:lnTo>
                      <a:pt x="2871629" y="2809581"/>
                    </a:lnTo>
                    <a:lnTo>
                      <a:pt x="2882660" y="2777761"/>
                    </a:lnTo>
                    <a:lnTo>
                      <a:pt x="2882660" y="2777761"/>
                    </a:lnTo>
                    <a:lnTo>
                      <a:pt x="2893691" y="2745941"/>
                    </a:lnTo>
                    <a:lnTo>
                      <a:pt x="2893691" y="2745941"/>
                    </a:lnTo>
                    <a:lnTo>
                      <a:pt x="2904616" y="2714333"/>
                    </a:lnTo>
                    <a:lnTo>
                      <a:pt x="2904616" y="2714333"/>
                    </a:lnTo>
                    <a:lnTo>
                      <a:pt x="2915647" y="2682726"/>
                    </a:lnTo>
                    <a:lnTo>
                      <a:pt x="2915647" y="2682726"/>
                    </a:lnTo>
                    <a:lnTo>
                      <a:pt x="2926678" y="2651224"/>
                    </a:lnTo>
                    <a:lnTo>
                      <a:pt x="2926678" y="2651224"/>
                    </a:lnTo>
                    <a:lnTo>
                      <a:pt x="2937708" y="2619935"/>
                    </a:lnTo>
                    <a:lnTo>
                      <a:pt x="2937708" y="2619935"/>
                    </a:lnTo>
                    <a:lnTo>
                      <a:pt x="2948633" y="2588645"/>
                    </a:lnTo>
                    <a:lnTo>
                      <a:pt x="2948633" y="2588645"/>
                    </a:lnTo>
                    <a:lnTo>
                      <a:pt x="2959664" y="2557462"/>
                    </a:lnTo>
                    <a:lnTo>
                      <a:pt x="2959664" y="2557462"/>
                    </a:lnTo>
                    <a:lnTo>
                      <a:pt x="2970695" y="2526491"/>
                    </a:lnTo>
                    <a:lnTo>
                      <a:pt x="2970695" y="2526491"/>
                    </a:lnTo>
                    <a:lnTo>
                      <a:pt x="2981726" y="2495519"/>
                    </a:lnTo>
                    <a:lnTo>
                      <a:pt x="2981726" y="2495519"/>
                    </a:lnTo>
                    <a:lnTo>
                      <a:pt x="2992651" y="2464760"/>
                    </a:lnTo>
                    <a:lnTo>
                      <a:pt x="2992651" y="2464760"/>
                    </a:lnTo>
                    <a:lnTo>
                      <a:pt x="3003681" y="2434213"/>
                    </a:lnTo>
                    <a:lnTo>
                      <a:pt x="3003681" y="2434213"/>
                    </a:lnTo>
                    <a:lnTo>
                      <a:pt x="3014712" y="2403666"/>
                    </a:lnTo>
                    <a:lnTo>
                      <a:pt x="3014712" y="2403666"/>
                    </a:lnTo>
                    <a:lnTo>
                      <a:pt x="3025743" y="2373332"/>
                    </a:lnTo>
                    <a:lnTo>
                      <a:pt x="3025743" y="2373332"/>
                    </a:lnTo>
                    <a:lnTo>
                      <a:pt x="3036668" y="2343103"/>
                    </a:lnTo>
                    <a:lnTo>
                      <a:pt x="3036668" y="2343103"/>
                    </a:lnTo>
                    <a:lnTo>
                      <a:pt x="3047699" y="2313086"/>
                    </a:lnTo>
                    <a:lnTo>
                      <a:pt x="3047699" y="2313086"/>
                    </a:lnTo>
                    <a:lnTo>
                      <a:pt x="3058730" y="2283281"/>
                    </a:lnTo>
                    <a:lnTo>
                      <a:pt x="3058730" y="2283281"/>
                    </a:lnTo>
                    <a:lnTo>
                      <a:pt x="3069761" y="2253477"/>
                    </a:lnTo>
                    <a:lnTo>
                      <a:pt x="3069761" y="2253477"/>
                    </a:lnTo>
                    <a:lnTo>
                      <a:pt x="3080685" y="2223991"/>
                    </a:lnTo>
                    <a:lnTo>
                      <a:pt x="3080685" y="2223991"/>
                    </a:lnTo>
                    <a:lnTo>
                      <a:pt x="3091716" y="2194610"/>
                    </a:lnTo>
                    <a:lnTo>
                      <a:pt x="3091716" y="2194610"/>
                    </a:lnTo>
                    <a:lnTo>
                      <a:pt x="3102747" y="2165442"/>
                    </a:lnTo>
                    <a:lnTo>
                      <a:pt x="3102747" y="2165442"/>
                    </a:lnTo>
                    <a:lnTo>
                      <a:pt x="3113672" y="2136486"/>
                    </a:lnTo>
                    <a:lnTo>
                      <a:pt x="3113672" y="2136486"/>
                    </a:lnTo>
                    <a:lnTo>
                      <a:pt x="3124703" y="2107636"/>
                    </a:lnTo>
                    <a:lnTo>
                      <a:pt x="3124703" y="2107636"/>
                    </a:lnTo>
                    <a:lnTo>
                      <a:pt x="3135734" y="2078998"/>
                    </a:lnTo>
                    <a:lnTo>
                      <a:pt x="3135734" y="2078998"/>
                    </a:lnTo>
                    <a:lnTo>
                      <a:pt x="3146765" y="2050573"/>
                    </a:lnTo>
                    <a:lnTo>
                      <a:pt x="3146765" y="2050573"/>
                    </a:lnTo>
                    <a:lnTo>
                      <a:pt x="3157689" y="2022359"/>
                    </a:lnTo>
                    <a:lnTo>
                      <a:pt x="3157689" y="2022359"/>
                    </a:lnTo>
                    <a:lnTo>
                      <a:pt x="3168720" y="1994358"/>
                    </a:lnTo>
                    <a:lnTo>
                      <a:pt x="3168720" y="1994358"/>
                    </a:lnTo>
                    <a:lnTo>
                      <a:pt x="3179751" y="1966462"/>
                    </a:lnTo>
                    <a:lnTo>
                      <a:pt x="3179751" y="1966462"/>
                    </a:lnTo>
                    <a:lnTo>
                      <a:pt x="3190782" y="1938885"/>
                    </a:lnTo>
                    <a:lnTo>
                      <a:pt x="3190782" y="1938885"/>
                    </a:lnTo>
                    <a:lnTo>
                      <a:pt x="3201707" y="1911520"/>
                    </a:lnTo>
                    <a:lnTo>
                      <a:pt x="3201707" y="1911520"/>
                    </a:lnTo>
                    <a:lnTo>
                      <a:pt x="3212738" y="1884367"/>
                    </a:lnTo>
                    <a:lnTo>
                      <a:pt x="3212738" y="1884367"/>
                    </a:lnTo>
                    <a:lnTo>
                      <a:pt x="3223768" y="1857321"/>
                    </a:lnTo>
                    <a:lnTo>
                      <a:pt x="3223768" y="1857321"/>
                    </a:lnTo>
                    <a:lnTo>
                      <a:pt x="3234799" y="1830592"/>
                    </a:lnTo>
                    <a:lnTo>
                      <a:pt x="3234799" y="1830592"/>
                    </a:lnTo>
                    <a:lnTo>
                      <a:pt x="3245724" y="1804075"/>
                    </a:lnTo>
                    <a:lnTo>
                      <a:pt x="3245724" y="1804075"/>
                    </a:lnTo>
                    <a:lnTo>
                      <a:pt x="3256755" y="1777771"/>
                    </a:lnTo>
                    <a:lnTo>
                      <a:pt x="3256755" y="1777771"/>
                    </a:lnTo>
                    <a:lnTo>
                      <a:pt x="3267786" y="1751679"/>
                    </a:lnTo>
                    <a:lnTo>
                      <a:pt x="3267786" y="1751679"/>
                    </a:lnTo>
                    <a:lnTo>
                      <a:pt x="3278711" y="1725905"/>
                    </a:lnTo>
                    <a:lnTo>
                      <a:pt x="3278711" y="1725905"/>
                    </a:lnTo>
                    <a:lnTo>
                      <a:pt x="3289741" y="1700343"/>
                    </a:lnTo>
                    <a:lnTo>
                      <a:pt x="3289741" y="1700343"/>
                    </a:lnTo>
                    <a:lnTo>
                      <a:pt x="3300772" y="1674887"/>
                    </a:lnTo>
                    <a:lnTo>
                      <a:pt x="3300772" y="1674887"/>
                    </a:lnTo>
                    <a:lnTo>
                      <a:pt x="3311803" y="1649750"/>
                    </a:lnTo>
                    <a:lnTo>
                      <a:pt x="3311803" y="1649750"/>
                    </a:lnTo>
                    <a:lnTo>
                      <a:pt x="3322728" y="1624930"/>
                    </a:lnTo>
                    <a:lnTo>
                      <a:pt x="3322728" y="1624930"/>
                    </a:lnTo>
                    <a:lnTo>
                      <a:pt x="3333759" y="1600217"/>
                    </a:lnTo>
                    <a:lnTo>
                      <a:pt x="3333759" y="1600217"/>
                    </a:lnTo>
                    <a:lnTo>
                      <a:pt x="3344789" y="1575822"/>
                    </a:lnTo>
                    <a:lnTo>
                      <a:pt x="3344789" y="1575822"/>
                    </a:lnTo>
                    <a:lnTo>
                      <a:pt x="3355820" y="1551639"/>
                    </a:lnTo>
                    <a:lnTo>
                      <a:pt x="3355820" y="1551639"/>
                    </a:lnTo>
                    <a:lnTo>
                      <a:pt x="3366745" y="1527774"/>
                    </a:lnTo>
                    <a:lnTo>
                      <a:pt x="3366745" y="1527774"/>
                    </a:lnTo>
                    <a:lnTo>
                      <a:pt x="3377776" y="1504015"/>
                    </a:lnTo>
                    <a:lnTo>
                      <a:pt x="3377776" y="1504015"/>
                    </a:lnTo>
                    <a:lnTo>
                      <a:pt x="3388807" y="1480574"/>
                    </a:lnTo>
                    <a:lnTo>
                      <a:pt x="3388807" y="1480574"/>
                    </a:lnTo>
                    <a:lnTo>
                      <a:pt x="3399838" y="1457452"/>
                    </a:lnTo>
                    <a:lnTo>
                      <a:pt x="3399838" y="1457452"/>
                    </a:lnTo>
                    <a:lnTo>
                      <a:pt x="3410762" y="1434436"/>
                    </a:lnTo>
                    <a:lnTo>
                      <a:pt x="3410762" y="1434436"/>
                    </a:lnTo>
                    <a:lnTo>
                      <a:pt x="3421793" y="1411738"/>
                    </a:lnTo>
                    <a:lnTo>
                      <a:pt x="3421793" y="1411738"/>
                    </a:lnTo>
                    <a:lnTo>
                      <a:pt x="3432824" y="1389358"/>
                    </a:lnTo>
                    <a:lnTo>
                      <a:pt x="3432824" y="1389358"/>
                    </a:lnTo>
                    <a:lnTo>
                      <a:pt x="3443749" y="1367084"/>
                    </a:lnTo>
                    <a:lnTo>
                      <a:pt x="3443749" y="1367084"/>
                    </a:lnTo>
                    <a:lnTo>
                      <a:pt x="3454780" y="1345128"/>
                    </a:lnTo>
                    <a:lnTo>
                      <a:pt x="3454780" y="1345128"/>
                    </a:lnTo>
                    <a:lnTo>
                      <a:pt x="3465811" y="1323491"/>
                    </a:lnTo>
                    <a:lnTo>
                      <a:pt x="3465811" y="1323491"/>
                    </a:lnTo>
                    <a:lnTo>
                      <a:pt x="3476842" y="1301959"/>
                    </a:lnTo>
                    <a:lnTo>
                      <a:pt x="3476842" y="1301959"/>
                    </a:lnTo>
                    <a:lnTo>
                      <a:pt x="3487766" y="1280746"/>
                    </a:lnTo>
                    <a:lnTo>
                      <a:pt x="3487766" y="1280746"/>
                    </a:lnTo>
                    <a:lnTo>
                      <a:pt x="3498797" y="1259851"/>
                    </a:lnTo>
                    <a:lnTo>
                      <a:pt x="3498797" y="1259851"/>
                    </a:lnTo>
                    <a:lnTo>
                      <a:pt x="3509828" y="1239168"/>
                    </a:lnTo>
                    <a:lnTo>
                      <a:pt x="3509828" y="1239168"/>
                    </a:lnTo>
                    <a:lnTo>
                      <a:pt x="3520859" y="1218698"/>
                    </a:lnTo>
                    <a:lnTo>
                      <a:pt x="3520859" y="1218698"/>
                    </a:lnTo>
                    <a:lnTo>
                      <a:pt x="3531784" y="1198439"/>
                    </a:lnTo>
                    <a:lnTo>
                      <a:pt x="3531784" y="1198439"/>
                    </a:lnTo>
                    <a:lnTo>
                      <a:pt x="3542815" y="1178499"/>
                    </a:lnTo>
                    <a:lnTo>
                      <a:pt x="3542815" y="1178499"/>
                    </a:lnTo>
                    <a:lnTo>
                      <a:pt x="3553846" y="1158770"/>
                    </a:lnTo>
                    <a:lnTo>
                      <a:pt x="3553846" y="1158770"/>
                    </a:lnTo>
                    <a:lnTo>
                      <a:pt x="3564876" y="1139254"/>
                    </a:lnTo>
                    <a:lnTo>
                      <a:pt x="3564876" y="1139254"/>
                    </a:lnTo>
                    <a:lnTo>
                      <a:pt x="3575801" y="1120056"/>
                    </a:lnTo>
                    <a:lnTo>
                      <a:pt x="3575801" y="1120056"/>
                    </a:lnTo>
                    <a:lnTo>
                      <a:pt x="3586832" y="1101070"/>
                    </a:lnTo>
                    <a:lnTo>
                      <a:pt x="3586832" y="1101070"/>
                    </a:lnTo>
                    <a:lnTo>
                      <a:pt x="3597863" y="1082403"/>
                    </a:lnTo>
                    <a:lnTo>
                      <a:pt x="3597863" y="1082403"/>
                    </a:lnTo>
                    <a:lnTo>
                      <a:pt x="3608894" y="1063841"/>
                    </a:lnTo>
                    <a:lnTo>
                      <a:pt x="3608894" y="1063841"/>
                    </a:lnTo>
                    <a:lnTo>
                      <a:pt x="3619819" y="1045598"/>
                    </a:lnTo>
                    <a:lnTo>
                      <a:pt x="3619819" y="1045598"/>
                    </a:lnTo>
                    <a:lnTo>
                      <a:pt x="3630849" y="1027567"/>
                    </a:lnTo>
                    <a:lnTo>
                      <a:pt x="3630849" y="1027567"/>
                    </a:lnTo>
                    <a:lnTo>
                      <a:pt x="3641880" y="1009854"/>
                    </a:lnTo>
                    <a:lnTo>
                      <a:pt x="3641880" y="1009854"/>
                    </a:lnTo>
                    <a:lnTo>
                      <a:pt x="3652805" y="992247"/>
                    </a:lnTo>
                    <a:lnTo>
                      <a:pt x="3652805" y="992247"/>
                    </a:lnTo>
                    <a:lnTo>
                      <a:pt x="3663836" y="974958"/>
                    </a:lnTo>
                    <a:lnTo>
                      <a:pt x="3663836" y="974958"/>
                    </a:lnTo>
                    <a:lnTo>
                      <a:pt x="3674867" y="957881"/>
                    </a:lnTo>
                    <a:lnTo>
                      <a:pt x="3674867" y="957881"/>
                    </a:lnTo>
                    <a:lnTo>
                      <a:pt x="3685898" y="941123"/>
                    </a:lnTo>
                    <a:lnTo>
                      <a:pt x="3685898" y="941123"/>
                    </a:lnTo>
                    <a:lnTo>
                      <a:pt x="3696822" y="924471"/>
                    </a:lnTo>
                    <a:lnTo>
                      <a:pt x="3696822" y="924471"/>
                    </a:lnTo>
                    <a:lnTo>
                      <a:pt x="3707853" y="908137"/>
                    </a:lnTo>
                    <a:lnTo>
                      <a:pt x="3707853" y="908137"/>
                    </a:lnTo>
                    <a:lnTo>
                      <a:pt x="3718884" y="892015"/>
                    </a:lnTo>
                    <a:lnTo>
                      <a:pt x="3718884" y="892015"/>
                    </a:lnTo>
                    <a:lnTo>
                      <a:pt x="3729915" y="876105"/>
                    </a:lnTo>
                    <a:lnTo>
                      <a:pt x="3729915" y="876105"/>
                    </a:lnTo>
                    <a:lnTo>
                      <a:pt x="3740840" y="860407"/>
                    </a:lnTo>
                    <a:lnTo>
                      <a:pt x="3740840" y="860407"/>
                    </a:lnTo>
                    <a:lnTo>
                      <a:pt x="3751871" y="844921"/>
                    </a:lnTo>
                    <a:lnTo>
                      <a:pt x="3751871" y="844921"/>
                    </a:lnTo>
                    <a:lnTo>
                      <a:pt x="3762902" y="829754"/>
                    </a:lnTo>
                    <a:lnTo>
                      <a:pt x="3762902" y="829754"/>
                    </a:lnTo>
                    <a:lnTo>
                      <a:pt x="3773932" y="814692"/>
                    </a:lnTo>
                    <a:lnTo>
                      <a:pt x="3773932" y="814692"/>
                    </a:lnTo>
                    <a:lnTo>
                      <a:pt x="3784857" y="799949"/>
                    </a:lnTo>
                    <a:lnTo>
                      <a:pt x="3784857" y="799949"/>
                    </a:lnTo>
                    <a:lnTo>
                      <a:pt x="3795888" y="785312"/>
                    </a:lnTo>
                    <a:lnTo>
                      <a:pt x="3795888" y="785312"/>
                    </a:lnTo>
                    <a:lnTo>
                      <a:pt x="3806919" y="770993"/>
                    </a:lnTo>
                    <a:lnTo>
                      <a:pt x="3806919" y="770993"/>
                    </a:lnTo>
                    <a:lnTo>
                      <a:pt x="3817844" y="756887"/>
                    </a:lnTo>
                    <a:lnTo>
                      <a:pt x="3817844" y="756887"/>
                    </a:lnTo>
                    <a:lnTo>
                      <a:pt x="3828875" y="742886"/>
                    </a:lnTo>
                    <a:lnTo>
                      <a:pt x="3828875" y="742886"/>
                    </a:lnTo>
                    <a:lnTo>
                      <a:pt x="3839905" y="729203"/>
                    </a:lnTo>
                    <a:lnTo>
                      <a:pt x="3839905" y="729203"/>
                    </a:lnTo>
                    <a:lnTo>
                      <a:pt x="3850936" y="715627"/>
                    </a:lnTo>
                    <a:lnTo>
                      <a:pt x="3850936" y="715627"/>
                    </a:lnTo>
                    <a:lnTo>
                      <a:pt x="3861861" y="702369"/>
                    </a:lnTo>
                    <a:lnTo>
                      <a:pt x="3861861" y="702369"/>
                    </a:lnTo>
                    <a:lnTo>
                      <a:pt x="3872892" y="689217"/>
                    </a:lnTo>
                    <a:lnTo>
                      <a:pt x="3872892" y="689217"/>
                    </a:lnTo>
                    <a:lnTo>
                      <a:pt x="3883923" y="676276"/>
                    </a:lnTo>
                    <a:lnTo>
                      <a:pt x="3883923" y="676276"/>
                    </a:lnTo>
                    <a:lnTo>
                      <a:pt x="3894953" y="663655"/>
                    </a:lnTo>
                    <a:lnTo>
                      <a:pt x="3894953" y="663655"/>
                    </a:lnTo>
                    <a:lnTo>
                      <a:pt x="3905879" y="651139"/>
                    </a:lnTo>
                    <a:lnTo>
                      <a:pt x="3905879" y="651139"/>
                    </a:lnTo>
                    <a:lnTo>
                      <a:pt x="3916909" y="638835"/>
                    </a:lnTo>
                    <a:lnTo>
                      <a:pt x="3916909" y="638835"/>
                    </a:lnTo>
                    <a:lnTo>
                      <a:pt x="3927940" y="626638"/>
                    </a:lnTo>
                    <a:lnTo>
                      <a:pt x="3927940" y="626638"/>
                    </a:lnTo>
                    <a:lnTo>
                      <a:pt x="3938971" y="614758"/>
                    </a:lnTo>
                    <a:lnTo>
                      <a:pt x="3938971" y="614758"/>
                    </a:lnTo>
                    <a:lnTo>
                      <a:pt x="3949896" y="602985"/>
                    </a:lnTo>
                    <a:lnTo>
                      <a:pt x="3949896" y="602985"/>
                    </a:lnTo>
                    <a:lnTo>
                      <a:pt x="3960926" y="591424"/>
                    </a:lnTo>
                    <a:lnTo>
                      <a:pt x="3960926" y="591424"/>
                    </a:lnTo>
                    <a:lnTo>
                      <a:pt x="3971957" y="580075"/>
                    </a:lnTo>
                    <a:lnTo>
                      <a:pt x="3971957" y="580075"/>
                    </a:lnTo>
                    <a:lnTo>
                      <a:pt x="3982882" y="568832"/>
                    </a:lnTo>
                    <a:lnTo>
                      <a:pt x="3982882" y="568832"/>
                    </a:lnTo>
                    <a:lnTo>
                      <a:pt x="3993913" y="557907"/>
                    </a:lnTo>
                    <a:lnTo>
                      <a:pt x="3993913" y="557907"/>
                    </a:lnTo>
                    <a:lnTo>
                      <a:pt x="4004944" y="546982"/>
                    </a:lnTo>
                    <a:lnTo>
                      <a:pt x="4004944" y="546982"/>
                    </a:lnTo>
                    <a:lnTo>
                      <a:pt x="4015975" y="536375"/>
                    </a:lnTo>
                    <a:lnTo>
                      <a:pt x="4015975" y="536375"/>
                    </a:lnTo>
                    <a:lnTo>
                      <a:pt x="4026899" y="525875"/>
                    </a:lnTo>
                    <a:lnTo>
                      <a:pt x="4026899" y="525875"/>
                    </a:lnTo>
                    <a:lnTo>
                      <a:pt x="4037930" y="515587"/>
                    </a:lnTo>
                    <a:lnTo>
                      <a:pt x="4037930" y="515587"/>
                    </a:lnTo>
                    <a:lnTo>
                      <a:pt x="4048961" y="505404"/>
                    </a:lnTo>
                    <a:lnTo>
                      <a:pt x="4048961" y="505404"/>
                    </a:lnTo>
                    <a:lnTo>
                      <a:pt x="4059992" y="495434"/>
                    </a:lnTo>
                    <a:lnTo>
                      <a:pt x="4059992" y="495434"/>
                    </a:lnTo>
                    <a:lnTo>
                      <a:pt x="4070917" y="485676"/>
                    </a:lnTo>
                    <a:lnTo>
                      <a:pt x="4070917" y="485676"/>
                    </a:lnTo>
                    <a:lnTo>
                      <a:pt x="4081948" y="476024"/>
                    </a:lnTo>
                    <a:lnTo>
                      <a:pt x="4081948" y="476024"/>
                    </a:lnTo>
                    <a:lnTo>
                      <a:pt x="4092979" y="466478"/>
                    </a:lnTo>
                    <a:lnTo>
                      <a:pt x="4092979" y="466478"/>
                    </a:lnTo>
                    <a:lnTo>
                      <a:pt x="4104010" y="457144"/>
                    </a:lnTo>
                    <a:lnTo>
                      <a:pt x="4104010" y="457144"/>
                    </a:lnTo>
                    <a:lnTo>
                      <a:pt x="4114934" y="448022"/>
                    </a:lnTo>
                    <a:lnTo>
                      <a:pt x="4114934" y="448022"/>
                    </a:lnTo>
                    <a:lnTo>
                      <a:pt x="4125965" y="439007"/>
                    </a:lnTo>
                    <a:lnTo>
                      <a:pt x="4125965" y="439007"/>
                    </a:lnTo>
                    <a:lnTo>
                      <a:pt x="4136996" y="430097"/>
                    </a:lnTo>
                    <a:lnTo>
                      <a:pt x="4136996" y="430097"/>
                    </a:lnTo>
                    <a:lnTo>
                      <a:pt x="4148027" y="421400"/>
                    </a:lnTo>
                    <a:lnTo>
                      <a:pt x="4148027" y="421400"/>
                    </a:lnTo>
                    <a:lnTo>
                      <a:pt x="4158952" y="412915"/>
                    </a:lnTo>
                    <a:lnTo>
                      <a:pt x="4158952" y="412915"/>
                    </a:lnTo>
                    <a:lnTo>
                      <a:pt x="4169983" y="404429"/>
                    </a:lnTo>
                    <a:lnTo>
                      <a:pt x="4169983" y="404429"/>
                    </a:lnTo>
                    <a:lnTo>
                      <a:pt x="4181013" y="396156"/>
                    </a:lnTo>
                    <a:lnTo>
                      <a:pt x="4181013" y="396156"/>
                    </a:lnTo>
                    <a:lnTo>
                      <a:pt x="4191938" y="388095"/>
                    </a:lnTo>
                    <a:lnTo>
                      <a:pt x="4191938" y="388095"/>
                    </a:lnTo>
                    <a:lnTo>
                      <a:pt x="4202969" y="380034"/>
                    </a:lnTo>
                    <a:lnTo>
                      <a:pt x="4202969" y="380034"/>
                    </a:lnTo>
                    <a:lnTo>
                      <a:pt x="4214000" y="372185"/>
                    </a:lnTo>
                    <a:lnTo>
                      <a:pt x="4214000" y="372185"/>
                    </a:lnTo>
                    <a:lnTo>
                      <a:pt x="4225031" y="364443"/>
                    </a:lnTo>
                    <a:lnTo>
                      <a:pt x="4225031" y="364443"/>
                    </a:lnTo>
                    <a:lnTo>
                      <a:pt x="4235956" y="356912"/>
                    </a:lnTo>
                    <a:lnTo>
                      <a:pt x="4235956" y="356912"/>
                    </a:lnTo>
                    <a:lnTo>
                      <a:pt x="4246986" y="349487"/>
                    </a:lnTo>
                    <a:lnTo>
                      <a:pt x="4246986" y="349487"/>
                    </a:lnTo>
                    <a:lnTo>
                      <a:pt x="4258017" y="342063"/>
                    </a:lnTo>
                    <a:lnTo>
                      <a:pt x="4258017" y="342063"/>
                    </a:lnTo>
                    <a:lnTo>
                      <a:pt x="4269048" y="334956"/>
                    </a:lnTo>
                    <a:lnTo>
                      <a:pt x="4269048" y="334956"/>
                    </a:lnTo>
                    <a:lnTo>
                      <a:pt x="4279973" y="327850"/>
                    </a:lnTo>
                    <a:lnTo>
                      <a:pt x="4279973" y="327850"/>
                    </a:lnTo>
                    <a:lnTo>
                      <a:pt x="4291004" y="320956"/>
                    </a:lnTo>
                    <a:lnTo>
                      <a:pt x="4291004" y="320956"/>
                    </a:lnTo>
                    <a:lnTo>
                      <a:pt x="4302035" y="314061"/>
                    </a:lnTo>
                    <a:lnTo>
                      <a:pt x="4302035" y="314061"/>
                    </a:lnTo>
                    <a:lnTo>
                      <a:pt x="4313066" y="307379"/>
                    </a:lnTo>
                    <a:lnTo>
                      <a:pt x="4313066" y="307379"/>
                    </a:lnTo>
                    <a:lnTo>
                      <a:pt x="4323990" y="300803"/>
                    </a:lnTo>
                    <a:lnTo>
                      <a:pt x="4323990" y="300803"/>
                    </a:lnTo>
                    <a:lnTo>
                      <a:pt x="4335021" y="294333"/>
                    </a:lnTo>
                    <a:lnTo>
                      <a:pt x="4335021" y="294333"/>
                    </a:lnTo>
                    <a:lnTo>
                      <a:pt x="4346052" y="287969"/>
                    </a:lnTo>
                    <a:lnTo>
                      <a:pt x="4346052" y="287969"/>
                    </a:lnTo>
                    <a:lnTo>
                      <a:pt x="4356977" y="281711"/>
                    </a:lnTo>
                    <a:lnTo>
                      <a:pt x="4356977" y="281711"/>
                    </a:lnTo>
                    <a:lnTo>
                      <a:pt x="4368008" y="275665"/>
                    </a:lnTo>
                    <a:lnTo>
                      <a:pt x="4368008" y="275665"/>
                    </a:lnTo>
                    <a:lnTo>
                      <a:pt x="4379039" y="269620"/>
                    </a:lnTo>
                    <a:lnTo>
                      <a:pt x="4379039" y="269620"/>
                    </a:lnTo>
                    <a:lnTo>
                      <a:pt x="4390070" y="263680"/>
                    </a:lnTo>
                    <a:lnTo>
                      <a:pt x="4390070" y="263680"/>
                    </a:lnTo>
                    <a:lnTo>
                      <a:pt x="4400994" y="257846"/>
                    </a:lnTo>
                    <a:lnTo>
                      <a:pt x="4400994" y="257846"/>
                    </a:lnTo>
                    <a:lnTo>
                      <a:pt x="4412025" y="252225"/>
                    </a:lnTo>
                    <a:lnTo>
                      <a:pt x="4412025" y="252225"/>
                    </a:lnTo>
                    <a:lnTo>
                      <a:pt x="4423056" y="246603"/>
                    </a:lnTo>
                    <a:lnTo>
                      <a:pt x="4423056" y="246603"/>
                    </a:lnTo>
                    <a:lnTo>
                      <a:pt x="4434087" y="241088"/>
                    </a:lnTo>
                    <a:lnTo>
                      <a:pt x="4434087" y="241088"/>
                    </a:lnTo>
                    <a:lnTo>
                      <a:pt x="4445012" y="235679"/>
                    </a:lnTo>
                    <a:lnTo>
                      <a:pt x="4445012" y="235679"/>
                    </a:lnTo>
                    <a:lnTo>
                      <a:pt x="4456043" y="230375"/>
                    </a:lnTo>
                    <a:lnTo>
                      <a:pt x="4456043" y="230375"/>
                    </a:lnTo>
                    <a:lnTo>
                      <a:pt x="4467073" y="225178"/>
                    </a:lnTo>
                    <a:lnTo>
                      <a:pt x="4467073" y="225178"/>
                    </a:lnTo>
                    <a:lnTo>
                      <a:pt x="4478104" y="220087"/>
                    </a:lnTo>
                    <a:lnTo>
                      <a:pt x="4478104" y="220087"/>
                    </a:lnTo>
                    <a:lnTo>
                      <a:pt x="4489029" y="215102"/>
                    </a:lnTo>
                    <a:lnTo>
                      <a:pt x="4489029" y="215102"/>
                    </a:lnTo>
                    <a:lnTo>
                      <a:pt x="4500060" y="210117"/>
                    </a:lnTo>
                    <a:lnTo>
                      <a:pt x="4500060" y="210117"/>
                    </a:lnTo>
                    <a:lnTo>
                      <a:pt x="4511091" y="205344"/>
                    </a:lnTo>
                    <a:lnTo>
                      <a:pt x="4511091" y="205344"/>
                    </a:lnTo>
                    <a:lnTo>
                      <a:pt x="4522016" y="200571"/>
                    </a:lnTo>
                    <a:lnTo>
                      <a:pt x="4522016" y="200571"/>
                    </a:lnTo>
                    <a:lnTo>
                      <a:pt x="4533046" y="195904"/>
                    </a:lnTo>
                    <a:lnTo>
                      <a:pt x="4533046" y="195904"/>
                    </a:lnTo>
                    <a:lnTo>
                      <a:pt x="4544077" y="191343"/>
                    </a:lnTo>
                    <a:lnTo>
                      <a:pt x="4544077" y="191343"/>
                    </a:lnTo>
                    <a:lnTo>
                      <a:pt x="4555108" y="186888"/>
                    </a:lnTo>
                    <a:lnTo>
                      <a:pt x="4555108" y="186888"/>
                    </a:lnTo>
                    <a:lnTo>
                      <a:pt x="4566033" y="182433"/>
                    </a:lnTo>
                    <a:lnTo>
                      <a:pt x="4566033" y="182433"/>
                    </a:lnTo>
                    <a:lnTo>
                      <a:pt x="4577064" y="178191"/>
                    </a:lnTo>
                    <a:lnTo>
                      <a:pt x="4577064" y="178191"/>
                    </a:lnTo>
                    <a:lnTo>
                      <a:pt x="4588095" y="173948"/>
                    </a:lnTo>
                    <a:lnTo>
                      <a:pt x="4588095" y="173948"/>
                    </a:lnTo>
                    <a:lnTo>
                      <a:pt x="4599125" y="169706"/>
                    </a:lnTo>
                    <a:lnTo>
                      <a:pt x="4599125" y="169706"/>
                    </a:lnTo>
                    <a:lnTo>
                      <a:pt x="4610051" y="165675"/>
                    </a:lnTo>
                    <a:lnTo>
                      <a:pt x="4610051" y="165675"/>
                    </a:lnTo>
                    <a:lnTo>
                      <a:pt x="4621081" y="161644"/>
                    </a:lnTo>
                    <a:lnTo>
                      <a:pt x="4621081" y="161644"/>
                    </a:lnTo>
                    <a:lnTo>
                      <a:pt x="4632112" y="157720"/>
                    </a:lnTo>
                    <a:lnTo>
                      <a:pt x="4632112" y="157720"/>
                    </a:lnTo>
                    <a:lnTo>
                      <a:pt x="4643143" y="153796"/>
                    </a:lnTo>
                    <a:lnTo>
                      <a:pt x="4643143" y="153796"/>
                    </a:lnTo>
                    <a:lnTo>
                      <a:pt x="4654068" y="150083"/>
                    </a:lnTo>
                    <a:lnTo>
                      <a:pt x="4654068" y="150083"/>
                    </a:lnTo>
                    <a:lnTo>
                      <a:pt x="4665098" y="146371"/>
                    </a:lnTo>
                    <a:lnTo>
                      <a:pt x="4665098" y="146371"/>
                    </a:lnTo>
                    <a:lnTo>
                      <a:pt x="4676129" y="142659"/>
                    </a:lnTo>
                    <a:lnTo>
                      <a:pt x="4676129" y="142659"/>
                    </a:lnTo>
                    <a:lnTo>
                      <a:pt x="4687160" y="139052"/>
                    </a:lnTo>
                    <a:lnTo>
                      <a:pt x="4687160" y="139052"/>
                    </a:lnTo>
                    <a:lnTo>
                      <a:pt x="4698085" y="135552"/>
                    </a:lnTo>
                    <a:lnTo>
                      <a:pt x="4698085" y="135552"/>
                    </a:lnTo>
                    <a:lnTo>
                      <a:pt x="4709116" y="132158"/>
                    </a:lnTo>
                    <a:lnTo>
                      <a:pt x="4709116" y="132158"/>
                    </a:lnTo>
                    <a:lnTo>
                      <a:pt x="4720146" y="128764"/>
                    </a:lnTo>
                    <a:lnTo>
                      <a:pt x="4720146" y="128764"/>
                    </a:lnTo>
                    <a:lnTo>
                      <a:pt x="4731072" y="125476"/>
                    </a:lnTo>
                    <a:lnTo>
                      <a:pt x="4731072" y="125476"/>
                    </a:lnTo>
                    <a:lnTo>
                      <a:pt x="4742102" y="122188"/>
                    </a:lnTo>
                    <a:lnTo>
                      <a:pt x="4742102" y="122188"/>
                    </a:lnTo>
                    <a:lnTo>
                      <a:pt x="4753133" y="119006"/>
                    </a:lnTo>
                    <a:lnTo>
                      <a:pt x="4753133" y="119006"/>
                    </a:lnTo>
                    <a:lnTo>
                      <a:pt x="4764164" y="115824"/>
                    </a:lnTo>
                    <a:lnTo>
                      <a:pt x="4764164" y="115824"/>
                    </a:lnTo>
                    <a:lnTo>
                      <a:pt x="4775089" y="112748"/>
                    </a:lnTo>
                    <a:lnTo>
                      <a:pt x="4775089" y="112748"/>
                    </a:lnTo>
                    <a:lnTo>
                      <a:pt x="4786120" y="109778"/>
                    </a:lnTo>
                    <a:lnTo>
                      <a:pt x="4786120" y="109778"/>
                    </a:lnTo>
                    <a:lnTo>
                      <a:pt x="4797150" y="106808"/>
                    </a:lnTo>
                    <a:lnTo>
                      <a:pt x="4797150" y="106808"/>
                    </a:lnTo>
                    <a:lnTo>
                      <a:pt x="4808182" y="103839"/>
                    </a:lnTo>
                    <a:lnTo>
                      <a:pt x="4808182" y="103839"/>
                    </a:lnTo>
                    <a:lnTo>
                      <a:pt x="4819106" y="100975"/>
                    </a:lnTo>
                    <a:lnTo>
                      <a:pt x="4819106" y="100975"/>
                    </a:lnTo>
                    <a:lnTo>
                      <a:pt x="4830137" y="98217"/>
                    </a:lnTo>
                    <a:lnTo>
                      <a:pt x="4830137" y="98217"/>
                    </a:lnTo>
                    <a:lnTo>
                      <a:pt x="4841168" y="95459"/>
                    </a:lnTo>
                    <a:lnTo>
                      <a:pt x="4841168" y="95459"/>
                    </a:lnTo>
                    <a:lnTo>
                      <a:pt x="4852199" y="92808"/>
                    </a:lnTo>
                    <a:lnTo>
                      <a:pt x="4852199" y="92808"/>
                    </a:lnTo>
                    <a:lnTo>
                      <a:pt x="4863124" y="90156"/>
                    </a:lnTo>
                    <a:lnTo>
                      <a:pt x="4863124" y="90156"/>
                    </a:lnTo>
                    <a:lnTo>
                      <a:pt x="4874154" y="87610"/>
                    </a:lnTo>
                    <a:lnTo>
                      <a:pt x="4874154" y="87610"/>
                    </a:lnTo>
                    <a:lnTo>
                      <a:pt x="4885185" y="85065"/>
                    </a:lnTo>
                    <a:lnTo>
                      <a:pt x="4885185" y="85065"/>
                    </a:lnTo>
                    <a:lnTo>
                      <a:pt x="4896110" y="82519"/>
                    </a:lnTo>
                    <a:lnTo>
                      <a:pt x="4896110" y="82519"/>
                    </a:lnTo>
                    <a:lnTo>
                      <a:pt x="4907141" y="80080"/>
                    </a:lnTo>
                    <a:lnTo>
                      <a:pt x="4907141" y="80080"/>
                    </a:lnTo>
                    <a:lnTo>
                      <a:pt x="4918172" y="77640"/>
                    </a:lnTo>
                    <a:lnTo>
                      <a:pt x="4918172" y="77640"/>
                    </a:lnTo>
                    <a:lnTo>
                      <a:pt x="4929203" y="75307"/>
                    </a:lnTo>
                    <a:lnTo>
                      <a:pt x="4929203" y="75307"/>
                    </a:lnTo>
                    <a:lnTo>
                      <a:pt x="4940128" y="72973"/>
                    </a:lnTo>
                    <a:lnTo>
                      <a:pt x="4940128" y="72973"/>
                    </a:lnTo>
                    <a:lnTo>
                      <a:pt x="4951158" y="70746"/>
                    </a:lnTo>
                    <a:lnTo>
                      <a:pt x="4951158" y="70746"/>
                    </a:lnTo>
                    <a:lnTo>
                      <a:pt x="4962189" y="68519"/>
                    </a:lnTo>
                    <a:lnTo>
                      <a:pt x="4962189" y="68519"/>
                    </a:lnTo>
                    <a:lnTo>
                      <a:pt x="4973220" y="66397"/>
                    </a:lnTo>
                    <a:lnTo>
                      <a:pt x="4973220" y="66397"/>
                    </a:lnTo>
                    <a:lnTo>
                      <a:pt x="4984145" y="64276"/>
                    </a:lnTo>
                    <a:lnTo>
                      <a:pt x="4984145" y="64276"/>
                    </a:lnTo>
                    <a:lnTo>
                      <a:pt x="4995176" y="62155"/>
                    </a:lnTo>
                    <a:lnTo>
                      <a:pt x="4995176" y="62155"/>
                    </a:lnTo>
                    <a:lnTo>
                      <a:pt x="5006207" y="60033"/>
                    </a:lnTo>
                    <a:lnTo>
                      <a:pt x="5006207" y="60033"/>
                    </a:lnTo>
                    <a:lnTo>
                      <a:pt x="5017237" y="58018"/>
                    </a:lnTo>
                    <a:lnTo>
                      <a:pt x="5017237" y="58018"/>
                    </a:lnTo>
                    <a:lnTo>
                      <a:pt x="5028162" y="56109"/>
                    </a:lnTo>
                    <a:lnTo>
                      <a:pt x="5028162" y="56109"/>
                    </a:lnTo>
                    <a:lnTo>
                      <a:pt x="5039193" y="54094"/>
                    </a:lnTo>
                    <a:lnTo>
                      <a:pt x="5039193" y="54094"/>
                    </a:lnTo>
                    <a:lnTo>
                      <a:pt x="5050224" y="52291"/>
                    </a:lnTo>
                    <a:lnTo>
                      <a:pt x="5050224" y="52291"/>
                    </a:lnTo>
                    <a:lnTo>
                      <a:pt x="5061149" y="50381"/>
                    </a:lnTo>
                    <a:lnTo>
                      <a:pt x="5061149" y="50381"/>
                    </a:lnTo>
                    <a:lnTo>
                      <a:pt x="5072179" y="48578"/>
                    </a:lnTo>
                    <a:lnTo>
                      <a:pt x="5072179" y="48578"/>
                    </a:lnTo>
                    <a:lnTo>
                      <a:pt x="5083211" y="46775"/>
                    </a:lnTo>
                    <a:lnTo>
                      <a:pt x="5083211" y="46775"/>
                    </a:lnTo>
                    <a:lnTo>
                      <a:pt x="5094241" y="44972"/>
                    </a:lnTo>
                    <a:lnTo>
                      <a:pt x="5094241" y="44972"/>
                    </a:lnTo>
                    <a:lnTo>
                      <a:pt x="5105166" y="43275"/>
                    </a:lnTo>
                    <a:lnTo>
                      <a:pt x="5105166" y="43275"/>
                    </a:lnTo>
                    <a:lnTo>
                      <a:pt x="5116197" y="41578"/>
                    </a:lnTo>
                    <a:lnTo>
                      <a:pt x="5116197" y="41578"/>
                    </a:lnTo>
                    <a:lnTo>
                      <a:pt x="5127228" y="39881"/>
                    </a:lnTo>
                    <a:lnTo>
                      <a:pt x="5127228" y="39881"/>
                    </a:lnTo>
                    <a:lnTo>
                      <a:pt x="5138259" y="38290"/>
                    </a:lnTo>
                    <a:lnTo>
                      <a:pt x="5138259" y="38290"/>
                    </a:lnTo>
                    <a:lnTo>
                      <a:pt x="5149183" y="36699"/>
                    </a:lnTo>
                    <a:lnTo>
                      <a:pt x="5149183" y="36699"/>
                    </a:lnTo>
                    <a:lnTo>
                      <a:pt x="5160215" y="35108"/>
                    </a:lnTo>
                    <a:lnTo>
                      <a:pt x="5160215" y="35108"/>
                    </a:lnTo>
                    <a:lnTo>
                      <a:pt x="5171245" y="33623"/>
                    </a:lnTo>
                    <a:lnTo>
                      <a:pt x="5171245" y="33623"/>
                    </a:lnTo>
                    <a:lnTo>
                      <a:pt x="5182276" y="32138"/>
                    </a:lnTo>
                    <a:lnTo>
                      <a:pt x="5182276" y="32138"/>
                    </a:lnTo>
                    <a:lnTo>
                      <a:pt x="5193201" y="30653"/>
                    </a:lnTo>
                    <a:lnTo>
                      <a:pt x="5193201" y="30653"/>
                    </a:lnTo>
                    <a:lnTo>
                      <a:pt x="5204232" y="29168"/>
                    </a:lnTo>
                    <a:lnTo>
                      <a:pt x="5204232" y="29168"/>
                    </a:lnTo>
                    <a:lnTo>
                      <a:pt x="5215263" y="27789"/>
                    </a:lnTo>
                    <a:lnTo>
                      <a:pt x="5215263" y="27789"/>
                    </a:lnTo>
                    <a:lnTo>
                      <a:pt x="5226293" y="26410"/>
                    </a:lnTo>
                    <a:lnTo>
                      <a:pt x="5226293" y="26410"/>
                    </a:lnTo>
                    <a:lnTo>
                      <a:pt x="5237218" y="25032"/>
                    </a:lnTo>
                    <a:lnTo>
                      <a:pt x="5237218" y="25032"/>
                    </a:lnTo>
                    <a:lnTo>
                      <a:pt x="5248249" y="23653"/>
                    </a:lnTo>
                    <a:lnTo>
                      <a:pt x="5248249" y="23653"/>
                    </a:lnTo>
                    <a:lnTo>
                      <a:pt x="5259280" y="22380"/>
                    </a:lnTo>
                    <a:lnTo>
                      <a:pt x="5259280" y="22380"/>
                    </a:lnTo>
                    <a:lnTo>
                      <a:pt x="5270205" y="21107"/>
                    </a:lnTo>
                    <a:lnTo>
                      <a:pt x="5270205" y="21107"/>
                    </a:lnTo>
                    <a:lnTo>
                      <a:pt x="5281235" y="19834"/>
                    </a:lnTo>
                    <a:lnTo>
                      <a:pt x="5281235" y="19834"/>
                    </a:lnTo>
                    <a:lnTo>
                      <a:pt x="5292266" y="18562"/>
                    </a:lnTo>
                    <a:lnTo>
                      <a:pt x="5292266" y="18562"/>
                    </a:lnTo>
                    <a:lnTo>
                      <a:pt x="5303297" y="17395"/>
                    </a:lnTo>
                    <a:lnTo>
                      <a:pt x="5303297" y="17395"/>
                    </a:lnTo>
                    <a:lnTo>
                      <a:pt x="5314222" y="16122"/>
                    </a:lnTo>
                    <a:lnTo>
                      <a:pt x="5314222" y="16122"/>
                    </a:lnTo>
                    <a:lnTo>
                      <a:pt x="5325253" y="14955"/>
                    </a:lnTo>
                    <a:lnTo>
                      <a:pt x="5325253" y="14955"/>
                    </a:lnTo>
                    <a:lnTo>
                      <a:pt x="5336284" y="13895"/>
                    </a:lnTo>
                    <a:lnTo>
                      <a:pt x="5336284" y="13895"/>
                    </a:lnTo>
                    <a:lnTo>
                      <a:pt x="5347314" y="12728"/>
                    </a:lnTo>
                    <a:lnTo>
                      <a:pt x="5347314" y="12728"/>
                    </a:lnTo>
                    <a:lnTo>
                      <a:pt x="5358239" y="11667"/>
                    </a:lnTo>
                    <a:lnTo>
                      <a:pt x="5358239" y="11667"/>
                    </a:lnTo>
                    <a:lnTo>
                      <a:pt x="5369270" y="10607"/>
                    </a:lnTo>
                    <a:lnTo>
                      <a:pt x="5369270" y="10607"/>
                    </a:lnTo>
                    <a:lnTo>
                      <a:pt x="5380301" y="9546"/>
                    </a:lnTo>
                    <a:lnTo>
                      <a:pt x="5380301" y="9546"/>
                    </a:lnTo>
                    <a:lnTo>
                      <a:pt x="5391332" y="8485"/>
                    </a:lnTo>
                    <a:lnTo>
                      <a:pt x="5391332" y="8485"/>
                    </a:lnTo>
                    <a:lnTo>
                      <a:pt x="5402256" y="7425"/>
                    </a:lnTo>
                    <a:lnTo>
                      <a:pt x="5402256" y="7425"/>
                    </a:lnTo>
                    <a:lnTo>
                      <a:pt x="5413288" y="6470"/>
                    </a:lnTo>
                    <a:lnTo>
                      <a:pt x="5413288" y="6470"/>
                    </a:lnTo>
                    <a:lnTo>
                      <a:pt x="5424318" y="5515"/>
                    </a:lnTo>
                    <a:lnTo>
                      <a:pt x="5424318" y="5515"/>
                    </a:lnTo>
                    <a:lnTo>
                      <a:pt x="5435243" y="4561"/>
                    </a:lnTo>
                    <a:lnTo>
                      <a:pt x="5435243" y="4561"/>
                    </a:lnTo>
                    <a:lnTo>
                      <a:pt x="5446274" y="3606"/>
                    </a:lnTo>
                    <a:lnTo>
                      <a:pt x="5446274" y="3606"/>
                    </a:lnTo>
                    <a:lnTo>
                      <a:pt x="5457305" y="2652"/>
                    </a:lnTo>
                    <a:lnTo>
                      <a:pt x="5457305" y="2652"/>
                    </a:lnTo>
                    <a:lnTo>
                      <a:pt x="5468336" y="1803"/>
                    </a:lnTo>
                    <a:lnTo>
                      <a:pt x="5468336" y="1803"/>
                    </a:lnTo>
                    <a:lnTo>
                      <a:pt x="5479260" y="849"/>
                    </a:lnTo>
                    <a:lnTo>
                      <a:pt x="5479260" y="849"/>
                    </a:lnTo>
                    <a:lnTo>
                      <a:pt x="5490292" y="0"/>
                    </a:lnTo>
                    <a:lnTo>
                      <a:pt x="5490292" y="0"/>
                    </a:lnTo>
                  </a:path>
                </a:pathLst>
              </a:custGeom>
              <a:noFill/>
              <a:ln w="27127" cap="flat">
                <a:solidFill>
                  <a:srgbClr val="A020F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09986E0-A524-F0A8-89AD-ED8341BAA274}"/>
                  </a:ext>
                </a:extLst>
              </p:cNvPr>
              <p:cNvSpPr/>
              <p:nvPr/>
            </p:nvSpPr>
            <p:spPr>
              <a:xfrm>
                <a:off x="3322630" y="2463593"/>
                <a:ext cx="5490291" cy="4504089"/>
              </a:xfrm>
              <a:custGeom>
                <a:avLst/>
                <a:gdLst>
                  <a:gd name="connsiteX0" fmla="*/ 0 w 5490291"/>
                  <a:gd name="connsiteY0" fmla="*/ 4504090 h 4504089"/>
                  <a:gd name="connsiteX1" fmla="*/ 0 w 5490291"/>
                  <a:gd name="connsiteY1" fmla="*/ 4504090 h 4504089"/>
                  <a:gd name="connsiteX2" fmla="*/ 10925 w 5490291"/>
                  <a:gd name="connsiteY2" fmla="*/ 4503984 h 4504089"/>
                  <a:gd name="connsiteX3" fmla="*/ 10925 w 5490291"/>
                  <a:gd name="connsiteY3" fmla="*/ 4503984 h 4504089"/>
                  <a:gd name="connsiteX4" fmla="*/ 21956 w 5490291"/>
                  <a:gd name="connsiteY4" fmla="*/ 4503878 h 4504089"/>
                  <a:gd name="connsiteX5" fmla="*/ 21956 w 5490291"/>
                  <a:gd name="connsiteY5" fmla="*/ 4503878 h 4504089"/>
                  <a:gd name="connsiteX6" fmla="*/ 32987 w 5490291"/>
                  <a:gd name="connsiteY6" fmla="*/ 4503772 h 4504089"/>
                  <a:gd name="connsiteX7" fmla="*/ 32987 w 5490291"/>
                  <a:gd name="connsiteY7" fmla="*/ 4503772 h 4504089"/>
                  <a:gd name="connsiteX8" fmla="*/ 43911 w 5490291"/>
                  <a:gd name="connsiteY8" fmla="*/ 4503666 h 4504089"/>
                  <a:gd name="connsiteX9" fmla="*/ 43911 w 5490291"/>
                  <a:gd name="connsiteY9" fmla="*/ 4503666 h 4504089"/>
                  <a:gd name="connsiteX10" fmla="*/ 54942 w 5490291"/>
                  <a:gd name="connsiteY10" fmla="*/ 4503560 h 4504089"/>
                  <a:gd name="connsiteX11" fmla="*/ 54942 w 5490291"/>
                  <a:gd name="connsiteY11" fmla="*/ 4503560 h 4504089"/>
                  <a:gd name="connsiteX12" fmla="*/ 65973 w 5490291"/>
                  <a:gd name="connsiteY12" fmla="*/ 4503454 h 4504089"/>
                  <a:gd name="connsiteX13" fmla="*/ 65973 w 5490291"/>
                  <a:gd name="connsiteY13" fmla="*/ 4503454 h 4504089"/>
                  <a:gd name="connsiteX14" fmla="*/ 77004 w 5490291"/>
                  <a:gd name="connsiteY14" fmla="*/ 4503347 h 4504089"/>
                  <a:gd name="connsiteX15" fmla="*/ 77004 w 5490291"/>
                  <a:gd name="connsiteY15" fmla="*/ 4503347 h 4504089"/>
                  <a:gd name="connsiteX16" fmla="*/ 87929 w 5490291"/>
                  <a:gd name="connsiteY16" fmla="*/ 4503136 h 4504089"/>
                  <a:gd name="connsiteX17" fmla="*/ 87929 w 5490291"/>
                  <a:gd name="connsiteY17" fmla="*/ 4503136 h 4504089"/>
                  <a:gd name="connsiteX18" fmla="*/ 98960 w 5490291"/>
                  <a:gd name="connsiteY18" fmla="*/ 4503030 h 4504089"/>
                  <a:gd name="connsiteX19" fmla="*/ 98960 w 5490291"/>
                  <a:gd name="connsiteY19" fmla="*/ 4503030 h 4504089"/>
                  <a:gd name="connsiteX20" fmla="*/ 109990 w 5490291"/>
                  <a:gd name="connsiteY20" fmla="*/ 4502923 h 4504089"/>
                  <a:gd name="connsiteX21" fmla="*/ 109990 w 5490291"/>
                  <a:gd name="connsiteY21" fmla="*/ 4502923 h 4504089"/>
                  <a:gd name="connsiteX22" fmla="*/ 121021 w 5490291"/>
                  <a:gd name="connsiteY22" fmla="*/ 4502817 h 4504089"/>
                  <a:gd name="connsiteX23" fmla="*/ 121021 w 5490291"/>
                  <a:gd name="connsiteY23" fmla="*/ 4502817 h 4504089"/>
                  <a:gd name="connsiteX24" fmla="*/ 131946 w 5490291"/>
                  <a:gd name="connsiteY24" fmla="*/ 4502605 h 4504089"/>
                  <a:gd name="connsiteX25" fmla="*/ 131946 w 5490291"/>
                  <a:gd name="connsiteY25" fmla="*/ 4502605 h 4504089"/>
                  <a:gd name="connsiteX26" fmla="*/ 142977 w 5490291"/>
                  <a:gd name="connsiteY26" fmla="*/ 4502499 h 4504089"/>
                  <a:gd name="connsiteX27" fmla="*/ 142977 w 5490291"/>
                  <a:gd name="connsiteY27" fmla="*/ 4502499 h 4504089"/>
                  <a:gd name="connsiteX28" fmla="*/ 154008 w 5490291"/>
                  <a:gd name="connsiteY28" fmla="*/ 4502287 h 4504089"/>
                  <a:gd name="connsiteX29" fmla="*/ 154008 w 5490291"/>
                  <a:gd name="connsiteY29" fmla="*/ 4502287 h 4504089"/>
                  <a:gd name="connsiteX30" fmla="*/ 165039 w 5490291"/>
                  <a:gd name="connsiteY30" fmla="*/ 4502181 h 4504089"/>
                  <a:gd name="connsiteX31" fmla="*/ 165039 w 5490291"/>
                  <a:gd name="connsiteY31" fmla="*/ 4502181 h 4504089"/>
                  <a:gd name="connsiteX32" fmla="*/ 175963 w 5490291"/>
                  <a:gd name="connsiteY32" fmla="*/ 4502075 h 4504089"/>
                  <a:gd name="connsiteX33" fmla="*/ 175963 w 5490291"/>
                  <a:gd name="connsiteY33" fmla="*/ 4502075 h 4504089"/>
                  <a:gd name="connsiteX34" fmla="*/ 186994 w 5490291"/>
                  <a:gd name="connsiteY34" fmla="*/ 4501863 h 4504089"/>
                  <a:gd name="connsiteX35" fmla="*/ 186994 w 5490291"/>
                  <a:gd name="connsiteY35" fmla="*/ 4501863 h 4504089"/>
                  <a:gd name="connsiteX36" fmla="*/ 198025 w 5490291"/>
                  <a:gd name="connsiteY36" fmla="*/ 4501651 h 4504089"/>
                  <a:gd name="connsiteX37" fmla="*/ 198025 w 5490291"/>
                  <a:gd name="connsiteY37" fmla="*/ 4501651 h 4504089"/>
                  <a:gd name="connsiteX38" fmla="*/ 208950 w 5490291"/>
                  <a:gd name="connsiteY38" fmla="*/ 4501544 h 4504089"/>
                  <a:gd name="connsiteX39" fmla="*/ 208950 w 5490291"/>
                  <a:gd name="connsiteY39" fmla="*/ 4501544 h 4504089"/>
                  <a:gd name="connsiteX40" fmla="*/ 219981 w 5490291"/>
                  <a:gd name="connsiteY40" fmla="*/ 4501332 h 4504089"/>
                  <a:gd name="connsiteX41" fmla="*/ 219981 w 5490291"/>
                  <a:gd name="connsiteY41" fmla="*/ 4501332 h 4504089"/>
                  <a:gd name="connsiteX42" fmla="*/ 231012 w 5490291"/>
                  <a:gd name="connsiteY42" fmla="*/ 4501120 h 4504089"/>
                  <a:gd name="connsiteX43" fmla="*/ 231012 w 5490291"/>
                  <a:gd name="connsiteY43" fmla="*/ 4501120 h 4504089"/>
                  <a:gd name="connsiteX44" fmla="*/ 242042 w 5490291"/>
                  <a:gd name="connsiteY44" fmla="*/ 4501014 h 4504089"/>
                  <a:gd name="connsiteX45" fmla="*/ 242042 w 5490291"/>
                  <a:gd name="connsiteY45" fmla="*/ 4501014 h 4504089"/>
                  <a:gd name="connsiteX46" fmla="*/ 252967 w 5490291"/>
                  <a:gd name="connsiteY46" fmla="*/ 4500802 h 4504089"/>
                  <a:gd name="connsiteX47" fmla="*/ 252967 w 5490291"/>
                  <a:gd name="connsiteY47" fmla="*/ 4500802 h 4504089"/>
                  <a:gd name="connsiteX48" fmla="*/ 263998 w 5490291"/>
                  <a:gd name="connsiteY48" fmla="*/ 4500590 h 4504089"/>
                  <a:gd name="connsiteX49" fmla="*/ 263998 w 5490291"/>
                  <a:gd name="connsiteY49" fmla="*/ 4500590 h 4504089"/>
                  <a:gd name="connsiteX50" fmla="*/ 275029 w 5490291"/>
                  <a:gd name="connsiteY50" fmla="*/ 4500378 h 4504089"/>
                  <a:gd name="connsiteX51" fmla="*/ 275029 w 5490291"/>
                  <a:gd name="connsiteY51" fmla="*/ 4500378 h 4504089"/>
                  <a:gd name="connsiteX52" fmla="*/ 286060 w 5490291"/>
                  <a:gd name="connsiteY52" fmla="*/ 4500166 h 4504089"/>
                  <a:gd name="connsiteX53" fmla="*/ 286060 w 5490291"/>
                  <a:gd name="connsiteY53" fmla="*/ 4500166 h 4504089"/>
                  <a:gd name="connsiteX54" fmla="*/ 296985 w 5490291"/>
                  <a:gd name="connsiteY54" fmla="*/ 4499954 h 4504089"/>
                  <a:gd name="connsiteX55" fmla="*/ 296985 w 5490291"/>
                  <a:gd name="connsiteY55" fmla="*/ 4499954 h 4504089"/>
                  <a:gd name="connsiteX56" fmla="*/ 308016 w 5490291"/>
                  <a:gd name="connsiteY56" fmla="*/ 4499741 h 4504089"/>
                  <a:gd name="connsiteX57" fmla="*/ 308016 w 5490291"/>
                  <a:gd name="connsiteY57" fmla="*/ 4499741 h 4504089"/>
                  <a:gd name="connsiteX58" fmla="*/ 319046 w 5490291"/>
                  <a:gd name="connsiteY58" fmla="*/ 4499529 h 4504089"/>
                  <a:gd name="connsiteX59" fmla="*/ 319046 w 5490291"/>
                  <a:gd name="connsiteY59" fmla="*/ 4499529 h 4504089"/>
                  <a:gd name="connsiteX60" fmla="*/ 330077 w 5490291"/>
                  <a:gd name="connsiteY60" fmla="*/ 4499211 h 4504089"/>
                  <a:gd name="connsiteX61" fmla="*/ 330077 w 5490291"/>
                  <a:gd name="connsiteY61" fmla="*/ 4499211 h 4504089"/>
                  <a:gd name="connsiteX62" fmla="*/ 341002 w 5490291"/>
                  <a:gd name="connsiteY62" fmla="*/ 4498999 h 4504089"/>
                  <a:gd name="connsiteX63" fmla="*/ 341002 w 5490291"/>
                  <a:gd name="connsiteY63" fmla="*/ 4498999 h 4504089"/>
                  <a:gd name="connsiteX64" fmla="*/ 352033 w 5490291"/>
                  <a:gd name="connsiteY64" fmla="*/ 4498787 h 4504089"/>
                  <a:gd name="connsiteX65" fmla="*/ 352033 w 5490291"/>
                  <a:gd name="connsiteY65" fmla="*/ 4498787 h 4504089"/>
                  <a:gd name="connsiteX66" fmla="*/ 363064 w 5490291"/>
                  <a:gd name="connsiteY66" fmla="*/ 4498469 h 4504089"/>
                  <a:gd name="connsiteX67" fmla="*/ 363064 w 5490291"/>
                  <a:gd name="connsiteY67" fmla="*/ 4498469 h 4504089"/>
                  <a:gd name="connsiteX68" fmla="*/ 374095 w 5490291"/>
                  <a:gd name="connsiteY68" fmla="*/ 4498256 h 4504089"/>
                  <a:gd name="connsiteX69" fmla="*/ 374095 w 5490291"/>
                  <a:gd name="connsiteY69" fmla="*/ 4498256 h 4504089"/>
                  <a:gd name="connsiteX70" fmla="*/ 385019 w 5490291"/>
                  <a:gd name="connsiteY70" fmla="*/ 4497939 h 4504089"/>
                  <a:gd name="connsiteX71" fmla="*/ 385019 w 5490291"/>
                  <a:gd name="connsiteY71" fmla="*/ 4497939 h 4504089"/>
                  <a:gd name="connsiteX72" fmla="*/ 396050 w 5490291"/>
                  <a:gd name="connsiteY72" fmla="*/ 4497726 h 4504089"/>
                  <a:gd name="connsiteX73" fmla="*/ 396050 w 5490291"/>
                  <a:gd name="connsiteY73" fmla="*/ 4497726 h 4504089"/>
                  <a:gd name="connsiteX74" fmla="*/ 407081 w 5490291"/>
                  <a:gd name="connsiteY74" fmla="*/ 4497408 h 4504089"/>
                  <a:gd name="connsiteX75" fmla="*/ 407081 w 5490291"/>
                  <a:gd name="connsiteY75" fmla="*/ 4497408 h 4504089"/>
                  <a:gd name="connsiteX76" fmla="*/ 418006 w 5490291"/>
                  <a:gd name="connsiteY76" fmla="*/ 4497090 h 4504089"/>
                  <a:gd name="connsiteX77" fmla="*/ 418006 w 5490291"/>
                  <a:gd name="connsiteY77" fmla="*/ 4497090 h 4504089"/>
                  <a:gd name="connsiteX78" fmla="*/ 429037 w 5490291"/>
                  <a:gd name="connsiteY78" fmla="*/ 4496771 h 4504089"/>
                  <a:gd name="connsiteX79" fmla="*/ 429037 w 5490291"/>
                  <a:gd name="connsiteY79" fmla="*/ 4496771 h 4504089"/>
                  <a:gd name="connsiteX80" fmla="*/ 440068 w 5490291"/>
                  <a:gd name="connsiteY80" fmla="*/ 4496453 h 4504089"/>
                  <a:gd name="connsiteX81" fmla="*/ 440068 w 5490291"/>
                  <a:gd name="connsiteY81" fmla="*/ 4496453 h 4504089"/>
                  <a:gd name="connsiteX82" fmla="*/ 451098 w 5490291"/>
                  <a:gd name="connsiteY82" fmla="*/ 4496135 h 4504089"/>
                  <a:gd name="connsiteX83" fmla="*/ 451098 w 5490291"/>
                  <a:gd name="connsiteY83" fmla="*/ 4496135 h 4504089"/>
                  <a:gd name="connsiteX84" fmla="*/ 462023 w 5490291"/>
                  <a:gd name="connsiteY84" fmla="*/ 4495817 h 4504089"/>
                  <a:gd name="connsiteX85" fmla="*/ 462023 w 5490291"/>
                  <a:gd name="connsiteY85" fmla="*/ 4495817 h 4504089"/>
                  <a:gd name="connsiteX86" fmla="*/ 473054 w 5490291"/>
                  <a:gd name="connsiteY86" fmla="*/ 4495499 h 4504089"/>
                  <a:gd name="connsiteX87" fmla="*/ 473054 w 5490291"/>
                  <a:gd name="connsiteY87" fmla="*/ 4495499 h 4504089"/>
                  <a:gd name="connsiteX88" fmla="*/ 484085 w 5490291"/>
                  <a:gd name="connsiteY88" fmla="*/ 4495075 h 4504089"/>
                  <a:gd name="connsiteX89" fmla="*/ 484085 w 5490291"/>
                  <a:gd name="connsiteY89" fmla="*/ 4495075 h 4504089"/>
                  <a:gd name="connsiteX90" fmla="*/ 495116 w 5490291"/>
                  <a:gd name="connsiteY90" fmla="*/ 4494756 h 4504089"/>
                  <a:gd name="connsiteX91" fmla="*/ 495116 w 5490291"/>
                  <a:gd name="connsiteY91" fmla="*/ 4494756 h 4504089"/>
                  <a:gd name="connsiteX92" fmla="*/ 506041 w 5490291"/>
                  <a:gd name="connsiteY92" fmla="*/ 4494438 h 4504089"/>
                  <a:gd name="connsiteX93" fmla="*/ 506041 w 5490291"/>
                  <a:gd name="connsiteY93" fmla="*/ 4494438 h 4504089"/>
                  <a:gd name="connsiteX94" fmla="*/ 517071 w 5490291"/>
                  <a:gd name="connsiteY94" fmla="*/ 4494014 h 4504089"/>
                  <a:gd name="connsiteX95" fmla="*/ 517071 w 5490291"/>
                  <a:gd name="connsiteY95" fmla="*/ 4494014 h 4504089"/>
                  <a:gd name="connsiteX96" fmla="*/ 528102 w 5490291"/>
                  <a:gd name="connsiteY96" fmla="*/ 4493589 h 4504089"/>
                  <a:gd name="connsiteX97" fmla="*/ 528102 w 5490291"/>
                  <a:gd name="connsiteY97" fmla="*/ 4493589 h 4504089"/>
                  <a:gd name="connsiteX98" fmla="*/ 539133 w 5490291"/>
                  <a:gd name="connsiteY98" fmla="*/ 4493165 h 4504089"/>
                  <a:gd name="connsiteX99" fmla="*/ 539133 w 5490291"/>
                  <a:gd name="connsiteY99" fmla="*/ 4493165 h 4504089"/>
                  <a:gd name="connsiteX100" fmla="*/ 550058 w 5490291"/>
                  <a:gd name="connsiteY100" fmla="*/ 4492741 h 4504089"/>
                  <a:gd name="connsiteX101" fmla="*/ 550058 w 5490291"/>
                  <a:gd name="connsiteY101" fmla="*/ 4492741 h 4504089"/>
                  <a:gd name="connsiteX102" fmla="*/ 561089 w 5490291"/>
                  <a:gd name="connsiteY102" fmla="*/ 4492317 h 4504089"/>
                  <a:gd name="connsiteX103" fmla="*/ 561089 w 5490291"/>
                  <a:gd name="connsiteY103" fmla="*/ 4492317 h 4504089"/>
                  <a:gd name="connsiteX104" fmla="*/ 572120 w 5490291"/>
                  <a:gd name="connsiteY104" fmla="*/ 4491893 h 4504089"/>
                  <a:gd name="connsiteX105" fmla="*/ 572120 w 5490291"/>
                  <a:gd name="connsiteY105" fmla="*/ 4491893 h 4504089"/>
                  <a:gd name="connsiteX106" fmla="*/ 583045 w 5490291"/>
                  <a:gd name="connsiteY106" fmla="*/ 4491468 h 4504089"/>
                  <a:gd name="connsiteX107" fmla="*/ 583045 w 5490291"/>
                  <a:gd name="connsiteY107" fmla="*/ 4491468 h 4504089"/>
                  <a:gd name="connsiteX108" fmla="*/ 594075 w 5490291"/>
                  <a:gd name="connsiteY108" fmla="*/ 4490938 h 4504089"/>
                  <a:gd name="connsiteX109" fmla="*/ 594075 w 5490291"/>
                  <a:gd name="connsiteY109" fmla="*/ 4490938 h 4504089"/>
                  <a:gd name="connsiteX110" fmla="*/ 605106 w 5490291"/>
                  <a:gd name="connsiteY110" fmla="*/ 4490514 h 4504089"/>
                  <a:gd name="connsiteX111" fmla="*/ 605106 w 5490291"/>
                  <a:gd name="connsiteY111" fmla="*/ 4490514 h 4504089"/>
                  <a:gd name="connsiteX112" fmla="*/ 616137 w 5490291"/>
                  <a:gd name="connsiteY112" fmla="*/ 4489984 h 4504089"/>
                  <a:gd name="connsiteX113" fmla="*/ 616137 w 5490291"/>
                  <a:gd name="connsiteY113" fmla="*/ 4489984 h 4504089"/>
                  <a:gd name="connsiteX114" fmla="*/ 627062 w 5490291"/>
                  <a:gd name="connsiteY114" fmla="*/ 4489453 h 4504089"/>
                  <a:gd name="connsiteX115" fmla="*/ 627062 w 5490291"/>
                  <a:gd name="connsiteY115" fmla="*/ 4489453 h 4504089"/>
                  <a:gd name="connsiteX116" fmla="*/ 638093 w 5490291"/>
                  <a:gd name="connsiteY116" fmla="*/ 4488923 h 4504089"/>
                  <a:gd name="connsiteX117" fmla="*/ 638093 w 5490291"/>
                  <a:gd name="connsiteY117" fmla="*/ 4488923 h 4504089"/>
                  <a:gd name="connsiteX118" fmla="*/ 649124 w 5490291"/>
                  <a:gd name="connsiteY118" fmla="*/ 4488392 h 4504089"/>
                  <a:gd name="connsiteX119" fmla="*/ 649124 w 5490291"/>
                  <a:gd name="connsiteY119" fmla="*/ 4488392 h 4504089"/>
                  <a:gd name="connsiteX120" fmla="*/ 660154 w 5490291"/>
                  <a:gd name="connsiteY120" fmla="*/ 4487862 h 4504089"/>
                  <a:gd name="connsiteX121" fmla="*/ 660154 w 5490291"/>
                  <a:gd name="connsiteY121" fmla="*/ 4487862 h 4504089"/>
                  <a:gd name="connsiteX122" fmla="*/ 671079 w 5490291"/>
                  <a:gd name="connsiteY122" fmla="*/ 4487332 h 4504089"/>
                  <a:gd name="connsiteX123" fmla="*/ 671079 w 5490291"/>
                  <a:gd name="connsiteY123" fmla="*/ 4487332 h 4504089"/>
                  <a:gd name="connsiteX124" fmla="*/ 682110 w 5490291"/>
                  <a:gd name="connsiteY124" fmla="*/ 4486696 h 4504089"/>
                  <a:gd name="connsiteX125" fmla="*/ 682110 w 5490291"/>
                  <a:gd name="connsiteY125" fmla="*/ 4486696 h 4504089"/>
                  <a:gd name="connsiteX126" fmla="*/ 693141 w 5490291"/>
                  <a:gd name="connsiteY126" fmla="*/ 4486059 h 4504089"/>
                  <a:gd name="connsiteX127" fmla="*/ 693141 w 5490291"/>
                  <a:gd name="connsiteY127" fmla="*/ 4486059 h 4504089"/>
                  <a:gd name="connsiteX128" fmla="*/ 704172 w 5490291"/>
                  <a:gd name="connsiteY128" fmla="*/ 4485528 h 4504089"/>
                  <a:gd name="connsiteX129" fmla="*/ 704172 w 5490291"/>
                  <a:gd name="connsiteY129" fmla="*/ 4485528 h 4504089"/>
                  <a:gd name="connsiteX130" fmla="*/ 715097 w 5490291"/>
                  <a:gd name="connsiteY130" fmla="*/ 4484892 h 4504089"/>
                  <a:gd name="connsiteX131" fmla="*/ 715097 w 5490291"/>
                  <a:gd name="connsiteY131" fmla="*/ 4484892 h 4504089"/>
                  <a:gd name="connsiteX132" fmla="*/ 726128 w 5490291"/>
                  <a:gd name="connsiteY132" fmla="*/ 4484149 h 4504089"/>
                  <a:gd name="connsiteX133" fmla="*/ 726128 w 5490291"/>
                  <a:gd name="connsiteY133" fmla="*/ 4484149 h 4504089"/>
                  <a:gd name="connsiteX134" fmla="*/ 737158 w 5490291"/>
                  <a:gd name="connsiteY134" fmla="*/ 4483513 h 4504089"/>
                  <a:gd name="connsiteX135" fmla="*/ 737158 w 5490291"/>
                  <a:gd name="connsiteY135" fmla="*/ 4483513 h 4504089"/>
                  <a:gd name="connsiteX136" fmla="*/ 748083 w 5490291"/>
                  <a:gd name="connsiteY136" fmla="*/ 4482771 h 4504089"/>
                  <a:gd name="connsiteX137" fmla="*/ 748083 w 5490291"/>
                  <a:gd name="connsiteY137" fmla="*/ 4482771 h 4504089"/>
                  <a:gd name="connsiteX138" fmla="*/ 759114 w 5490291"/>
                  <a:gd name="connsiteY138" fmla="*/ 4482134 h 4504089"/>
                  <a:gd name="connsiteX139" fmla="*/ 759114 w 5490291"/>
                  <a:gd name="connsiteY139" fmla="*/ 4482134 h 4504089"/>
                  <a:gd name="connsiteX140" fmla="*/ 770145 w 5490291"/>
                  <a:gd name="connsiteY140" fmla="*/ 4481392 h 4504089"/>
                  <a:gd name="connsiteX141" fmla="*/ 770145 w 5490291"/>
                  <a:gd name="connsiteY141" fmla="*/ 4481392 h 4504089"/>
                  <a:gd name="connsiteX142" fmla="*/ 781176 w 5490291"/>
                  <a:gd name="connsiteY142" fmla="*/ 4480544 h 4504089"/>
                  <a:gd name="connsiteX143" fmla="*/ 781176 w 5490291"/>
                  <a:gd name="connsiteY143" fmla="*/ 4480544 h 4504089"/>
                  <a:gd name="connsiteX144" fmla="*/ 792101 w 5490291"/>
                  <a:gd name="connsiteY144" fmla="*/ 4479801 h 4504089"/>
                  <a:gd name="connsiteX145" fmla="*/ 792101 w 5490291"/>
                  <a:gd name="connsiteY145" fmla="*/ 4479801 h 4504089"/>
                  <a:gd name="connsiteX146" fmla="*/ 803131 w 5490291"/>
                  <a:gd name="connsiteY146" fmla="*/ 4479059 h 4504089"/>
                  <a:gd name="connsiteX147" fmla="*/ 803131 w 5490291"/>
                  <a:gd name="connsiteY147" fmla="*/ 4479059 h 4504089"/>
                  <a:gd name="connsiteX148" fmla="*/ 814162 w 5490291"/>
                  <a:gd name="connsiteY148" fmla="*/ 4478210 h 4504089"/>
                  <a:gd name="connsiteX149" fmla="*/ 814162 w 5490291"/>
                  <a:gd name="connsiteY149" fmla="*/ 4478210 h 4504089"/>
                  <a:gd name="connsiteX150" fmla="*/ 825193 w 5490291"/>
                  <a:gd name="connsiteY150" fmla="*/ 4477362 h 4504089"/>
                  <a:gd name="connsiteX151" fmla="*/ 825193 w 5490291"/>
                  <a:gd name="connsiteY151" fmla="*/ 4477362 h 4504089"/>
                  <a:gd name="connsiteX152" fmla="*/ 836118 w 5490291"/>
                  <a:gd name="connsiteY152" fmla="*/ 4476407 h 4504089"/>
                  <a:gd name="connsiteX153" fmla="*/ 836118 w 5490291"/>
                  <a:gd name="connsiteY153" fmla="*/ 4476407 h 4504089"/>
                  <a:gd name="connsiteX154" fmla="*/ 847149 w 5490291"/>
                  <a:gd name="connsiteY154" fmla="*/ 4475558 h 4504089"/>
                  <a:gd name="connsiteX155" fmla="*/ 847149 w 5490291"/>
                  <a:gd name="connsiteY155" fmla="*/ 4475558 h 4504089"/>
                  <a:gd name="connsiteX156" fmla="*/ 858180 w 5490291"/>
                  <a:gd name="connsiteY156" fmla="*/ 4474604 h 4504089"/>
                  <a:gd name="connsiteX157" fmla="*/ 858180 w 5490291"/>
                  <a:gd name="connsiteY157" fmla="*/ 4474604 h 4504089"/>
                  <a:gd name="connsiteX158" fmla="*/ 869210 w 5490291"/>
                  <a:gd name="connsiteY158" fmla="*/ 4473649 h 4504089"/>
                  <a:gd name="connsiteX159" fmla="*/ 869210 w 5490291"/>
                  <a:gd name="connsiteY159" fmla="*/ 4473649 h 4504089"/>
                  <a:gd name="connsiteX160" fmla="*/ 880135 w 5490291"/>
                  <a:gd name="connsiteY160" fmla="*/ 4472695 h 4504089"/>
                  <a:gd name="connsiteX161" fmla="*/ 880135 w 5490291"/>
                  <a:gd name="connsiteY161" fmla="*/ 4472695 h 4504089"/>
                  <a:gd name="connsiteX162" fmla="*/ 891166 w 5490291"/>
                  <a:gd name="connsiteY162" fmla="*/ 4471740 h 4504089"/>
                  <a:gd name="connsiteX163" fmla="*/ 891166 w 5490291"/>
                  <a:gd name="connsiteY163" fmla="*/ 4471740 h 4504089"/>
                  <a:gd name="connsiteX164" fmla="*/ 902197 w 5490291"/>
                  <a:gd name="connsiteY164" fmla="*/ 4470680 h 4504089"/>
                  <a:gd name="connsiteX165" fmla="*/ 902197 w 5490291"/>
                  <a:gd name="connsiteY165" fmla="*/ 4470680 h 4504089"/>
                  <a:gd name="connsiteX166" fmla="*/ 913228 w 5490291"/>
                  <a:gd name="connsiteY166" fmla="*/ 4469618 h 4504089"/>
                  <a:gd name="connsiteX167" fmla="*/ 913228 w 5490291"/>
                  <a:gd name="connsiteY167" fmla="*/ 4469618 h 4504089"/>
                  <a:gd name="connsiteX168" fmla="*/ 924153 w 5490291"/>
                  <a:gd name="connsiteY168" fmla="*/ 4468452 h 4504089"/>
                  <a:gd name="connsiteX169" fmla="*/ 924153 w 5490291"/>
                  <a:gd name="connsiteY169" fmla="*/ 4468452 h 4504089"/>
                  <a:gd name="connsiteX170" fmla="*/ 935183 w 5490291"/>
                  <a:gd name="connsiteY170" fmla="*/ 4467392 h 4504089"/>
                  <a:gd name="connsiteX171" fmla="*/ 935183 w 5490291"/>
                  <a:gd name="connsiteY171" fmla="*/ 4467392 h 4504089"/>
                  <a:gd name="connsiteX172" fmla="*/ 946214 w 5490291"/>
                  <a:gd name="connsiteY172" fmla="*/ 4466224 h 4504089"/>
                  <a:gd name="connsiteX173" fmla="*/ 946214 w 5490291"/>
                  <a:gd name="connsiteY173" fmla="*/ 4466224 h 4504089"/>
                  <a:gd name="connsiteX174" fmla="*/ 957139 w 5490291"/>
                  <a:gd name="connsiteY174" fmla="*/ 4465058 h 4504089"/>
                  <a:gd name="connsiteX175" fmla="*/ 957139 w 5490291"/>
                  <a:gd name="connsiteY175" fmla="*/ 4465058 h 4504089"/>
                  <a:gd name="connsiteX176" fmla="*/ 968170 w 5490291"/>
                  <a:gd name="connsiteY176" fmla="*/ 4463785 h 4504089"/>
                  <a:gd name="connsiteX177" fmla="*/ 968170 w 5490291"/>
                  <a:gd name="connsiteY177" fmla="*/ 4463785 h 4504089"/>
                  <a:gd name="connsiteX178" fmla="*/ 979201 w 5490291"/>
                  <a:gd name="connsiteY178" fmla="*/ 4462512 h 4504089"/>
                  <a:gd name="connsiteX179" fmla="*/ 979201 w 5490291"/>
                  <a:gd name="connsiteY179" fmla="*/ 4462512 h 4504089"/>
                  <a:gd name="connsiteX180" fmla="*/ 990232 w 5490291"/>
                  <a:gd name="connsiteY180" fmla="*/ 4461240 h 4504089"/>
                  <a:gd name="connsiteX181" fmla="*/ 990232 w 5490291"/>
                  <a:gd name="connsiteY181" fmla="*/ 4461240 h 4504089"/>
                  <a:gd name="connsiteX182" fmla="*/ 1001156 w 5490291"/>
                  <a:gd name="connsiteY182" fmla="*/ 4459861 h 4504089"/>
                  <a:gd name="connsiteX183" fmla="*/ 1001156 w 5490291"/>
                  <a:gd name="connsiteY183" fmla="*/ 4459861 h 4504089"/>
                  <a:gd name="connsiteX184" fmla="*/ 1012187 w 5490291"/>
                  <a:gd name="connsiteY184" fmla="*/ 4458482 h 4504089"/>
                  <a:gd name="connsiteX185" fmla="*/ 1012187 w 5490291"/>
                  <a:gd name="connsiteY185" fmla="*/ 4458482 h 4504089"/>
                  <a:gd name="connsiteX186" fmla="*/ 1023218 w 5490291"/>
                  <a:gd name="connsiteY186" fmla="*/ 4457103 h 4504089"/>
                  <a:gd name="connsiteX187" fmla="*/ 1023218 w 5490291"/>
                  <a:gd name="connsiteY187" fmla="*/ 4457103 h 4504089"/>
                  <a:gd name="connsiteX188" fmla="*/ 1034249 w 5490291"/>
                  <a:gd name="connsiteY188" fmla="*/ 4455618 h 4504089"/>
                  <a:gd name="connsiteX189" fmla="*/ 1034249 w 5490291"/>
                  <a:gd name="connsiteY189" fmla="*/ 4455618 h 4504089"/>
                  <a:gd name="connsiteX190" fmla="*/ 1045174 w 5490291"/>
                  <a:gd name="connsiteY190" fmla="*/ 4454133 h 4504089"/>
                  <a:gd name="connsiteX191" fmla="*/ 1045174 w 5490291"/>
                  <a:gd name="connsiteY191" fmla="*/ 4454133 h 4504089"/>
                  <a:gd name="connsiteX192" fmla="*/ 1056205 w 5490291"/>
                  <a:gd name="connsiteY192" fmla="*/ 4452648 h 4504089"/>
                  <a:gd name="connsiteX193" fmla="*/ 1056205 w 5490291"/>
                  <a:gd name="connsiteY193" fmla="*/ 4452648 h 4504089"/>
                  <a:gd name="connsiteX194" fmla="*/ 1067235 w 5490291"/>
                  <a:gd name="connsiteY194" fmla="*/ 4451057 h 4504089"/>
                  <a:gd name="connsiteX195" fmla="*/ 1067235 w 5490291"/>
                  <a:gd name="connsiteY195" fmla="*/ 4451057 h 4504089"/>
                  <a:gd name="connsiteX196" fmla="*/ 1078266 w 5490291"/>
                  <a:gd name="connsiteY196" fmla="*/ 4449466 h 4504089"/>
                  <a:gd name="connsiteX197" fmla="*/ 1078266 w 5490291"/>
                  <a:gd name="connsiteY197" fmla="*/ 4449466 h 4504089"/>
                  <a:gd name="connsiteX198" fmla="*/ 1089191 w 5490291"/>
                  <a:gd name="connsiteY198" fmla="*/ 4447769 h 4504089"/>
                  <a:gd name="connsiteX199" fmla="*/ 1089191 w 5490291"/>
                  <a:gd name="connsiteY199" fmla="*/ 4447769 h 4504089"/>
                  <a:gd name="connsiteX200" fmla="*/ 1100222 w 5490291"/>
                  <a:gd name="connsiteY200" fmla="*/ 4446072 h 4504089"/>
                  <a:gd name="connsiteX201" fmla="*/ 1100222 w 5490291"/>
                  <a:gd name="connsiteY201" fmla="*/ 4446072 h 4504089"/>
                  <a:gd name="connsiteX202" fmla="*/ 1111253 w 5490291"/>
                  <a:gd name="connsiteY202" fmla="*/ 4444269 h 4504089"/>
                  <a:gd name="connsiteX203" fmla="*/ 1111253 w 5490291"/>
                  <a:gd name="connsiteY203" fmla="*/ 4444269 h 4504089"/>
                  <a:gd name="connsiteX204" fmla="*/ 1122178 w 5490291"/>
                  <a:gd name="connsiteY204" fmla="*/ 4442466 h 4504089"/>
                  <a:gd name="connsiteX205" fmla="*/ 1122178 w 5490291"/>
                  <a:gd name="connsiteY205" fmla="*/ 4442466 h 4504089"/>
                  <a:gd name="connsiteX206" fmla="*/ 1133209 w 5490291"/>
                  <a:gd name="connsiteY206" fmla="*/ 4440663 h 4504089"/>
                  <a:gd name="connsiteX207" fmla="*/ 1133209 w 5490291"/>
                  <a:gd name="connsiteY207" fmla="*/ 4440663 h 4504089"/>
                  <a:gd name="connsiteX208" fmla="*/ 1144239 w 5490291"/>
                  <a:gd name="connsiteY208" fmla="*/ 4438754 h 4504089"/>
                  <a:gd name="connsiteX209" fmla="*/ 1144239 w 5490291"/>
                  <a:gd name="connsiteY209" fmla="*/ 4438754 h 4504089"/>
                  <a:gd name="connsiteX210" fmla="*/ 1155270 w 5490291"/>
                  <a:gd name="connsiteY210" fmla="*/ 4436738 h 4504089"/>
                  <a:gd name="connsiteX211" fmla="*/ 1155270 w 5490291"/>
                  <a:gd name="connsiteY211" fmla="*/ 4436738 h 4504089"/>
                  <a:gd name="connsiteX212" fmla="*/ 1166195 w 5490291"/>
                  <a:gd name="connsiteY212" fmla="*/ 4434723 h 4504089"/>
                  <a:gd name="connsiteX213" fmla="*/ 1166195 w 5490291"/>
                  <a:gd name="connsiteY213" fmla="*/ 4434723 h 4504089"/>
                  <a:gd name="connsiteX214" fmla="*/ 1177226 w 5490291"/>
                  <a:gd name="connsiteY214" fmla="*/ 4432602 h 4504089"/>
                  <a:gd name="connsiteX215" fmla="*/ 1177226 w 5490291"/>
                  <a:gd name="connsiteY215" fmla="*/ 4432602 h 4504089"/>
                  <a:gd name="connsiteX216" fmla="*/ 1188257 w 5490291"/>
                  <a:gd name="connsiteY216" fmla="*/ 4430480 h 4504089"/>
                  <a:gd name="connsiteX217" fmla="*/ 1188257 w 5490291"/>
                  <a:gd name="connsiteY217" fmla="*/ 4430480 h 4504089"/>
                  <a:gd name="connsiteX218" fmla="*/ 1199288 w 5490291"/>
                  <a:gd name="connsiteY218" fmla="*/ 4428253 h 4504089"/>
                  <a:gd name="connsiteX219" fmla="*/ 1199288 w 5490291"/>
                  <a:gd name="connsiteY219" fmla="*/ 4428253 h 4504089"/>
                  <a:gd name="connsiteX220" fmla="*/ 1210212 w 5490291"/>
                  <a:gd name="connsiteY220" fmla="*/ 4426026 h 4504089"/>
                  <a:gd name="connsiteX221" fmla="*/ 1210212 w 5490291"/>
                  <a:gd name="connsiteY221" fmla="*/ 4426026 h 4504089"/>
                  <a:gd name="connsiteX222" fmla="*/ 1221243 w 5490291"/>
                  <a:gd name="connsiteY222" fmla="*/ 4423692 h 4504089"/>
                  <a:gd name="connsiteX223" fmla="*/ 1221243 w 5490291"/>
                  <a:gd name="connsiteY223" fmla="*/ 4423692 h 4504089"/>
                  <a:gd name="connsiteX224" fmla="*/ 1232274 w 5490291"/>
                  <a:gd name="connsiteY224" fmla="*/ 4421252 h 4504089"/>
                  <a:gd name="connsiteX225" fmla="*/ 1232274 w 5490291"/>
                  <a:gd name="connsiteY225" fmla="*/ 4421252 h 4504089"/>
                  <a:gd name="connsiteX226" fmla="*/ 1243305 w 5490291"/>
                  <a:gd name="connsiteY226" fmla="*/ 4418813 h 4504089"/>
                  <a:gd name="connsiteX227" fmla="*/ 1243305 w 5490291"/>
                  <a:gd name="connsiteY227" fmla="*/ 4418813 h 4504089"/>
                  <a:gd name="connsiteX228" fmla="*/ 1254230 w 5490291"/>
                  <a:gd name="connsiteY228" fmla="*/ 4416268 h 4504089"/>
                  <a:gd name="connsiteX229" fmla="*/ 1254230 w 5490291"/>
                  <a:gd name="connsiteY229" fmla="*/ 4416268 h 4504089"/>
                  <a:gd name="connsiteX230" fmla="*/ 1265261 w 5490291"/>
                  <a:gd name="connsiteY230" fmla="*/ 4413722 h 4504089"/>
                  <a:gd name="connsiteX231" fmla="*/ 1265261 w 5490291"/>
                  <a:gd name="connsiteY231" fmla="*/ 4413722 h 4504089"/>
                  <a:gd name="connsiteX232" fmla="*/ 1276292 w 5490291"/>
                  <a:gd name="connsiteY232" fmla="*/ 4411071 h 4504089"/>
                  <a:gd name="connsiteX233" fmla="*/ 1276292 w 5490291"/>
                  <a:gd name="connsiteY233" fmla="*/ 4411071 h 4504089"/>
                  <a:gd name="connsiteX234" fmla="*/ 1287216 w 5490291"/>
                  <a:gd name="connsiteY234" fmla="*/ 4408313 h 4504089"/>
                  <a:gd name="connsiteX235" fmla="*/ 1287216 w 5490291"/>
                  <a:gd name="connsiteY235" fmla="*/ 4408313 h 4504089"/>
                  <a:gd name="connsiteX236" fmla="*/ 1298247 w 5490291"/>
                  <a:gd name="connsiteY236" fmla="*/ 4405449 h 4504089"/>
                  <a:gd name="connsiteX237" fmla="*/ 1298247 w 5490291"/>
                  <a:gd name="connsiteY237" fmla="*/ 4405449 h 4504089"/>
                  <a:gd name="connsiteX238" fmla="*/ 1309278 w 5490291"/>
                  <a:gd name="connsiteY238" fmla="*/ 4402585 h 4504089"/>
                  <a:gd name="connsiteX239" fmla="*/ 1309278 w 5490291"/>
                  <a:gd name="connsiteY239" fmla="*/ 4402585 h 4504089"/>
                  <a:gd name="connsiteX240" fmla="*/ 1320309 w 5490291"/>
                  <a:gd name="connsiteY240" fmla="*/ 4399615 h 4504089"/>
                  <a:gd name="connsiteX241" fmla="*/ 1320309 w 5490291"/>
                  <a:gd name="connsiteY241" fmla="*/ 4399615 h 4504089"/>
                  <a:gd name="connsiteX242" fmla="*/ 1331234 w 5490291"/>
                  <a:gd name="connsiteY242" fmla="*/ 4396540 h 4504089"/>
                  <a:gd name="connsiteX243" fmla="*/ 1331234 w 5490291"/>
                  <a:gd name="connsiteY243" fmla="*/ 4396540 h 4504089"/>
                  <a:gd name="connsiteX244" fmla="*/ 1342265 w 5490291"/>
                  <a:gd name="connsiteY244" fmla="*/ 4393357 h 4504089"/>
                  <a:gd name="connsiteX245" fmla="*/ 1342265 w 5490291"/>
                  <a:gd name="connsiteY245" fmla="*/ 4393357 h 4504089"/>
                  <a:gd name="connsiteX246" fmla="*/ 1353295 w 5490291"/>
                  <a:gd name="connsiteY246" fmla="*/ 4390175 h 4504089"/>
                  <a:gd name="connsiteX247" fmla="*/ 1353295 w 5490291"/>
                  <a:gd name="connsiteY247" fmla="*/ 4390175 h 4504089"/>
                  <a:gd name="connsiteX248" fmla="*/ 1364326 w 5490291"/>
                  <a:gd name="connsiteY248" fmla="*/ 4386887 h 4504089"/>
                  <a:gd name="connsiteX249" fmla="*/ 1364326 w 5490291"/>
                  <a:gd name="connsiteY249" fmla="*/ 4386887 h 4504089"/>
                  <a:gd name="connsiteX250" fmla="*/ 1375251 w 5490291"/>
                  <a:gd name="connsiteY250" fmla="*/ 4383387 h 4504089"/>
                  <a:gd name="connsiteX251" fmla="*/ 1375251 w 5490291"/>
                  <a:gd name="connsiteY251" fmla="*/ 4383387 h 4504089"/>
                  <a:gd name="connsiteX252" fmla="*/ 1386282 w 5490291"/>
                  <a:gd name="connsiteY252" fmla="*/ 4379887 h 4504089"/>
                  <a:gd name="connsiteX253" fmla="*/ 1386282 w 5490291"/>
                  <a:gd name="connsiteY253" fmla="*/ 4379887 h 4504089"/>
                  <a:gd name="connsiteX254" fmla="*/ 1397313 w 5490291"/>
                  <a:gd name="connsiteY254" fmla="*/ 4376281 h 4504089"/>
                  <a:gd name="connsiteX255" fmla="*/ 1397313 w 5490291"/>
                  <a:gd name="connsiteY255" fmla="*/ 4376281 h 4504089"/>
                  <a:gd name="connsiteX256" fmla="*/ 1408344 w 5490291"/>
                  <a:gd name="connsiteY256" fmla="*/ 4372569 h 4504089"/>
                  <a:gd name="connsiteX257" fmla="*/ 1408344 w 5490291"/>
                  <a:gd name="connsiteY257" fmla="*/ 4372569 h 4504089"/>
                  <a:gd name="connsiteX258" fmla="*/ 1419268 w 5490291"/>
                  <a:gd name="connsiteY258" fmla="*/ 4368856 h 4504089"/>
                  <a:gd name="connsiteX259" fmla="*/ 1419268 w 5490291"/>
                  <a:gd name="connsiteY259" fmla="*/ 4368856 h 4504089"/>
                  <a:gd name="connsiteX260" fmla="*/ 1430299 w 5490291"/>
                  <a:gd name="connsiteY260" fmla="*/ 4364931 h 4504089"/>
                  <a:gd name="connsiteX261" fmla="*/ 1430299 w 5490291"/>
                  <a:gd name="connsiteY261" fmla="*/ 4364931 h 4504089"/>
                  <a:gd name="connsiteX262" fmla="*/ 1441330 w 5490291"/>
                  <a:gd name="connsiteY262" fmla="*/ 4360901 h 4504089"/>
                  <a:gd name="connsiteX263" fmla="*/ 1441330 w 5490291"/>
                  <a:gd name="connsiteY263" fmla="*/ 4360901 h 4504089"/>
                  <a:gd name="connsiteX264" fmla="*/ 1452361 w 5490291"/>
                  <a:gd name="connsiteY264" fmla="*/ 4356765 h 4504089"/>
                  <a:gd name="connsiteX265" fmla="*/ 1452361 w 5490291"/>
                  <a:gd name="connsiteY265" fmla="*/ 4356765 h 4504089"/>
                  <a:gd name="connsiteX266" fmla="*/ 1463286 w 5490291"/>
                  <a:gd name="connsiteY266" fmla="*/ 4352522 h 4504089"/>
                  <a:gd name="connsiteX267" fmla="*/ 1463286 w 5490291"/>
                  <a:gd name="connsiteY267" fmla="*/ 4352522 h 4504089"/>
                  <a:gd name="connsiteX268" fmla="*/ 1474317 w 5490291"/>
                  <a:gd name="connsiteY268" fmla="*/ 4348173 h 4504089"/>
                  <a:gd name="connsiteX269" fmla="*/ 1474317 w 5490291"/>
                  <a:gd name="connsiteY269" fmla="*/ 4348173 h 4504089"/>
                  <a:gd name="connsiteX270" fmla="*/ 1485347 w 5490291"/>
                  <a:gd name="connsiteY270" fmla="*/ 4343718 h 4504089"/>
                  <a:gd name="connsiteX271" fmla="*/ 1485347 w 5490291"/>
                  <a:gd name="connsiteY271" fmla="*/ 4343718 h 4504089"/>
                  <a:gd name="connsiteX272" fmla="*/ 1496272 w 5490291"/>
                  <a:gd name="connsiteY272" fmla="*/ 4339158 h 4504089"/>
                  <a:gd name="connsiteX273" fmla="*/ 1496272 w 5490291"/>
                  <a:gd name="connsiteY273" fmla="*/ 4339158 h 4504089"/>
                  <a:gd name="connsiteX274" fmla="*/ 1507303 w 5490291"/>
                  <a:gd name="connsiteY274" fmla="*/ 4334491 h 4504089"/>
                  <a:gd name="connsiteX275" fmla="*/ 1507303 w 5490291"/>
                  <a:gd name="connsiteY275" fmla="*/ 4334491 h 4504089"/>
                  <a:gd name="connsiteX276" fmla="*/ 1518334 w 5490291"/>
                  <a:gd name="connsiteY276" fmla="*/ 4329611 h 4504089"/>
                  <a:gd name="connsiteX277" fmla="*/ 1518334 w 5490291"/>
                  <a:gd name="connsiteY277" fmla="*/ 4329611 h 4504089"/>
                  <a:gd name="connsiteX278" fmla="*/ 1529365 w 5490291"/>
                  <a:gd name="connsiteY278" fmla="*/ 4324627 h 4504089"/>
                  <a:gd name="connsiteX279" fmla="*/ 1529365 w 5490291"/>
                  <a:gd name="connsiteY279" fmla="*/ 4324627 h 4504089"/>
                  <a:gd name="connsiteX280" fmla="*/ 1540290 w 5490291"/>
                  <a:gd name="connsiteY280" fmla="*/ 4319536 h 4504089"/>
                  <a:gd name="connsiteX281" fmla="*/ 1540290 w 5490291"/>
                  <a:gd name="connsiteY281" fmla="*/ 4319536 h 4504089"/>
                  <a:gd name="connsiteX282" fmla="*/ 1551320 w 5490291"/>
                  <a:gd name="connsiteY282" fmla="*/ 4314338 h 4504089"/>
                  <a:gd name="connsiteX283" fmla="*/ 1551320 w 5490291"/>
                  <a:gd name="connsiteY283" fmla="*/ 4314338 h 4504089"/>
                  <a:gd name="connsiteX284" fmla="*/ 1562351 w 5490291"/>
                  <a:gd name="connsiteY284" fmla="*/ 4308929 h 4504089"/>
                  <a:gd name="connsiteX285" fmla="*/ 1562351 w 5490291"/>
                  <a:gd name="connsiteY285" fmla="*/ 4308929 h 4504089"/>
                  <a:gd name="connsiteX286" fmla="*/ 1573382 w 5490291"/>
                  <a:gd name="connsiteY286" fmla="*/ 4303413 h 4504089"/>
                  <a:gd name="connsiteX287" fmla="*/ 1573382 w 5490291"/>
                  <a:gd name="connsiteY287" fmla="*/ 4303413 h 4504089"/>
                  <a:gd name="connsiteX288" fmla="*/ 1584307 w 5490291"/>
                  <a:gd name="connsiteY288" fmla="*/ 4297792 h 4504089"/>
                  <a:gd name="connsiteX289" fmla="*/ 1584307 w 5490291"/>
                  <a:gd name="connsiteY289" fmla="*/ 4297792 h 4504089"/>
                  <a:gd name="connsiteX290" fmla="*/ 1595338 w 5490291"/>
                  <a:gd name="connsiteY290" fmla="*/ 4291958 h 4504089"/>
                  <a:gd name="connsiteX291" fmla="*/ 1595338 w 5490291"/>
                  <a:gd name="connsiteY291" fmla="*/ 4291958 h 4504089"/>
                  <a:gd name="connsiteX292" fmla="*/ 1606369 w 5490291"/>
                  <a:gd name="connsiteY292" fmla="*/ 4286018 h 4504089"/>
                  <a:gd name="connsiteX293" fmla="*/ 1606369 w 5490291"/>
                  <a:gd name="connsiteY293" fmla="*/ 4286018 h 4504089"/>
                  <a:gd name="connsiteX294" fmla="*/ 1617400 w 5490291"/>
                  <a:gd name="connsiteY294" fmla="*/ 4279973 h 4504089"/>
                  <a:gd name="connsiteX295" fmla="*/ 1617400 w 5490291"/>
                  <a:gd name="connsiteY295" fmla="*/ 4279973 h 4504089"/>
                  <a:gd name="connsiteX296" fmla="*/ 1628324 w 5490291"/>
                  <a:gd name="connsiteY296" fmla="*/ 4273715 h 4504089"/>
                  <a:gd name="connsiteX297" fmla="*/ 1628324 w 5490291"/>
                  <a:gd name="connsiteY297" fmla="*/ 4273715 h 4504089"/>
                  <a:gd name="connsiteX298" fmla="*/ 1639355 w 5490291"/>
                  <a:gd name="connsiteY298" fmla="*/ 4267245 h 4504089"/>
                  <a:gd name="connsiteX299" fmla="*/ 1639355 w 5490291"/>
                  <a:gd name="connsiteY299" fmla="*/ 4267245 h 4504089"/>
                  <a:gd name="connsiteX300" fmla="*/ 1650386 w 5490291"/>
                  <a:gd name="connsiteY300" fmla="*/ 4260668 h 4504089"/>
                  <a:gd name="connsiteX301" fmla="*/ 1650386 w 5490291"/>
                  <a:gd name="connsiteY301" fmla="*/ 4260668 h 4504089"/>
                  <a:gd name="connsiteX302" fmla="*/ 1661311 w 5490291"/>
                  <a:gd name="connsiteY302" fmla="*/ 4253881 h 4504089"/>
                  <a:gd name="connsiteX303" fmla="*/ 1661311 w 5490291"/>
                  <a:gd name="connsiteY303" fmla="*/ 4253881 h 4504089"/>
                  <a:gd name="connsiteX304" fmla="*/ 1672342 w 5490291"/>
                  <a:gd name="connsiteY304" fmla="*/ 4246880 h 4504089"/>
                  <a:gd name="connsiteX305" fmla="*/ 1672342 w 5490291"/>
                  <a:gd name="connsiteY305" fmla="*/ 4246880 h 4504089"/>
                  <a:gd name="connsiteX306" fmla="*/ 1683373 w 5490291"/>
                  <a:gd name="connsiteY306" fmla="*/ 4239774 h 4504089"/>
                  <a:gd name="connsiteX307" fmla="*/ 1683373 w 5490291"/>
                  <a:gd name="connsiteY307" fmla="*/ 4239774 h 4504089"/>
                  <a:gd name="connsiteX308" fmla="*/ 1694403 w 5490291"/>
                  <a:gd name="connsiteY308" fmla="*/ 4232455 h 4504089"/>
                  <a:gd name="connsiteX309" fmla="*/ 1694403 w 5490291"/>
                  <a:gd name="connsiteY309" fmla="*/ 4232455 h 4504089"/>
                  <a:gd name="connsiteX310" fmla="*/ 1705328 w 5490291"/>
                  <a:gd name="connsiteY310" fmla="*/ 4225030 h 4504089"/>
                  <a:gd name="connsiteX311" fmla="*/ 1705328 w 5490291"/>
                  <a:gd name="connsiteY311" fmla="*/ 4225030 h 4504089"/>
                  <a:gd name="connsiteX312" fmla="*/ 1716359 w 5490291"/>
                  <a:gd name="connsiteY312" fmla="*/ 4217288 h 4504089"/>
                  <a:gd name="connsiteX313" fmla="*/ 1716359 w 5490291"/>
                  <a:gd name="connsiteY313" fmla="*/ 4217288 h 4504089"/>
                  <a:gd name="connsiteX314" fmla="*/ 1727390 w 5490291"/>
                  <a:gd name="connsiteY314" fmla="*/ 4209439 h 4504089"/>
                  <a:gd name="connsiteX315" fmla="*/ 1727390 w 5490291"/>
                  <a:gd name="connsiteY315" fmla="*/ 4209439 h 4504089"/>
                  <a:gd name="connsiteX316" fmla="*/ 1738421 w 5490291"/>
                  <a:gd name="connsiteY316" fmla="*/ 4201378 h 4504089"/>
                  <a:gd name="connsiteX317" fmla="*/ 1738421 w 5490291"/>
                  <a:gd name="connsiteY317" fmla="*/ 4201378 h 4504089"/>
                  <a:gd name="connsiteX318" fmla="*/ 1749346 w 5490291"/>
                  <a:gd name="connsiteY318" fmla="*/ 4193104 h 4504089"/>
                  <a:gd name="connsiteX319" fmla="*/ 1749346 w 5490291"/>
                  <a:gd name="connsiteY319" fmla="*/ 4193104 h 4504089"/>
                  <a:gd name="connsiteX320" fmla="*/ 1760376 w 5490291"/>
                  <a:gd name="connsiteY320" fmla="*/ 4184619 h 4504089"/>
                  <a:gd name="connsiteX321" fmla="*/ 1760376 w 5490291"/>
                  <a:gd name="connsiteY321" fmla="*/ 4184619 h 4504089"/>
                  <a:gd name="connsiteX322" fmla="*/ 1771407 w 5490291"/>
                  <a:gd name="connsiteY322" fmla="*/ 4175922 h 4504089"/>
                  <a:gd name="connsiteX323" fmla="*/ 1771407 w 5490291"/>
                  <a:gd name="connsiteY323" fmla="*/ 4175922 h 4504089"/>
                  <a:gd name="connsiteX324" fmla="*/ 1782438 w 5490291"/>
                  <a:gd name="connsiteY324" fmla="*/ 4167013 h 4504089"/>
                  <a:gd name="connsiteX325" fmla="*/ 1782438 w 5490291"/>
                  <a:gd name="connsiteY325" fmla="*/ 4167013 h 4504089"/>
                  <a:gd name="connsiteX326" fmla="*/ 1793363 w 5490291"/>
                  <a:gd name="connsiteY326" fmla="*/ 4157891 h 4504089"/>
                  <a:gd name="connsiteX327" fmla="*/ 1793363 w 5490291"/>
                  <a:gd name="connsiteY327" fmla="*/ 4157891 h 4504089"/>
                  <a:gd name="connsiteX328" fmla="*/ 1804394 w 5490291"/>
                  <a:gd name="connsiteY328" fmla="*/ 4148557 h 4504089"/>
                  <a:gd name="connsiteX329" fmla="*/ 1804394 w 5490291"/>
                  <a:gd name="connsiteY329" fmla="*/ 4148557 h 4504089"/>
                  <a:gd name="connsiteX330" fmla="*/ 1815425 w 5490291"/>
                  <a:gd name="connsiteY330" fmla="*/ 4139011 h 4504089"/>
                  <a:gd name="connsiteX331" fmla="*/ 1815425 w 5490291"/>
                  <a:gd name="connsiteY331" fmla="*/ 4139011 h 4504089"/>
                  <a:gd name="connsiteX332" fmla="*/ 1826349 w 5490291"/>
                  <a:gd name="connsiteY332" fmla="*/ 4129147 h 4504089"/>
                  <a:gd name="connsiteX333" fmla="*/ 1826349 w 5490291"/>
                  <a:gd name="connsiteY333" fmla="*/ 4129147 h 4504089"/>
                  <a:gd name="connsiteX334" fmla="*/ 1837380 w 5490291"/>
                  <a:gd name="connsiteY334" fmla="*/ 4119071 h 4504089"/>
                  <a:gd name="connsiteX335" fmla="*/ 1837380 w 5490291"/>
                  <a:gd name="connsiteY335" fmla="*/ 4119071 h 4504089"/>
                  <a:gd name="connsiteX336" fmla="*/ 1848411 w 5490291"/>
                  <a:gd name="connsiteY336" fmla="*/ 4108782 h 4504089"/>
                  <a:gd name="connsiteX337" fmla="*/ 1848411 w 5490291"/>
                  <a:gd name="connsiteY337" fmla="*/ 4108782 h 4504089"/>
                  <a:gd name="connsiteX338" fmla="*/ 1859442 w 5490291"/>
                  <a:gd name="connsiteY338" fmla="*/ 4098281 h 4504089"/>
                  <a:gd name="connsiteX339" fmla="*/ 1859442 w 5490291"/>
                  <a:gd name="connsiteY339" fmla="*/ 4098281 h 4504089"/>
                  <a:gd name="connsiteX340" fmla="*/ 1870367 w 5490291"/>
                  <a:gd name="connsiteY340" fmla="*/ 4087463 h 4504089"/>
                  <a:gd name="connsiteX341" fmla="*/ 1870367 w 5490291"/>
                  <a:gd name="connsiteY341" fmla="*/ 4087463 h 4504089"/>
                  <a:gd name="connsiteX342" fmla="*/ 1881398 w 5490291"/>
                  <a:gd name="connsiteY342" fmla="*/ 4076432 h 4504089"/>
                  <a:gd name="connsiteX343" fmla="*/ 1881398 w 5490291"/>
                  <a:gd name="connsiteY343" fmla="*/ 4076432 h 4504089"/>
                  <a:gd name="connsiteX344" fmla="*/ 1892429 w 5490291"/>
                  <a:gd name="connsiteY344" fmla="*/ 4065189 h 4504089"/>
                  <a:gd name="connsiteX345" fmla="*/ 1892429 w 5490291"/>
                  <a:gd name="connsiteY345" fmla="*/ 4065189 h 4504089"/>
                  <a:gd name="connsiteX346" fmla="*/ 1903459 w 5490291"/>
                  <a:gd name="connsiteY346" fmla="*/ 4053628 h 4504089"/>
                  <a:gd name="connsiteX347" fmla="*/ 1903459 w 5490291"/>
                  <a:gd name="connsiteY347" fmla="*/ 4053628 h 4504089"/>
                  <a:gd name="connsiteX348" fmla="*/ 1914384 w 5490291"/>
                  <a:gd name="connsiteY348" fmla="*/ 4041855 h 4504089"/>
                  <a:gd name="connsiteX349" fmla="*/ 1914384 w 5490291"/>
                  <a:gd name="connsiteY349" fmla="*/ 4041855 h 4504089"/>
                  <a:gd name="connsiteX350" fmla="*/ 1925415 w 5490291"/>
                  <a:gd name="connsiteY350" fmla="*/ 4029657 h 4504089"/>
                  <a:gd name="connsiteX351" fmla="*/ 1925415 w 5490291"/>
                  <a:gd name="connsiteY351" fmla="*/ 4029657 h 4504089"/>
                  <a:gd name="connsiteX352" fmla="*/ 1936446 w 5490291"/>
                  <a:gd name="connsiteY352" fmla="*/ 4017354 h 4504089"/>
                  <a:gd name="connsiteX353" fmla="*/ 1936446 w 5490291"/>
                  <a:gd name="connsiteY353" fmla="*/ 4017354 h 4504089"/>
                  <a:gd name="connsiteX354" fmla="*/ 1947477 w 5490291"/>
                  <a:gd name="connsiteY354" fmla="*/ 4004732 h 4504089"/>
                  <a:gd name="connsiteX355" fmla="*/ 1947477 w 5490291"/>
                  <a:gd name="connsiteY355" fmla="*/ 4004732 h 4504089"/>
                  <a:gd name="connsiteX356" fmla="*/ 1958402 w 5490291"/>
                  <a:gd name="connsiteY356" fmla="*/ 3991791 h 4504089"/>
                  <a:gd name="connsiteX357" fmla="*/ 1958402 w 5490291"/>
                  <a:gd name="connsiteY357" fmla="*/ 3991791 h 4504089"/>
                  <a:gd name="connsiteX358" fmla="*/ 1969433 w 5490291"/>
                  <a:gd name="connsiteY358" fmla="*/ 3978533 h 4504089"/>
                  <a:gd name="connsiteX359" fmla="*/ 1969433 w 5490291"/>
                  <a:gd name="connsiteY359" fmla="*/ 3978533 h 4504089"/>
                  <a:gd name="connsiteX360" fmla="*/ 1980463 w 5490291"/>
                  <a:gd name="connsiteY360" fmla="*/ 3964957 h 4504089"/>
                  <a:gd name="connsiteX361" fmla="*/ 1980463 w 5490291"/>
                  <a:gd name="connsiteY361" fmla="*/ 3964957 h 4504089"/>
                  <a:gd name="connsiteX362" fmla="*/ 1991494 w 5490291"/>
                  <a:gd name="connsiteY362" fmla="*/ 3951168 h 4504089"/>
                  <a:gd name="connsiteX363" fmla="*/ 1991494 w 5490291"/>
                  <a:gd name="connsiteY363" fmla="*/ 3951168 h 4504089"/>
                  <a:gd name="connsiteX364" fmla="*/ 2002419 w 5490291"/>
                  <a:gd name="connsiteY364" fmla="*/ 3937062 h 4504089"/>
                  <a:gd name="connsiteX365" fmla="*/ 2002419 w 5490291"/>
                  <a:gd name="connsiteY365" fmla="*/ 3937062 h 4504089"/>
                  <a:gd name="connsiteX366" fmla="*/ 2013450 w 5490291"/>
                  <a:gd name="connsiteY366" fmla="*/ 3922636 h 4504089"/>
                  <a:gd name="connsiteX367" fmla="*/ 2013450 w 5490291"/>
                  <a:gd name="connsiteY367" fmla="*/ 3922636 h 4504089"/>
                  <a:gd name="connsiteX368" fmla="*/ 2024481 w 5490291"/>
                  <a:gd name="connsiteY368" fmla="*/ 3907894 h 4504089"/>
                  <a:gd name="connsiteX369" fmla="*/ 2024481 w 5490291"/>
                  <a:gd name="connsiteY369" fmla="*/ 3907894 h 4504089"/>
                  <a:gd name="connsiteX370" fmla="*/ 2035406 w 5490291"/>
                  <a:gd name="connsiteY370" fmla="*/ 3892832 h 4504089"/>
                  <a:gd name="connsiteX371" fmla="*/ 2035406 w 5490291"/>
                  <a:gd name="connsiteY371" fmla="*/ 3892832 h 4504089"/>
                  <a:gd name="connsiteX372" fmla="*/ 2046436 w 5490291"/>
                  <a:gd name="connsiteY372" fmla="*/ 3877558 h 4504089"/>
                  <a:gd name="connsiteX373" fmla="*/ 2046436 w 5490291"/>
                  <a:gd name="connsiteY373" fmla="*/ 3877558 h 4504089"/>
                  <a:gd name="connsiteX374" fmla="*/ 2057467 w 5490291"/>
                  <a:gd name="connsiteY374" fmla="*/ 3861861 h 4504089"/>
                  <a:gd name="connsiteX375" fmla="*/ 2057467 w 5490291"/>
                  <a:gd name="connsiteY375" fmla="*/ 3861861 h 4504089"/>
                  <a:gd name="connsiteX376" fmla="*/ 2068498 w 5490291"/>
                  <a:gd name="connsiteY376" fmla="*/ 3845845 h 4504089"/>
                  <a:gd name="connsiteX377" fmla="*/ 2068498 w 5490291"/>
                  <a:gd name="connsiteY377" fmla="*/ 3845845 h 4504089"/>
                  <a:gd name="connsiteX378" fmla="*/ 2079423 w 5490291"/>
                  <a:gd name="connsiteY378" fmla="*/ 3829511 h 4504089"/>
                  <a:gd name="connsiteX379" fmla="*/ 2079423 w 5490291"/>
                  <a:gd name="connsiteY379" fmla="*/ 3829511 h 4504089"/>
                  <a:gd name="connsiteX380" fmla="*/ 2090454 w 5490291"/>
                  <a:gd name="connsiteY380" fmla="*/ 3812858 h 4504089"/>
                  <a:gd name="connsiteX381" fmla="*/ 2090454 w 5490291"/>
                  <a:gd name="connsiteY381" fmla="*/ 3812858 h 4504089"/>
                  <a:gd name="connsiteX382" fmla="*/ 2101484 w 5490291"/>
                  <a:gd name="connsiteY382" fmla="*/ 3795782 h 4504089"/>
                  <a:gd name="connsiteX383" fmla="*/ 2101484 w 5490291"/>
                  <a:gd name="connsiteY383" fmla="*/ 3795782 h 4504089"/>
                  <a:gd name="connsiteX384" fmla="*/ 2112515 w 5490291"/>
                  <a:gd name="connsiteY384" fmla="*/ 3778493 h 4504089"/>
                  <a:gd name="connsiteX385" fmla="*/ 2112515 w 5490291"/>
                  <a:gd name="connsiteY385" fmla="*/ 3778493 h 4504089"/>
                  <a:gd name="connsiteX386" fmla="*/ 2123440 w 5490291"/>
                  <a:gd name="connsiteY386" fmla="*/ 3760780 h 4504089"/>
                  <a:gd name="connsiteX387" fmla="*/ 2123440 w 5490291"/>
                  <a:gd name="connsiteY387" fmla="*/ 3760780 h 4504089"/>
                  <a:gd name="connsiteX388" fmla="*/ 2134471 w 5490291"/>
                  <a:gd name="connsiteY388" fmla="*/ 3742855 h 4504089"/>
                  <a:gd name="connsiteX389" fmla="*/ 2134471 w 5490291"/>
                  <a:gd name="connsiteY389" fmla="*/ 3742855 h 4504089"/>
                  <a:gd name="connsiteX390" fmla="*/ 2145502 w 5490291"/>
                  <a:gd name="connsiteY390" fmla="*/ 3724505 h 4504089"/>
                  <a:gd name="connsiteX391" fmla="*/ 2145502 w 5490291"/>
                  <a:gd name="connsiteY391" fmla="*/ 3724505 h 4504089"/>
                  <a:gd name="connsiteX392" fmla="*/ 2156533 w 5490291"/>
                  <a:gd name="connsiteY392" fmla="*/ 3705732 h 4504089"/>
                  <a:gd name="connsiteX393" fmla="*/ 2156533 w 5490291"/>
                  <a:gd name="connsiteY393" fmla="*/ 3705732 h 4504089"/>
                  <a:gd name="connsiteX394" fmla="*/ 2167458 w 5490291"/>
                  <a:gd name="connsiteY394" fmla="*/ 3686746 h 4504089"/>
                  <a:gd name="connsiteX395" fmla="*/ 2167458 w 5490291"/>
                  <a:gd name="connsiteY395" fmla="*/ 3686746 h 4504089"/>
                  <a:gd name="connsiteX396" fmla="*/ 2178488 w 5490291"/>
                  <a:gd name="connsiteY396" fmla="*/ 3667336 h 4504089"/>
                  <a:gd name="connsiteX397" fmla="*/ 2178488 w 5490291"/>
                  <a:gd name="connsiteY397" fmla="*/ 3667336 h 4504089"/>
                  <a:gd name="connsiteX398" fmla="*/ 2189519 w 5490291"/>
                  <a:gd name="connsiteY398" fmla="*/ 3647501 h 4504089"/>
                  <a:gd name="connsiteX399" fmla="*/ 2189519 w 5490291"/>
                  <a:gd name="connsiteY399" fmla="*/ 3647501 h 4504089"/>
                  <a:gd name="connsiteX400" fmla="*/ 2200444 w 5490291"/>
                  <a:gd name="connsiteY400" fmla="*/ 3627455 h 4504089"/>
                  <a:gd name="connsiteX401" fmla="*/ 2200444 w 5490291"/>
                  <a:gd name="connsiteY401" fmla="*/ 3627455 h 4504089"/>
                  <a:gd name="connsiteX402" fmla="*/ 2211475 w 5490291"/>
                  <a:gd name="connsiteY402" fmla="*/ 3606985 h 4504089"/>
                  <a:gd name="connsiteX403" fmla="*/ 2211475 w 5490291"/>
                  <a:gd name="connsiteY403" fmla="*/ 3606985 h 4504089"/>
                  <a:gd name="connsiteX404" fmla="*/ 2222506 w 5490291"/>
                  <a:gd name="connsiteY404" fmla="*/ 3586195 h 4504089"/>
                  <a:gd name="connsiteX405" fmla="*/ 2222506 w 5490291"/>
                  <a:gd name="connsiteY405" fmla="*/ 3586195 h 4504089"/>
                  <a:gd name="connsiteX406" fmla="*/ 2233537 w 5490291"/>
                  <a:gd name="connsiteY406" fmla="*/ 3564982 h 4504089"/>
                  <a:gd name="connsiteX407" fmla="*/ 2233537 w 5490291"/>
                  <a:gd name="connsiteY407" fmla="*/ 3564982 h 4504089"/>
                  <a:gd name="connsiteX408" fmla="*/ 2244461 w 5490291"/>
                  <a:gd name="connsiteY408" fmla="*/ 3543451 h 4504089"/>
                  <a:gd name="connsiteX409" fmla="*/ 2244461 w 5490291"/>
                  <a:gd name="connsiteY409" fmla="*/ 3543451 h 4504089"/>
                  <a:gd name="connsiteX410" fmla="*/ 2255492 w 5490291"/>
                  <a:gd name="connsiteY410" fmla="*/ 3521601 h 4504089"/>
                  <a:gd name="connsiteX411" fmla="*/ 2255492 w 5490291"/>
                  <a:gd name="connsiteY411" fmla="*/ 3521601 h 4504089"/>
                  <a:gd name="connsiteX412" fmla="*/ 2266523 w 5490291"/>
                  <a:gd name="connsiteY412" fmla="*/ 3499327 h 4504089"/>
                  <a:gd name="connsiteX413" fmla="*/ 2266523 w 5490291"/>
                  <a:gd name="connsiteY413" fmla="*/ 3499327 h 4504089"/>
                  <a:gd name="connsiteX414" fmla="*/ 2277554 w 5490291"/>
                  <a:gd name="connsiteY414" fmla="*/ 3476735 h 4504089"/>
                  <a:gd name="connsiteX415" fmla="*/ 2277554 w 5490291"/>
                  <a:gd name="connsiteY415" fmla="*/ 3476735 h 4504089"/>
                  <a:gd name="connsiteX416" fmla="*/ 2288479 w 5490291"/>
                  <a:gd name="connsiteY416" fmla="*/ 3453825 h 4504089"/>
                  <a:gd name="connsiteX417" fmla="*/ 2288479 w 5490291"/>
                  <a:gd name="connsiteY417" fmla="*/ 3453825 h 4504089"/>
                  <a:gd name="connsiteX418" fmla="*/ 2299510 w 5490291"/>
                  <a:gd name="connsiteY418" fmla="*/ 3430491 h 4504089"/>
                  <a:gd name="connsiteX419" fmla="*/ 2299510 w 5490291"/>
                  <a:gd name="connsiteY419" fmla="*/ 3430491 h 4504089"/>
                  <a:gd name="connsiteX420" fmla="*/ 2310541 w 5490291"/>
                  <a:gd name="connsiteY420" fmla="*/ 3406838 h 4504089"/>
                  <a:gd name="connsiteX421" fmla="*/ 2310541 w 5490291"/>
                  <a:gd name="connsiteY421" fmla="*/ 3406838 h 4504089"/>
                  <a:gd name="connsiteX422" fmla="*/ 2321571 w 5490291"/>
                  <a:gd name="connsiteY422" fmla="*/ 3382867 h 4504089"/>
                  <a:gd name="connsiteX423" fmla="*/ 2321571 w 5490291"/>
                  <a:gd name="connsiteY423" fmla="*/ 3382867 h 4504089"/>
                  <a:gd name="connsiteX424" fmla="*/ 2332496 w 5490291"/>
                  <a:gd name="connsiteY424" fmla="*/ 3358578 h 4504089"/>
                  <a:gd name="connsiteX425" fmla="*/ 2332496 w 5490291"/>
                  <a:gd name="connsiteY425" fmla="*/ 3358578 h 4504089"/>
                  <a:gd name="connsiteX426" fmla="*/ 2343527 w 5490291"/>
                  <a:gd name="connsiteY426" fmla="*/ 3333865 h 4504089"/>
                  <a:gd name="connsiteX427" fmla="*/ 2343527 w 5490291"/>
                  <a:gd name="connsiteY427" fmla="*/ 3333865 h 4504089"/>
                  <a:gd name="connsiteX428" fmla="*/ 2354558 w 5490291"/>
                  <a:gd name="connsiteY428" fmla="*/ 3308833 h 4504089"/>
                  <a:gd name="connsiteX429" fmla="*/ 2354558 w 5490291"/>
                  <a:gd name="connsiteY429" fmla="*/ 3308833 h 4504089"/>
                  <a:gd name="connsiteX430" fmla="*/ 2365483 w 5490291"/>
                  <a:gd name="connsiteY430" fmla="*/ 3283483 h 4504089"/>
                  <a:gd name="connsiteX431" fmla="*/ 2365483 w 5490291"/>
                  <a:gd name="connsiteY431" fmla="*/ 3283483 h 4504089"/>
                  <a:gd name="connsiteX432" fmla="*/ 2376514 w 5490291"/>
                  <a:gd name="connsiteY432" fmla="*/ 3257709 h 4504089"/>
                  <a:gd name="connsiteX433" fmla="*/ 2376514 w 5490291"/>
                  <a:gd name="connsiteY433" fmla="*/ 3257709 h 4504089"/>
                  <a:gd name="connsiteX434" fmla="*/ 2387544 w 5490291"/>
                  <a:gd name="connsiteY434" fmla="*/ 3231723 h 4504089"/>
                  <a:gd name="connsiteX435" fmla="*/ 2387544 w 5490291"/>
                  <a:gd name="connsiteY435" fmla="*/ 3231723 h 4504089"/>
                  <a:gd name="connsiteX436" fmla="*/ 2398575 w 5490291"/>
                  <a:gd name="connsiteY436" fmla="*/ 3205312 h 4504089"/>
                  <a:gd name="connsiteX437" fmla="*/ 2398575 w 5490291"/>
                  <a:gd name="connsiteY437" fmla="*/ 3205312 h 4504089"/>
                  <a:gd name="connsiteX438" fmla="*/ 2409500 w 5490291"/>
                  <a:gd name="connsiteY438" fmla="*/ 3178690 h 4504089"/>
                  <a:gd name="connsiteX439" fmla="*/ 2409500 w 5490291"/>
                  <a:gd name="connsiteY439" fmla="*/ 3178690 h 4504089"/>
                  <a:gd name="connsiteX440" fmla="*/ 2420531 w 5490291"/>
                  <a:gd name="connsiteY440" fmla="*/ 3151643 h 4504089"/>
                  <a:gd name="connsiteX441" fmla="*/ 2420531 w 5490291"/>
                  <a:gd name="connsiteY441" fmla="*/ 3151643 h 4504089"/>
                  <a:gd name="connsiteX442" fmla="*/ 2431562 w 5490291"/>
                  <a:gd name="connsiteY442" fmla="*/ 3124385 h 4504089"/>
                  <a:gd name="connsiteX443" fmla="*/ 2431562 w 5490291"/>
                  <a:gd name="connsiteY443" fmla="*/ 3124385 h 4504089"/>
                  <a:gd name="connsiteX444" fmla="*/ 2442593 w 5490291"/>
                  <a:gd name="connsiteY444" fmla="*/ 3096701 h 4504089"/>
                  <a:gd name="connsiteX445" fmla="*/ 2442593 w 5490291"/>
                  <a:gd name="connsiteY445" fmla="*/ 3096701 h 4504089"/>
                  <a:gd name="connsiteX446" fmla="*/ 2453517 w 5490291"/>
                  <a:gd name="connsiteY446" fmla="*/ 3068805 h 4504089"/>
                  <a:gd name="connsiteX447" fmla="*/ 2453517 w 5490291"/>
                  <a:gd name="connsiteY447" fmla="*/ 3068805 h 4504089"/>
                  <a:gd name="connsiteX448" fmla="*/ 2464548 w 5490291"/>
                  <a:gd name="connsiteY448" fmla="*/ 3040698 h 4504089"/>
                  <a:gd name="connsiteX449" fmla="*/ 2464548 w 5490291"/>
                  <a:gd name="connsiteY449" fmla="*/ 3040698 h 4504089"/>
                  <a:gd name="connsiteX450" fmla="*/ 2475579 w 5490291"/>
                  <a:gd name="connsiteY450" fmla="*/ 3012167 h 4504089"/>
                  <a:gd name="connsiteX451" fmla="*/ 2475579 w 5490291"/>
                  <a:gd name="connsiteY451" fmla="*/ 3012167 h 4504089"/>
                  <a:gd name="connsiteX452" fmla="*/ 2486610 w 5490291"/>
                  <a:gd name="connsiteY452" fmla="*/ 2983423 h 4504089"/>
                  <a:gd name="connsiteX453" fmla="*/ 2486610 w 5490291"/>
                  <a:gd name="connsiteY453" fmla="*/ 2983423 h 4504089"/>
                  <a:gd name="connsiteX454" fmla="*/ 2497535 w 5490291"/>
                  <a:gd name="connsiteY454" fmla="*/ 2954361 h 4504089"/>
                  <a:gd name="connsiteX455" fmla="*/ 2497535 w 5490291"/>
                  <a:gd name="connsiteY455" fmla="*/ 2954361 h 4504089"/>
                  <a:gd name="connsiteX456" fmla="*/ 2508566 w 5490291"/>
                  <a:gd name="connsiteY456" fmla="*/ 2925086 h 4504089"/>
                  <a:gd name="connsiteX457" fmla="*/ 2508566 w 5490291"/>
                  <a:gd name="connsiteY457" fmla="*/ 2925086 h 4504089"/>
                  <a:gd name="connsiteX458" fmla="*/ 2519597 w 5490291"/>
                  <a:gd name="connsiteY458" fmla="*/ 2895600 h 4504089"/>
                  <a:gd name="connsiteX459" fmla="*/ 2519597 w 5490291"/>
                  <a:gd name="connsiteY459" fmla="*/ 2895600 h 4504089"/>
                  <a:gd name="connsiteX460" fmla="*/ 2530628 w 5490291"/>
                  <a:gd name="connsiteY460" fmla="*/ 2865795 h 4504089"/>
                  <a:gd name="connsiteX461" fmla="*/ 2530628 w 5490291"/>
                  <a:gd name="connsiteY461" fmla="*/ 2865795 h 4504089"/>
                  <a:gd name="connsiteX462" fmla="*/ 2541552 w 5490291"/>
                  <a:gd name="connsiteY462" fmla="*/ 2835779 h 4504089"/>
                  <a:gd name="connsiteX463" fmla="*/ 2541552 w 5490291"/>
                  <a:gd name="connsiteY463" fmla="*/ 2835779 h 4504089"/>
                  <a:gd name="connsiteX464" fmla="*/ 2552583 w 5490291"/>
                  <a:gd name="connsiteY464" fmla="*/ 2805550 h 4504089"/>
                  <a:gd name="connsiteX465" fmla="*/ 2552583 w 5490291"/>
                  <a:gd name="connsiteY465" fmla="*/ 2805550 h 4504089"/>
                  <a:gd name="connsiteX466" fmla="*/ 2563614 w 5490291"/>
                  <a:gd name="connsiteY466" fmla="*/ 2775109 h 4504089"/>
                  <a:gd name="connsiteX467" fmla="*/ 2563614 w 5490291"/>
                  <a:gd name="connsiteY467" fmla="*/ 2775109 h 4504089"/>
                  <a:gd name="connsiteX468" fmla="*/ 2574539 w 5490291"/>
                  <a:gd name="connsiteY468" fmla="*/ 2744456 h 4504089"/>
                  <a:gd name="connsiteX469" fmla="*/ 2574539 w 5490291"/>
                  <a:gd name="connsiteY469" fmla="*/ 2744456 h 4504089"/>
                  <a:gd name="connsiteX470" fmla="*/ 2585570 w 5490291"/>
                  <a:gd name="connsiteY470" fmla="*/ 2713591 h 4504089"/>
                  <a:gd name="connsiteX471" fmla="*/ 2585570 w 5490291"/>
                  <a:gd name="connsiteY471" fmla="*/ 2713591 h 4504089"/>
                  <a:gd name="connsiteX472" fmla="*/ 2596601 w 5490291"/>
                  <a:gd name="connsiteY472" fmla="*/ 2682514 h 4504089"/>
                  <a:gd name="connsiteX473" fmla="*/ 2596601 w 5490291"/>
                  <a:gd name="connsiteY473" fmla="*/ 2682514 h 4504089"/>
                  <a:gd name="connsiteX474" fmla="*/ 2607631 w 5490291"/>
                  <a:gd name="connsiteY474" fmla="*/ 2651330 h 4504089"/>
                  <a:gd name="connsiteX475" fmla="*/ 2607631 w 5490291"/>
                  <a:gd name="connsiteY475" fmla="*/ 2651330 h 4504089"/>
                  <a:gd name="connsiteX476" fmla="*/ 2618556 w 5490291"/>
                  <a:gd name="connsiteY476" fmla="*/ 2620041 h 4504089"/>
                  <a:gd name="connsiteX477" fmla="*/ 2618556 w 5490291"/>
                  <a:gd name="connsiteY477" fmla="*/ 2620041 h 4504089"/>
                  <a:gd name="connsiteX478" fmla="*/ 2629587 w 5490291"/>
                  <a:gd name="connsiteY478" fmla="*/ 2588539 h 4504089"/>
                  <a:gd name="connsiteX479" fmla="*/ 2629587 w 5490291"/>
                  <a:gd name="connsiteY479" fmla="*/ 2588539 h 4504089"/>
                  <a:gd name="connsiteX480" fmla="*/ 2640618 w 5490291"/>
                  <a:gd name="connsiteY480" fmla="*/ 2556932 h 4504089"/>
                  <a:gd name="connsiteX481" fmla="*/ 2640618 w 5490291"/>
                  <a:gd name="connsiteY481" fmla="*/ 2556932 h 4504089"/>
                  <a:gd name="connsiteX482" fmla="*/ 2651649 w 5490291"/>
                  <a:gd name="connsiteY482" fmla="*/ 2525112 h 4504089"/>
                  <a:gd name="connsiteX483" fmla="*/ 2651649 w 5490291"/>
                  <a:gd name="connsiteY483" fmla="*/ 2525112 h 4504089"/>
                  <a:gd name="connsiteX484" fmla="*/ 2662574 w 5490291"/>
                  <a:gd name="connsiteY484" fmla="*/ 2493292 h 4504089"/>
                  <a:gd name="connsiteX485" fmla="*/ 2662574 w 5490291"/>
                  <a:gd name="connsiteY485" fmla="*/ 2493292 h 4504089"/>
                  <a:gd name="connsiteX486" fmla="*/ 2673604 w 5490291"/>
                  <a:gd name="connsiteY486" fmla="*/ 2461260 h 4504089"/>
                  <a:gd name="connsiteX487" fmla="*/ 2673604 w 5490291"/>
                  <a:gd name="connsiteY487" fmla="*/ 2461260 h 4504089"/>
                  <a:gd name="connsiteX488" fmla="*/ 2684635 w 5490291"/>
                  <a:gd name="connsiteY488" fmla="*/ 2429228 h 4504089"/>
                  <a:gd name="connsiteX489" fmla="*/ 2684635 w 5490291"/>
                  <a:gd name="connsiteY489" fmla="*/ 2429228 h 4504089"/>
                  <a:gd name="connsiteX490" fmla="*/ 2695666 w 5490291"/>
                  <a:gd name="connsiteY490" fmla="*/ 2397090 h 4504089"/>
                  <a:gd name="connsiteX491" fmla="*/ 2695666 w 5490291"/>
                  <a:gd name="connsiteY491" fmla="*/ 2397090 h 4504089"/>
                  <a:gd name="connsiteX492" fmla="*/ 2706591 w 5490291"/>
                  <a:gd name="connsiteY492" fmla="*/ 2364952 h 4504089"/>
                  <a:gd name="connsiteX493" fmla="*/ 2706591 w 5490291"/>
                  <a:gd name="connsiteY493" fmla="*/ 2364952 h 4504089"/>
                  <a:gd name="connsiteX494" fmla="*/ 2717621 w 5490291"/>
                  <a:gd name="connsiteY494" fmla="*/ 2332708 h 4504089"/>
                  <a:gd name="connsiteX495" fmla="*/ 2717621 w 5490291"/>
                  <a:gd name="connsiteY495" fmla="*/ 2332708 h 4504089"/>
                  <a:gd name="connsiteX496" fmla="*/ 2728652 w 5490291"/>
                  <a:gd name="connsiteY496" fmla="*/ 2300464 h 4504089"/>
                  <a:gd name="connsiteX497" fmla="*/ 2728652 w 5490291"/>
                  <a:gd name="connsiteY497" fmla="*/ 2300464 h 4504089"/>
                  <a:gd name="connsiteX498" fmla="*/ 2739577 w 5490291"/>
                  <a:gd name="connsiteY498" fmla="*/ 2268220 h 4504089"/>
                  <a:gd name="connsiteX499" fmla="*/ 2739577 w 5490291"/>
                  <a:gd name="connsiteY499" fmla="*/ 2268220 h 4504089"/>
                  <a:gd name="connsiteX500" fmla="*/ 2750608 w 5490291"/>
                  <a:gd name="connsiteY500" fmla="*/ 2235870 h 4504089"/>
                  <a:gd name="connsiteX501" fmla="*/ 2750608 w 5490291"/>
                  <a:gd name="connsiteY501" fmla="*/ 2235870 h 4504089"/>
                  <a:gd name="connsiteX502" fmla="*/ 2761639 w 5490291"/>
                  <a:gd name="connsiteY502" fmla="*/ 2203626 h 4504089"/>
                  <a:gd name="connsiteX503" fmla="*/ 2761639 w 5490291"/>
                  <a:gd name="connsiteY503" fmla="*/ 2203626 h 4504089"/>
                  <a:gd name="connsiteX504" fmla="*/ 2772670 w 5490291"/>
                  <a:gd name="connsiteY504" fmla="*/ 2171382 h 4504089"/>
                  <a:gd name="connsiteX505" fmla="*/ 2772670 w 5490291"/>
                  <a:gd name="connsiteY505" fmla="*/ 2171382 h 4504089"/>
                  <a:gd name="connsiteX506" fmla="*/ 2783595 w 5490291"/>
                  <a:gd name="connsiteY506" fmla="*/ 2139138 h 4504089"/>
                  <a:gd name="connsiteX507" fmla="*/ 2783595 w 5490291"/>
                  <a:gd name="connsiteY507" fmla="*/ 2139138 h 4504089"/>
                  <a:gd name="connsiteX508" fmla="*/ 2794625 w 5490291"/>
                  <a:gd name="connsiteY508" fmla="*/ 2106894 h 4504089"/>
                  <a:gd name="connsiteX509" fmla="*/ 2794625 w 5490291"/>
                  <a:gd name="connsiteY509" fmla="*/ 2106894 h 4504089"/>
                  <a:gd name="connsiteX510" fmla="*/ 2805656 w 5490291"/>
                  <a:gd name="connsiteY510" fmla="*/ 2074756 h 4504089"/>
                  <a:gd name="connsiteX511" fmla="*/ 2805656 w 5490291"/>
                  <a:gd name="connsiteY511" fmla="*/ 2074756 h 4504089"/>
                  <a:gd name="connsiteX512" fmla="*/ 2816687 w 5490291"/>
                  <a:gd name="connsiteY512" fmla="*/ 2042724 h 4504089"/>
                  <a:gd name="connsiteX513" fmla="*/ 2816687 w 5490291"/>
                  <a:gd name="connsiteY513" fmla="*/ 2042724 h 4504089"/>
                  <a:gd name="connsiteX514" fmla="*/ 2827612 w 5490291"/>
                  <a:gd name="connsiteY514" fmla="*/ 2010798 h 4504089"/>
                  <a:gd name="connsiteX515" fmla="*/ 2827612 w 5490291"/>
                  <a:gd name="connsiteY515" fmla="*/ 2010798 h 4504089"/>
                  <a:gd name="connsiteX516" fmla="*/ 2838643 w 5490291"/>
                  <a:gd name="connsiteY516" fmla="*/ 1978872 h 4504089"/>
                  <a:gd name="connsiteX517" fmla="*/ 2838643 w 5490291"/>
                  <a:gd name="connsiteY517" fmla="*/ 1978872 h 4504089"/>
                  <a:gd name="connsiteX518" fmla="*/ 2849674 w 5490291"/>
                  <a:gd name="connsiteY518" fmla="*/ 1947158 h 4504089"/>
                  <a:gd name="connsiteX519" fmla="*/ 2849674 w 5490291"/>
                  <a:gd name="connsiteY519" fmla="*/ 1947158 h 4504089"/>
                  <a:gd name="connsiteX520" fmla="*/ 2860705 w 5490291"/>
                  <a:gd name="connsiteY520" fmla="*/ 1915551 h 4504089"/>
                  <a:gd name="connsiteX521" fmla="*/ 2860705 w 5490291"/>
                  <a:gd name="connsiteY521" fmla="*/ 1915551 h 4504089"/>
                  <a:gd name="connsiteX522" fmla="*/ 2871629 w 5490291"/>
                  <a:gd name="connsiteY522" fmla="*/ 1884049 h 4504089"/>
                  <a:gd name="connsiteX523" fmla="*/ 2871629 w 5490291"/>
                  <a:gd name="connsiteY523" fmla="*/ 1884049 h 4504089"/>
                  <a:gd name="connsiteX524" fmla="*/ 2882660 w 5490291"/>
                  <a:gd name="connsiteY524" fmla="*/ 1852654 h 4504089"/>
                  <a:gd name="connsiteX525" fmla="*/ 2882660 w 5490291"/>
                  <a:gd name="connsiteY525" fmla="*/ 1852654 h 4504089"/>
                  <a:gd name="connsiteX526" fmla="*/ 2893691 w 5490291"/>
                  <a:gd name="connsiteY526" fmla="*/ 1821470 h 4504089"/>
                  <a:gd name="connsiteX527" fmla="*/ 2893691 w 5490291"/>
                  <a:gd name="connsiteY527" fmla="*/ 1821470 h 4504089"/>
                  <a:gd name="connsiteX528" fmla="*/ 2904616 w 5490291"/>
                  <a:gd name="connsiteY528" fmla="*/ 1790499 h 4504089"/>
                  <a:gd name="connsiteX529" fmla="*/ 2904616 w 5490291"/>
                  <a:gd name="connsiteY529" fmla="*/ 1790499 h 4504089"/>
                  <a:gd name="connsiteX530" fmla="*/ 2915647 w 5490291"/>
                  <a:gd name="connsiteY530" fmla="*/ 1759634 h 4504089"/>
                  <a:gd name="connsiteX531" fmla="*/ 2915647 w 5490291"/>
                  <a:gd name="connsiteY531" fmla="*/ 1759634 h 4504089"/>
                  <a:gd name="connsiteX532" fmla="*/ 2926678 w 5490291"/>
                  <a:gd name="connsiteY532" fmla="*/ 1728981 h 4504089"/>
                  <a:gd name="connsiteX533" fmla="*/ 2926678 w 5490291"/>
                  <a:gd name="connsiteY533" fmla="*/ 1728981 h 4504089"/>
                  <a:gd name="connsiteX534" fmla="*/ 2937708 w 5490291"/>
                  <a:gd name="connsiteY534" fmla="*/ 1698540 h 4504089"/>
                  <a:gd name="connsiteX535" fmla="*/ 2937708 w 5490291"/>
                  <a:gd name="connsiteY535" fmla="*/ 1698540 h 4504089"/>
                  <a:gd name="connsiteX536" fmla="*/ 2948633 w 5490291"/>
                  <a:gd name="connsiteY536" fmla="*/ 1668311 h 4504089"/>
                  <a:gd name="connsiteX537" fmla="*/ 2948633 w 5490291"/>
                  <a:gd name="connsiteY537" fmla="*/ 1668311 h 4504089"/>
                  <a:gd name="connsiteX538" fmla="*/ 2959664 w 5490291"/>
                  <a:gd name="connsiteY538" fmla="*/ 1638295 h 4504089"/>
                  <a:gd name="connsiteX539" fmla="*/ 2959664 w 5490291"/>
                  <a:gd name="connsiteY539" fmla="*/ 1638295 h 4504089"/>
                  <a:gd name="connsiteX540" fmla="*/ 2970695 w 5490291"/>
                  <a:gd name="connsiteY540" fmla="*/ 1608490 h 4504089"/>
                  <a:gd name="connsiteX541" fmla="*/ 2970695 w 5490291"/>
                  <a:gd name="connsiteY541" fmla="*/ 1608490 h 4504089"/>
                  <a:gd name="connsiteX542" fmla="*/ 2981726 w 5490291"/>
                  <a:gd name="connsiteY542" fmla="*/ 1579004 h 4504089"/>
                  <a:gd name="connsiteX543" fmla="*/ 2981726 w 5490291"/>
                  <a:gd name="connsiteY543" fmla="*/ 1579004 h 4504089"/>
                  <a:gd name="connsiteX544" fmla="*/ 2992651 w 5490291"/>
                  <a:gd name="connsiteY544" fmla="*/ 1549623 h 4504089"/>
                  <a:gd name="connsiteX545" fmla="*/ 2992651 w 5490291"/>
                  <a:gd name="connsiteY545" fmla="*/ 1549623 h 4504089"/>
                  <a:gd name="connsiteX546" fmla="*/ 3003681 w 5490291"/>
                  <a:gd name="connsiteY546" fmla="*/ 1520667 h 4504089"/>
                  <a:gd name="connsiteX547" fmla="*/ 3003681 w 5490291"/>
                  <a:gd name="connsiteY547" fmla="*/ 1520667 h 4504089"/>
                  <a:gd name="connsiteX548" fmla="*/ 3014712 w 5490291"/>
                  <a:gd name="connsiteY548" fmla="*/ 1491923 h 4504089"/>
                  <a:gd name="connsiteX549" fmla="*/ 3014712 w 5490291"/>
                  <a:gd name="connsiteY549" fmla="*/ 1491923 h 4504089"/>
                  <a:gd name="connsiteX550" fmla="*/ 3025743 w 5490291"/>
                  <a:gd name="connsiteY550" fmla="*/ 1463392 h 4504089"/>
                  <a:gd name="connsiteX551" fmla="*/ 3025743 w 5490291"/>
                  <a:gd name="connsiteY551" fmla="*/ 1463392 h 4504089"/>
                  <a:gd name="connsiteX552" fmla="*/ 3036668 w 5490291"/>
                  <a:gd name="connsiteY552" fmla="*/ 1435178 h 4504089"/>
                  <a:gd name="connsiteX553" fmla="*/ 3036668 w 5490291"/>
                  <a:gd name="connsiteY553" fmla="*/ 1435178 h 4504089"/>
                  <a:gd name="connsiteX554" fmla="*/ 3047699 w 5490291"/>
                  <a:gd name="connsiteY554" fmla="*/ 1407283 h 4504089"/>
                  <a:gd name="connsiteX555" fmla="*/ 3047699 w 5490291"/>
                  <a:gd name="connsiteY555" fmla="*/ 1407283 h 4504089"/>
                  <a:gd name="connsiteX556" fmla="*/ 3058730 w 5490291"/>
                  <a:gd name="connsiteY556" fmla="*/ 1379706 h 4504089"/>
                  <a:gd name="connsiteX557" fmla="*/ 3058730 w 5490291"/>
                  <a:gd name="connsiteY557" fmla="*/ 1379706 h 4504089"/>
                  <a:gd name="connsiteX558" fmla="*/ 3069761 w 5490291"/>
                  <a:gd name="connsiteY558" fmla="*/ 1352341 h 4504089"/>
                  <a:gd name="connsiteX559" fmla="*/ 3069761 w 5490291"/>
                  <a:gd name="connsiteY559" fmla="*/ 1352341 h 4504089"/>
                  <a:gd name="connsiteX560" fmla="*/ 3080685 w 5490291"/>
                  <a:gd name="connsiteY560" fmla="*/ 1325400 h 4504089"/>
                  <a:gd name="connsiteX561" fmla="*/ 3080685 w 5490291"/>
                  <a:gd name="connsiteY561" fmla="*/ 1325400 h 4504089"/>
                  <a:gd name="connsiteX562" fmla="*/ 3091716 w 5490291"/>
                  <a:gd name="connsiteY562" fmla="*/ 1298671 h 4504089"/>
                  <a:gd name="connsiteX563" fmla="*/ 3091716 w 5490291"/>
                  <a:gd name="connsiteY563" fmla="*/ 1298671 h 4504089"/>
                  <a:gd name="connsiteX564" fmla="*/ 3102747 w 5490291"/>
                  <a:gd name="connsiteY564" fmla="*/ 1272367 h 4504089"/>
                  <a:gd name="connsiteX565" fmla="*/ 3102747 w 5490291"/>
                  <a:gd name="connsiteY565" fmla="*/ 1272367 h 4504089"/>
                  <a:gd name="connsiteX566" fmla="*/ 3113672 w 5490291"/>
                  <a:gd name="connsiteY566" fmla="*/ 1246275 h 4504089"/>
                  <a:gd name="connsiteX567" fmla="*/ 3113672 w 5490291"/>
                  <a:gd name="connsiteY567" fmla="*/ 1246275 h 4504089"/>
                  <a:gd name="connsiteX568" fmla="*/ 3124703 w 5490291"/>
                  <a:gd name="connsiteY568" fmla="*/ 1220607 h 4504089"/>
                  <a:gd name="connsiteX569" fmla="*/ 3124703 w 5490291"/>
                  <a:gd name="connsiteY569" fmla="*/ 1220607 h 4504089"/>
                  <a:gd name="connsiteX570" fmla="*/ 3135734 w 5490291"/>
                  <a:gd name="connsiteY570" fmla="*/ 1195257 h 4504089"/>
                  <a:gd name="connsiteX571" fmla="*/ 3135734 w 5490291"/>
                  <a:gd name="connsiteY571" fmla="*/ 1195257 h 4504089"/>
                  <a:gd name="connsiteX572" fmla="*/ 3146765 w 5490291"/>
                  <a:gd name="connsiteY572" fmla="*/ 1170226 h 4504089"/>
                  <a:gd name="connsiteX573" fmla="*/ 3146765 w 5490291"/>
                  <a:gd name="connsiteY573" fmla="*/ 1170226 h 4504089"/>
                  <a:gd name="connsiteX574" fmla="*/ 3157689 w 5490291"/>
                  <a:gd name="connsiteY574" fmla="*/ 1145512 h 4504089"/>
                  <a:gd name="connsiteX575" fmla="*/ 3157689 w 5490291"/>
                  <a:gd name="connsiteY575" fmla="*/ 1145512 h 4504089"/>
                  <a:gd name="connsiteX576" fmla="*/ 3168720 w 5490291"/>
                  <a:gd name="connsiteY576" fmla="*/ 1121223 h 4504089"/>
                  <a:gd name="connsiteX577" fmla="*/ 3168720 w 5490291"/>
                  <a:gd name="connsiteY577" fmla="*/ 1121223 h 4504089"/>
                  <a:gd name="connsiteX578" fmla="*/ 3179751 w 5490291"/>
                  <a:gd name="connsiteY578" fmla="*/ 1097146 h 4504089"/>
                  <a:gd name="connsiteX579" fmla="*/ 3179751 w 5490291"/>
                  <a:gd name="connsiteY579" fmla="*/ 1097146 h 4504089"/>
                  <a:gd name="connsiteX580" fmla="*/ 3190782 w 5490291"/>
                  <a:gd name="connsiteY580" fmla="*/ 1073493 h 4504089"/>
                  <a:gd name="connsiteX581" fmla="*/ 3190782 w 5490291"/>
                  <a:gd name="connsiteY581" fmla="*/ 1073493 h 4504089"/>
                  <a:gd name="connsiteX582" fmla="*/ 3201707 w 5490291"/>
                  <a:gd name="connsiteY582" fmla="*/ 1050265 h 4504089"/>
                  <a:gd name="connsiteX583" fmla="*/ 3201707 w 5490291"/>
                  <a:gd name="connsiteY583" fmla="*/ 1050265 h 4504089"/>
                  <a:gd name="connsiteX584" fmla="*/ 3212738 w 5490291"/>
                  <a:gd name="connsiteY584" fmla="*/ 1027249 h 4504089"/>
                  <a:gd name="connsiteX585" fmla="*/ 3212738 w 5490291"/>
                  <a:gd name="connsiteY585" fmla="*/ 1027249 h 4504089"/>
                  <a:gd name="connsiteX586" fmla="*/ 3223768 w 5490291"/>
                  <a:gd name="connsiteY586" fmla="*/ 1004656 h 4504089"/>
                  <a:gd name="connsiteX587" fmla="*/ 3223768 w 5490291"/>
                  <a:gd name="connsiteY587" fmla="*/ 1004656 h 4504089"/>
                  <a:gd name="connsiteX588" fmla="*/ 3234799 w 5490291"/>
                  <a:gd name="connsiteY588" fmla="*/ 982489 h 4504089"/>
                  <a:gd name="connsiteX589" fmla="*/ 3234799 w 5490291"/>
                  <a:gd name="connsiteY589" fmla="*/ 982489 h 4504089"/>
                  <a:gd name="connsiteX590" fmla="*/ 3245724 w 5490291"/>
                  <a:gd name="connsiteY590" fmla="*/ 960533 h 4504089"/>
                  <a:gd name="connsiteX591" fmla="*/ 3245724 w 5490291"/>
                  <a:gd name="connsiteY591" fmla="*/ 960533 h 4504089"/>
                  <a:gd name="connsiteX592" fmla="*/ 3256755 w 5490291"/>
                  <a:gd name="connsiteY592" fmla="*/ 939002 h 4504089"/>
                  <a:gd name="connsiteX593" fmla="*/ 3256755 w 5490291"/>
                  <a:gd name="connsiteY593" fmla="*/ 939002 h 4504089"/>
                  <a:gd name="connsiteX594" fmla="*/ 3267786 w 5490291"/>
                  <a:gd name="connsiteY594" fmla="*/ 917895 h 4504089"/>
                  <a:gd name="connsiteX595" fmla="*/ 3267786 w 5490291"/>
                  <a:gd name="connsiteY595" fmla="*/ 917895 h 4504089"/>
                  <a:gd name="connsiteX596" fmla="*/ 3278711 w 5490291"/>
                  <a:gd name="connsiteY596" fmla="*/ 897106 h 4504089"/>
                  <a:gd name="connsiteX597" fmla="*/ 3278711 w 5490291"/>
                  <a:gd name="connsiteY597" fmla="*/ 897106 h 4504089"/>
                  <a:gd name="connsiteX598" fmla="*/ 3289741 w 5490291"/>
                  <a:gd name="connsiteY598" fmla="*/ 876635 h 4504089"/>
                  <a:gd name="connsiteX599" fmla="*/ 3289741 w 5490291"/>
                  <a:gd name="connsiteY599" fmla="*/ 876635 h 4504089"/>
                  <a:gd name="connsiteX600" fmla="*/ 3300772 w 5490291"/>
                  <a:gd name="connsiteY600" fmla="*/ 856482 h 4504089"/>
                  <a:gd name="connsiteX601" fmla="*/ 3300772 w 5490291"/>
                  <a:gd name="connsiteY601" fmla="*/ 856482 h 4504089"/>
                  <a:gd name="connsiteX602" fmla="*/ 3311803 w 5490291"/>
                  <a:gd name="connsiteY602" fmla="*/ 836754 h 4504089"/>
                  <a:gd name="connsiteX603" fmla="*/ 3311803 w 5490291"/>
                  <a:gd name="connsiteY603" fmla="*/ 836754 h 4504089"/>
                  <a:gd name="connsiteX604" fmla="*/ 3322728 w 5490291"/>
                  <a:gd name="connsiteY604" fmla="*/ 817344 h 4504089"/>
                  <a:gd name="connsiteX605" fmla="*/ 3322728 w 5490291"/>
                  <a:gd name="connsiteY605" fmla="*/ 817344 h 4504089"/>
                  <a:gd name="connsiteX606" fmla="*/ 3333759 w 5490291"/>
                  <a:gd name="connsiteY606" fmla="*/ 798252 h 4504089"/>
                  <a:gd name="connsiteX607" fmla="*/ 3333759 w 5490291"/>
                  <a:gd name="connsiteY607" fmla="*/ 798252 h 4504089"/>
                  <a:gd name="connsiteX608" fmla="*/ 3344789 w 5490291"/>
                  <a:gd name="connsiteY608" fmla="*/ 779584 h 4504089"/>
                  <a:gd name="connsiteX609" fmla="*/ 3344789 w 5490291"/>
                  <a:gd name="connsiteY609" fmla="*/ 779584 h 4504089"/>
                  <a:gd name="connsiteX610" fmla="*/ 3355820 w 5490291"/>
                  <a:gd name="connsiteY610" fmla="*/ 761235 h 4504089"/>
                  <a:gd name="connsiteX611" fmla="*/ 3355820 w 5490291"/>
                  <a:gd name="connsiteY611" fmla="*/ 761235 h 4504089"/>
                  <a:gd name="connsiteX612" fmla="*/ 3366745 w 5490291"/>
                  <a:gd name="connsiteY612" fmla="*/ 743204 h 4504089"/>
                  <a:gd name="connsiteX613" fmla="*/ 3366745 w 5490291"/>
                  <a:gd name="connsiteY613" fmla="*/ 743204 h 4504089"/>
                  <a:gd name="connsiteX614" fmla="*/ 3377776 w 5490291"/>
                  <a:gd name="connsiteY614" fmla="*/ 725597 h 4504089"/>
                  <a:gd name="connsiteX615" fmla="*/ 3377776 w 5490291"/>
                  <a:gd name="connsiteY615" fmla="*/ 725597 h 4504089"/>
                  <a:gd name="connsiteX616" fmla="*/ 3388807 w 5490291"/>
                  <a:gd name="connsiteY616" fmla="*/ 708202 h 4504089"/>
                  <a:gd name="connsiteX617" fmla="*/ 3388807 w 5490291"/>
                  <a:gd name="connsiteY617" fmla="*/ 708202 h 4504089"/>
                  <a:gd name="connsiteX618" fmla="*/ 3399838 w 5490291"/>
                  <a:gd name="connsiteY618" fmla="*/ 691232 h 4504089"/>
                  <a:gd name="connsiteX619" fmla="*/ 3399838 w 5490291"/>
                  <a:gd name="connsiteY619" fmla="*/ 691232 h 4504089"/>
                  <a:gd name="connsiteX620" fmla="*/ 3410762 w 5490291"/>
                  <a:gd name="connsiteY620" fmla="*/ 674579 h 4504089"/>
                  <a:gd name="connsiteX621" fmla="*/ 3410762 w 5490291"/>
                  <a:gd name="connsiteY621" fmla="*/ 674579 h 4504089"/>
                  <a:gd name="connsiteX622" fmla="*/ 3421793 w 5490291"/>
                  <a:gd name="connsiteY622" fmla="*/ 658245 h 4504089"/>
                  <a:gd name="connsiteX623" fmla="*/ 3421793 w 5490291"/>
                  <a:gd name="connsiteY623" fmla="*/ 658245 h 4504089"/>
                  <a:gd name="connsiteX624" fmla="*/ 3432824 w 5490291"/>
                  <a:gd name="connsiteY624" fmla="*/ 642229 h 4504089"/>
                  <a:gd name="connsiteX625" fmla="*/ 3432824 w 5490291"/>
                  <a:gd name="connsiteY625" fmla="*/ 642229 h 4504089"/>
                  <a:gd name="connsiteX626" fmla="*/ 3443749 w 5490291"/>
                  <a:gd name="connsiteY626" fmla="*/ 626531 h 4504089"/>
                  <a:gd name="connsiteX627" fmla="*/ 3443749 w 5490291"/>
                  <a:gd name="connsiteY627" fmla="*/ 626531 h 4504089"/>
                  <a:gd name="connsiteX628" fmla="*/ 3454780 w 5490291"/>
                  <a:gd name="connsiteY628" fmla="*/ 611152 h 4504089"/>
                  <a:gd name="connsiteX629" fmla="*/ 3454780 w 5490291"/>
                  <a:gd name="connsiteY629" fmla="*/ 611152 h 4504089"/>
                  <a:gd name="connsiteX630" fmla="*/ 3465811 w 5490291"/>
                  <a:gd name="connsiteY630" fmla="*/ 596091 h 4504089"/>
                  <a:gd name="connsiteX631" fmla="*/ 3465811 w 5490291"/>
                  <a:gd name="connsiteY631" fmla="*/ 596091 h 4504089"/>
                  <a:gd name="connsiteX632" fmla="*/ 3476842 w 5490291"/>
                  <a:gd name="connsiteY632" fmla="*/ 581453 h 4504089"/>
                  <a:gd name="connsiteX633" fmla="*/ 3476842 w 5490291"/>
                  <a:gd name="connsiteY633" fmla="*/ 581453 h 4504089"/>
                  <a:gd name="connsiteX634" fmla="*/ 3487766 w 5490291"/>
                  <a:gd name="connsiteY634" fmla="*/ 567029 h 4504089"/>
                  <a:gd name="connsiteX635" fmla="*/ 3487766 w 5490291"/>
                  <a:gd name="connsiteY635" fmla="*/ 567029 h 4504089"/>
                  <a:gd name="connsiteX636" fmla="*/ 3498797 w 5490291"/>
                  <a:gd name="connsiteY636" fmla="*/ 552816 h 4504089"/>
                  <a:gd name="connsiteX637" fmla="*/ 3498797 w 5490291"/>
                  <a:gd name="connsiteY637" fmla="*/ 552816 h 4504089"/>
                  <a:gd name="connsiteX638" fmla="*/ 3509828 w 5490291"/>
                  <a:gd name="connsiteY638" fmla="*/ 539027 h 4504089"/>
                  <a:gd name="connsiteX639" fmla="*/ 3509828 w 5490291"/>
                  <a:gd name="connsiteY639" fmla="*/ 539027 h 4504089"/>
                  <a:gd name="connsiteX640" fmla="*/ 3520859 w 5490291"/>
                  <a:gd name="connsiteY640" fmla="*/ 525557 h 4504089"/>
                  <a:gd name="connsiteX641" fmla="*/ 3520859 w 5490291"/>
                  <a:gd name="connsiteY641" fmla="*/ 525557 h 4504089"/>
                  <a:gd name="connsiteX642" fmla="*/ 3531784 w 5490291"/>
                  <a:gd name="connsiteY642" fmla="*/ 512299 h 4504089"/>
                  <a:gd name="connsiteX643" fmla="*/ 3531784 w 5490291"/>
                  <a:gd name="connsiteY643" fmla="*/ 512299 h 4504089"/>
                  <a:gd name="connsiteX644" fmla="*/ 3542815 w 5490291"/>
                  <a:gd name="connsiteY644" fmla="*/ 499358 h 4504089"/>
                  <a:gd name="connsiteX645" fmla="*/ 3542815 w 5490291"/>
                  <a:gd name="connsiteY645" fmla="*/ 499358 h 4504089"/>
                  <a:gd name="connsiteX646" fmla="*/ 3553846 w 5490291"/>
                  <a:gd name="connsiteY646" fmla="*/ 486737 h 4504089"/>
                  <a:gd name="connsiteX647" fmla="*/ 3553846 w 5490291"/>
                  <a:gd name="connsiteY647" fmla="*/ 486737 h 4504089"/>
                  <a:gd name="connsiteX648" fmla="*/ 3564876 w 5490291"/>
                  <a:gd name="connsiteY648" fmla="*/ 474327 h 4504089"/>
                  <a:gd name="connsiteX649" fmla="*/ 3564876 w 5490291"/>
                  <a:gd name="connsiteY649" fmla="*/ 474327 h 4504089"/>
                  <a:gd name="connsiteX650" fmla="*/ 3575801 w 5490291"/>
                  <a:gd name="connsiteY650" fmla="*/ 462235 h 4504089"/>
                  <a:gd name="connsiteX651" fmla="*/ 3575801 w 5490291"/>
                  <a:gd name="connsiteY651" fmla="*/ 462235 h 4504089"/>
                  <a:gd name="connsiteX652" fmla="*/ 3586832 w 5490291"/>
                  <a:gd name="connsiteY652" fmla="*/ 450462 h 4504089"/>
                  <a:gd name="connsiteX653" fmla="*/ 3586832 w 5490291"/>
                  <a:gd name="connsiteY653" fmla="*/ 450462 h 4504089"/>
                  <a:gd name="connsiteX654" fmla="*/ 3597863 w 5490291"/>
                  <a:gd name="connsiteY654" fmla="*/ 438901 h 4504089"/>
                  <a:gd name="connsiteX655" fmla="*/ 3597863 w 5490291"/>
                  <a:gd name="connsiteY655" fmla="*/ 438901 h 4504089"/>
                  <a:gd name="connsiteX656" fmla="*/ 3608894 w 5490291"/>
                  <a:gd name="connsiteY656" fmla="*/ 427552 h 4504089"/>
                  <a:gd name="connsiteX657" fmla="*/ 3608894 w 5490291"/>
                  <a:gd name="connsiteY657" fmla="*/ 427552 h 4504089"/>
                  <a:gd name="connsiteX658" fmla="*/ 3619819 w 5490291"/>
                  <a:gd name="connsiteY658" fmla="*/ 416521 h 4504089"/>
                  <a:gd name="connsiteX659" fmla="*/ 3619819 w 5490291"/>
                  <a:gd name="connsiteY659" fmla="*/ 416521 h 4504089"/>
                  <a:gd name="connsiteX660" fmla="*/ 3630849 w 5490291"/>
                  <a:gd name="connsiteY660" fmla="*/ 405702 h 4504089"/>
                  <a:gd name="connsiteX661" fmla="*/ 3630849 w 5490291"/>
                  <a:gd name="connsiteY661" fmla="*/ 405702 h 4504089"/>
                  <a:gd name="connsiteX662" fmla="*/ 3641880 w 5490291"/>
                  <a:gd name="connsiteY662" fmla="*/ 395202 h 4504089"/>
                  <a:gd name="connsiteX663" fmla="*/ 3641880 w 5490291"/>
                  <a:gd name="connsiteY663" fmla="*/ 395202 h 4504089"/>
                  <a:gd name="connsiteX664" fmla="*/ 3652805 w 5490291"/>
                  <a:gd name="connsiteY664" fmla="*/ 384913 h 4504089"/>
                  <a:gd name="connsiteX665" fmla="*/ 3652805 w 5490291"/>
                  <a:gd name="connsiteY665" fmla="*/ 384913 h 4504089"/>
                  <a:gd name="connsiteX666" fmla="*/ 3663836 w 5490291"/>
                  <a:gd name="connsiteY666" fmla="*/ 374837 h 4504089"/>
                  <a:gd name="connsiteX667" fmla="*/ 3663836 w 5490291"/>
                  <a:gd name="connsiteY667" fmla="*/ 374837 h 4504089"/>
                  <a:gd name="connsiteX668" fmla="*/ 3674867 w 5490291"/>
                  <a:gd name="connsiteY668" fmla="*/ 365079 h 4504089"/>
                  <a:gd name="connsiteX669" fmla="*/ 3674867 w 5490291"/>
                  <a:gd name="connsiteY669" fmla="*/ 365079 h 4504089"/>
                  <a:gd name="connsiteX670" fmla="*/ 3685898 w 5490291"/>
                  <a:gd name="connsiteY670" fmla="*/ 355533 h 4504089"/>
                  <a:gd name="connsiteX671" fmla="*/ 3685898 w 5490291"/>
                  <a:gd name="connsiteY671" fmla="*/ 355533 h 4504089"/>
                  <a:gd name="connsiteX672" fmla="*/ 3696822 w 5490291"/>
                  <a:gd name="connsiteY672" fmla="*/ 346199 h 4504089"/>
                  <a:gd name="connsiteX673" fmla="*/ 3696822 w 5490291"/>
                  <a:gd name="connsiteY673" fmla="*/ 346199 h 4504089"/>
                  <a:gd name="connsiteX674" fmla="*/ 3707853 w 5490291"/>
                  <a:gd name="connsiteY674" fmla="*/ 337077 h 4504089"/>
                  <a:gd name="connsiteX675" fmla="*/ 3707853 w 5490291"/>
                  <a:gd name="connsiteY675" fmla="*/ 337077 h 4504089"/>
                  <a:gd name="connsiteX676" fmla="*/ 3718884 w 5490291"/>
                  <a:gd name="connsiteY676" fmla="*/ 328168 h 4504089"/>
                  <a:gd name="connsiteX677" fmla="*/ 3718884 w 5490291"/>
                  <a:gd name="connsiteY677" fmla="*/ 328168 h 4504089"/>
                  <a:gd name="connsiteX678" fmla="*/ 3729915 w 5490291"/>
                  <a:gd name="connsiteY678" fmla="*/ 319471 h 4504089"/>
                  <a:gd name="connsiteX679" fmla="*/ 3729915 w 5490291"/>
                  <a:gd name="connsiteY679" fmla="*/ 319471 h 4504089"/>
                  <a:gd name="connsiteX680" fmla="*/ 3740840 w 5490291"/>
                  <a:gd name="connsiteY680" fmla="*/ 310985 h 4504089"/>
                  <a:gd name="connsiteX681" fmla="*/ 3740840 w 5490291"/>
                  <a:gd name="connsiteY681" fmla="*/ 310985 h 4504089"/>
                  <a:gd name="connsiteX682" fmla="*/ 3751871 w 5490291"/>
                  <a:gd name="connsiteY682" fmla="*/ 302712 h 4504089"/>
                  <a:gd name="connsiteX683" fmla="*/ 3751871 w 5490291"/>
                  <a:gd name="connsiteY683" fmla="*/ 302712 h 4504089"/>
                  <a:gd name="connsiteX684" fmla="*/ 3762902 w 5490291"/>
                  <a:gd name="connsiteY684" fmla="*/ 294651 h 4504089"/>
                  <a:gd name="connsiteX685" fmla="*/ 3762902 w 5490291"/>
                  <a:gd name="connsiteY685" fmla="*/ 294651 h 4504089"/>
                  <a:gd name="connsiteX686" fmla="*/ 3773932 w 5490291"/>
                  <a:gd name="connsiteY686" fmla="*/ 286696 h 4504089"/>
                  <a:gd name="connsiteX687" fmla="*/ 3773932 w 5490291"/>
                  <a:gd name="connsiteY687" fmla="*/ 286696 h 4504089"/>
                  <a:gd name="connsiteX688" fmla="*/ 3784857 w 5490291"/>
                  <a:gd name="connsiteY688" fmla="*/ 279059 h 4504089"/>
                  <a:gd name="connsiteX689" fmla="*/ 3784857 w 5490291"/>
                  <a:gd name="connsiteY689" fmla="*/ 279059 h 4504089"/>
                  <a:gd name="connsiteX690" fmla="*/ 3795888 w 5490291"/>
                  <a:gd name="connsiteY690" fmla="*/ 271529 h 4504089"/>
                  <a:gd name="connsiteX691" fmla="*/ 3795888 w 5490291"/>
                  <a:gd name="connsiteY691" fmla="*/ 271529 h 4504089"/>
                  <a:gd name="connsiteX692" fmla="*/ 3806919 w 5490291"/>
                  <a:gd name="connsiteY692" fmla="*/ 264210 h 4504089"/>
                  <a:gd name="connsiteX693" fmla="*/ 3806919 w 5490291"/>
                  <a:gd name="connsiteY693" fmla="*/ 264210 h 4504089"/>
                  <a:gd name="connsiteX694" fmla="*/ 3817844 w 5490291"/>
                  <a:gd name="connsiteY694" fmla="*/ 257104 h 4504089"/>
                  <a:gd name="connsiteX695" fmla="*/ 3817844 w 5490291"/>
                  <a:gd name="connsiteY695" fmla="*/ 257104 h 4504089"/>
                  <a:gd name="connsiteX696" fmla="*/ 3828875 w 5490291"/>
                  <a:gd name="connsiteY696" fmla="*/ 250210 h 4504089"/>
                  <a:gd name="connsiteX697" fmla="*/ 3828875 w 5490291"/>
                  <a:gd name="connsiteY697" fmla="*/ 250210 h 4504089"/>
                  <a:gd name="connsiteX698" fmla="*/ 3839905 w 5490291"/>
                  <a:gd name="connsiteY698" fmla="*/ 243421 h 4504089"/>
                  <a:gd name="connsiteX699" fmla="*/ 3839905 w 5490291"/>
                  <a:gd name="connsiteY699" fmla="*/ 243421 h 4504089"/>
                  <a:gd name="connsiteX700" fmla="*/ 3850936 w 5490291"/>
                  <a:gd name="connsiteY700" fmla="*/ 236845 h 4504089"/>
                  <a:gd name="connsiteX701" fmla="*/ 3850936 w 5490291"/>
                  <a:gd name="connsiteY701" fmla="*/ 236845 h 4504089"/>
                  <a:gd name="connsiteX702" fmla="*/ 3861861 w 5490291"/>
                  <a:gd name="connsiteY702" fmla="*/ 230375 h 4504089"/>
                  <a:gd name="connsiteX703" fmla="*/ 3861861 w 5490291"/>
                  <a:gd name="connsiteY703" fmla="*/ 230375 h 4504089"/>
                  <a:gd name="connsiteX704" fmla="*/ 3872892 w 5490291"/>
                  <a:gd name="connsiteY704" fmla="*/ 224117 h 4504089"/>
                  <a:gd name="connsiteX705" fmla="*/ 3872892 w 5490291"/>
                  <a:gd name="connsiteY705" fmla="*/ 224117 h 4504089"/>
                  <a:gd name="connsiteX706" fmla="*/ 3883923 w 5490291"/>
                  <a:gd name="connsiteY706" fmla="*/ 217966 h 4504089"/>
                  <a:gd name="connsiteX707" fmla="*/ 3883923 w 5490291"/>
                  <a:gd name="connsiteY707" fmla="*/ 217966 h 4504089"/>
                  <a:gd name="connsiteX708" fmla="*/ 3894953 w 5490291"/>
                  <a:gd name="connsiteY708" fmla="*/ 212026 h 4504089"/>
                  <a:gd name="connsiteX709" fmla="*/ 3894953 w 5490291"/>
                  <a:gd name="connsiteY709" fmla="*/ 212026 h 4504089"/>
                  <a:gd name="connsiteX710" fmla="*/ 3905879 w 5490291"/>
                  <a:gd name="connsiteY710" fmla="*/ 206192 h 4504089"/>
                  <a:gd name="connsiteX711" fmla="*/ 3905879 w 5490291"/>
                  <a:gd name="connsiteY711" fmla="*/ 206192 h 4504089"/>
                  <a:gd name="connsiteX712" fmla="*/ 3916909 w 5490291"/>
                  <a:gd name="connsiteY712" fmla="*/ 200571 h 4504089"/>
                  <a:gd name="connsiteX713" fmla="*/ 3916909 w 5490291"/>
                  <a:gd name="connsiteY713" fmla="*/ 200571 h 4504089"/>
                  <a:gd name="connsiteX714" fmla="*/ 3927940 w 5490291"/>
                  <a:gd name="connsiteY714" fmla="*/ 195055 h 4504089"/>
                  <a:gd name="connsiteX715" fmla="*/ 3927940 w 5490291"/>
                  <a:gd name="connsiteY715" fmla="*/ 195055 h 4504089"/>
                  <a:gd name="connsiteX716" fmla="*/ 3938971 w 5490291"/>
                  <a:gd name="connsiteY716" fmla="*/ 189752 h 4504089"/>
                  <a:gd name="connsiteX717" fmla="*/ 3938971 w 5490291"/>
                  <a:gd name="connsiteY717" fmla="*/ 189752 h 4504089"/>
                  <a:gd name="connsiteX718" fmla="*/ 3949896 w 5490291"/>
                  <a:gd name="connsiteY718" fmla="*/ 184449 h 4504089"/>
                  <a:gd name="connsiteX719" fmla="*/ 3949896 w 5490291"/>
                  <a:gd name="connsiteY719" fmla="*/ 184449 h 4504089"/>
                  <a:gd name="connsiteX720" fmla="*/ 3960926 w 5490291"/>
                  <a:gd name="connsiteY720" fmla="*/ 179357 h 4504089"/>
                  <a:gd name="connsiteX721" fmla="*/ 3960926 w 5490291"/>
                  <a:gd name="connsiteY721" fmla="*/ 179357 h 4504089"/>
                  <a:gd name="connsiteX722" fmla="*/ 3971957 w 5490291"/>
                  <a:gd name="connsiteY722" fmla="*/ 174372 h 4504089"/>
                  <a:gd name="connsiteX723" fmla="*/ 3971957 w 5490291"/>
                  <a:gd name="connsiteY723" fmla="*/ 174372 h 4504089"/>
                  <a:gd name="connsiteX724" fmla="*/ 3982882 w 5490291"/>
                  <a:gd name="connsiteY724" fmla="*/ 169599 h 4504089"/>
                  <a:gd name="connsiteX725" fmla="*/ 3982882 w 5490291"/>
                  <a:gd name="connsiteY725" fmla="*/ 169599 h 4504089"/>
                  <a:gd name="connsiteX726" fmla="*/ 3993913 w 5490291"/>
                  <a:gd name="connsiteY726" fmla="*/ 164933 h 4504089"/>
                  <a:gd name="connsiteX727" fmla="*/ 3993913 w 5490291"/>
                  <a:gd name="connsiteY727" fmla="*/ 164933 h 4504089"/>
                  <a:gd name="connsiteX728" fmla="*/ 4004944 w 5490291"/>
                  <a:gd name="connsiteY728" fmla="*/ 160266 h 4504089"/>
                  <a:gd name="connsiteX729" fmla="*/ 4004944 w 5490291"/>
                  <a:gd name="connsiteY729" fmla="*/ 160266 h 4504089"/>
                  <a:gd name="connsiteX730" fmla="*/ 4015975 w 5490291"/>
                  <a:gd name="connsiteY730" fmla="*/ 155811 h 4504089"/>
                  <a:gd name="connsiteX731" fmla="*/ 4015975 w 5490291"/>
                  <a:gd name="connsiteY731" fmla="*/ 155811 h 4504089"/>
                  <a:gd name="connsiteX732" fmla="*/ 4026899 w 5490291"/>
                  <a:gd name="connsiteY732" fmla="*/ 151462 h 4504089"/>
                  <a:gd name="connsiteX733" fmla="*/ 4026899 w 5490291"/>
                  <a:gd name="connsiteY733" fmla="*/ 151462 h 4504089"/>
                  <a:gd name="connsiteX734" fmla="*/ 4037930 w 5490291"/>
                  <a:gd name="connsiteY734" fmla="*/ 147219 h 4504089"/>
                  <a:gd name="connsiteX735" fmla="*/ 4037930 w 5490291"/>
                  <a:gd name="connsiteY735" fmla="*/ 147219 h 4504089"/>
                  <a:gd name="connsiteX736" fmla="*/ 4048961 w 5490291"/>
                  <a:gd name="connsiteY736" fmla="*/ 143189 h 4504089"/>
                  <a:gd name="connsiteX737" fmla="*/ 4048961 w 5490291"/>
                  <a:gd name="connsiteY737" fmla="*/ 143189 h 4504089"/>
                  <a:gd name="connsiteX738" fmla="*/ 4059992 w 5490291"/>
                  <a:gd name="connsiteY738" fmla="*/ 139158 h 4504089"/>
                  <a:gd name="connsiteX739" fmla="*/ 4059992 w 5490291"/>
                  <a:gd name="connsiteY739" fmla="*/ 139158 h 4504089"/>
                  <a:gd name="connsiteX740" fmla="*/ 4070917 w 5490291"/>
                  <a:gd name="connsiteY740" fmla="*/ 135234 h 4504089"/>
                  <a:gd name="connsiteX741" fmla="*/ 4070917 w 5490291"/>
                  <a:gd name="connsiteY741" fmla="*/ 135234 h 4504089"/>
                  <a:gd name="connsiteX742" fmla="*/ 4081948 w 5490291"/>
                  <a:gd name="connsiteY742" fmla="*/ 131416 h 4504089"/>
                  <a:gd name="connsiteX743" fmla="*/ 4081948 w 5490291"/>
                  <a:gd name="connsiteY743" fmla="*/ 131416 h 4504089"/>
                  <a:gd name="connsiteX744" fmla="*/ 4092979 w 5490291"/>
                  <a:gd name="connsiteY744" fmla="*/ 127703 h 4504089"/>
                  <a:gd name="connsiteX745" fmla="*/ 4092979 w 5490291"/>
                  <a:gd name="connsiteY745" fmla="*/ 127703 h 4504089"/>
                  <a:gd name="connsiteX746" fmla="*/ 4104010 w 5490291"/>
                  <a:gd name="connsiteY746" fmla="*/ 124097 h 4504089"/>
                  <a:gd name="connsiteX747" fmla="*/ 4104010 w 5490291"/>
                  <a:gd name="connsiteY747" fmla="*/ 124097 h 4504089"/>
                  <a:gd name="connsiteX748" fmla="*/ 4114934 w 5490291"/>
                  <a:gd name="connsiteY748" fmla="*/ 120597 h 4504089"/>
                  <a:gd name="connsiteX749" fmla="*/ 4114934 w 5490291"/>
                  <a:gd name="connsiteY749" fmla="*/ 120597 h 4504089"/>
                  <a:gd name="connsiteX750" fmla="*/ 4125965 w 5490291"/>
                  <a:gd name="connsiteY750" fmla="*/ 117203 h 4504089"/>
                  <a:gd name="connsiteX751" fmla="*/ 4125965 w 5490291"/>
                  <a:gd name="connsiteY751" fmla="*/ 117203 h 4504089"/>
                  <a:gd name="connsiteX752" fmla="*/ 4136996 w 5490291"/>
                  <a:gd name="connsiteY752" fmla="*/ 113915 h 4504089"/>
                  <a:gd name="connsiteX753" fmla="*/ 4136996 w 5490291"/>
                  <a:gd name="connsiteY753" fmla="*/ 113915 h 4504089"/>
                  <a:gd name="connsiteX754" fmla="*/ 4148027 w 5490291"/>
                  <a:gd name="connsiteY754" fmla="*/ 110627 h 4504089"/>
                  <a:gd name="connsiteX755" fmla="*/ 4148027 w 5490291"/>
                  <a:gd name="connsiteY755" fmla="*/ 110627 h 4504089"/>
                  <a:gd name="connsiteX756" fmla="*/ 4158952 w 5490291"/>
                  <a:gd name="connsiteY756" fmla="*/ 107551 h 4504089"/>
                  <a:gd name="connsiteX757" fmla="*/ 4158952 w 5490291"/>
                  <a:gd name="connsiteY757" fmla="*/ 107551 h 4504089"/>
                  <a:gd name="connsiteX758" fmla="*/ 4169983 w 5490291"/>
                  <a:gd name="connsiteY758" fmla="*/ 104475 h 4504089"/>
                  <a:gd name="connsiteX759" fmla="*/ 4169983 w 5490291"/>
                  <a:gd name="connsiteY759" fmla="*/ 104475 h 4504089"/>
                  <a:gd name="connsiteX760" fmla="*/ 4181013 w 5490291"/>
                  <a:gd name="connsiteY760" fmla="*/ 101505 h 4504089"/>
                  <a:gd name="connsiteX761" fmla="*/ 4181013 w 5490291"/>
                  <a:gd name="connsiteY761" fmla="*/ 101505 h 4504089"/>
                  <a:gd name="connsiteX762" fmla="*/ 4191938 w 5490291"/>
                  <a:gd name="connsiteY762" fmla="*/ 98535 h 4504089"/>
                  <a:gd name="connsiteX763" fmla="*/ 4191938 w 5490291"/>
                  <a:gd name="connsiteY763" fmla="*/ 98535 h 4504089"/>
                  <a:gd name="connsiteX764" fmla="*/ 4202969 w 5490291"/>
                  <a:gd name="connsiteY764" fmla="*/ 95778 h 4504089"/>
                  <a:gd name="connsiteX765" fmla="*/ 4202969 w 5490291"/>
                  <a:gd name="connsiteY765" fmla="*/ 95778 h 4504089"/>
                  <a:gd name="connsiteX766" fmla="*/ 4214000 w 5490291"/>
                  <a:gd name="connsiteY766" fmla="*/ 93020 h 4504089"/>
                  <a:gd name="connsiteX767" fmla="*/ 4214000 w 5490291"/>
                  <a:gd name="connsiteY767" fmla="*/ 93020 h 4504089"/>
                  <a:gd name="connsiteX768" fmla="*/ 4225031 w 5490291"/>
                  <a:gd name="connsiteY768" fmla="*/ 90368 h 4504089"/>
                  <a:gd name="connsiteX769" fmla="*/ 4225031 w 5490291"/>
                  <a:gd name="connsiteY769" fmla="*/ 90368 h 4504089"/>
                  <a:gd name="connsiteX770" fmla="*/ 4235956 w 5490291"/>
                  <a:gd name="connsiteY770" fmla="*/ 87716 h 4504089"/>
                  <a:gd name="connsiteX771" fmla="*/ 4235956 w 5490291"/>
                  <a:gd name="connsiteY771" fmla="*/ 87716 h 4504089"/>
                  <a:gd name="connsiteX772" fmla="*/ 4246986 w 5490291"/>
                  <a:gd name="connsiteY772" fmla="*/ 85171 h 4504089"/>
                  <a:gd name="connsiteX773" fmla="*/ 4246986 w 5490291"/>
                  <a:gd name="connsiteY773" fmla="*/ 85171 h 4504089"/>
                  <a:gd name="connsiteX774" fmla="*/ 4258017 w 5490291"/>
                  <a:gd name="connsiteY774" fmla="*/ 82731 h 4504089"/>
                  <a:gd name="connsiteX775" fmla="*/ 4258017 w 5490291"/>
                  <a:gd name="connsiteY775" fmla="*/ 82731 h 4504089"/>
                  <a:gd name="connsiteX776" fmla="*/ 4269048 w 5490291"/>
                  <a:gd name="connsiteY776" fmla="*/ 80398 h 4504089"/>
                  <a:gd name="connsiteX777" fmla="*/ 4269048 w 5490291"/>
                  <a:gd name="connsiteY777" fmla="*/ 80398 h 4504089"/>
                  <a:gd name="connsiteX778" fmla="*/ 4279973 w 5490291"/>
                  <a:gd name="connsiteY778" fmla="*/ 78065 h 4504089"/>
                  <a:gd name="connsiteX779" fmla="*/ 4279973 w 5490291"/>
                  <a:gd name="connsiteY779" fmla="*/ 78065 h 4504089"/>
                  <a:gd name="connsiteX780" fmla="*/ 4291004 w 5490291"/>
                  <a:gd name="connsiteY780" fmla="*/ 75731 h 4504089"/>
                  <a:gd name="connsiteX781" fmla="*/ 4291004 w 5490291"/>
                  <a:gd name="connsiteY781" fmla="*/ 75731 h 4504089"/>
                  <a:gd name="connsiteX782" fmla="*/ 4302035 w 5490291"/>
                  <a:gd name="connsiteY782" fmla="*/ 73610 h 4504089"/>
                  <a:gd name="connsiteX783" fmla="*/ 4302035 w 5490291"/>
                  <a:gd name="connsiteY783" fmla="*/ 73610 h 4504089"/>
                  <a:gd name="connsiteX784" fmla="*/ 4313066 w 5490291"/>
                  <a:gd name="connsiteY784" fmla="*/ 71382 h 4504089"/>
                  <a:gd name="connsiteX785" fmla="*/ 4313066 w 5490291"/>
                  <a:gd name="connsiteY785" fmla="*/ 71382 h 4504089"/>
                  <a:gd name="connsiteX786" fmla="*/ 4323990 w 5490291"/>
                  <a:gd name="connsiteY786" fmla="*/ 69367 h 4504089"/>
                  <a:gd name="connsiteX787" fmla="*/ 4323990 w 5490291"/>
                  <a:gd name="connsiteY787" fmla="*/ 69367 h 4504089"/>
                  <a:gd name="connsiteX788" fmla="*/ 4335021 w 5490291"/>
                  <a:gd name="connsiteY788" fmla="*/ 67352 h 4504089"/>
                  <a:gd name="connsiteX789" fmla="*/ 4335021 w 5490291"/>
                  <a:gd name="connsiteY789" fmla="*/ 67352 h 4504089"/>
                  <a:gd name="connsiteX790" fmla="*/ 4346052 w 5490291"/>
                  <a:gd name="connsiteY790" fmla="*/ 65336 h 4504089"/>
                  <a:gd name="connsiteX791" fmla="*/ 4346052 w 5490291"/>
                  <a:gd name="connsiteY791" fmla="*/ 65336 h 4504089"/>
                  <a:gd name="connsiteX792" fmla="*/ 4356977 w 5490291"/>
                  <a:gd name="connsiteY792" fmla="*/ 63427 h 4504089"/>
                  <a:gd name="connsiteX793" fmla="*/ 4356977 w 5490291"/>
                  <a:gd name="connsiteY793" fmla="*/ 63427 h 4504089"/>
                  <a:gd name="connsiteX794" fmla="*/ 4368008 w 5490291"/>
                  <a:gd name="connsiteY794" fmla="*/ 61518 h 4504089"/>
                  <a:gd name="connsiteX795" fmla="*/ 4368008 w 5490291"/>
                  <a:gd name="connsiteY795" fmla="*/ 61518 h 4504089"/>
                  <a:gd name="connsiteX796" fmla="*/ 4379039 w 5490291"/>
                  <a:gd name="connsiteY796" fmla="*/ 59715 h 4504089"/>
                  <a:gd name="connsiteX797" fmla="*/ 4379039 w 5490291"/>
                  <a:gd name="connsiteY797" fmla="*/ 59715 h 4504089"/>
                  <a:gd name="connsiteX798" fmla="*/ 4390070 w 5490291"/>
                  <a:gd name="connsiteY798" fmla="*/ 58018 h 4504089"/>
                  <a:gd name="connsiteX799" fmla="*/ 4390070 w 5490291"/>
                  <a:gd name="connsiteY799" fmla="*/ 58018 h 4504089"/>
                  <a:gd name="connsiteX800" fmla="*/ 4400994 w 5490291"/>
                  <a:gd name="connsiteY800" fmla="*/ 56321 h 4504089"/>
                  <a:gd name="connsiteX801" fmla="*/ 4400994 w 5490291"/>
                  <a:gd name="connsiteY801" fmla="*/ 56321 h 4504089"/>
                  <a:gd name="connsiteX802" fmla="*/ 4412025 w 5490291"/>
                  <a:gd name="connsiteY802" fmla="*/ 54624 h 4504089"/>
                  <a:gd name="connsiteX803" fmla="*/ 4412025 w 5490291"/>
                  <a:gd name="connsiteY803" fmla="*/ 54624 h 4504089"/>
                  <a:gd name="connsiteX804" fmla="*/ 4423056 w 5490291"/>
                  <a:gd name="connsiteY804" fmla="*/ 53033 h 4504089"/>
                  <a:gd name="connsiteX805" fmla="*/ 4423056 w 5490291"/>
                  <a:gd name="connsiteY805" fmla="*/ 53033 h 4504089"/>
                  <a:gd name="connsiteX806" fmla="*/ 4434087 w 5490291"/>
                  <a:gd name="connsiteY806" fmla="*/ 51442 h 4504089"/>
                  <a:gd name="connsiteX807" fmla="*/ 4434087 w 5490291"/>
                  <a:gd name="connsiteY807" fmla="*/ 51442 h 4504089"/>
                  <a:gd name="connsiteX808" fmla="*/ 4445012 w 5490291"/>
                  <a:gd name="connsiteY808" fmla="*/ 49851 h 4504089"/>
                  <a:gd name="connsiteX809" fmla="*/ 4445012 w 5490291"/>
                  <a:gd name="connsiteY809" fmla="*/ 49851 h 4504089"/>
                  <a:gd name="connsiteX810" fmla="*/ 4456043 w 5490291"/>
                  <a:gd name="connsiteY810" fmla="*/ 48366 h 4504089"/>
                  <a:gd name="connsiteX811" fmla="*/ 4456043 w 5490291"/>
                  <a:gd name="connsiteY811" fmla="*/ 48366 h 4504089"/>
                  <a:gd name="connsiteX812" fmla="*/ 4467073 w 5490291"/>
                  <a:gd name="connsiteY812" fmla="*/ 46881 h 4504089"/>
                  <a:gd name="connsiteX813" fmla="*/ 4467073 w 5490291"/>
                  <a:gd name="connsiteY813" fmla="*/ 46881 h 4504089"/>
                  <a:gd name="connsiteX814" fmla="*/ 4478104 w 5490291"/>
                  <a:gd name="connsiteY814" fmla="*/ 45502 h 4504089"/>
                  <a:gd name="connsiteX815" fmla="*/ 4478104 w 5490291"/>
                  <a:gd name="connsiteY815" fmla="*/ 45502 h 4504089"/>
                  <a:gd name="connsiteX816" fmla="*/ 4489029 w 5490291"/>
                  <a:gd name="connsiteY816" fmla="*/ 44123 h 4504089"/>
                  <a:gd name="connsiteX817" fmla="*/ 4489029 w 5490291"/>
                  <a:gd name="connsiteY817" fmla="*/ 44123 h 4504089"/>
                  <a:gd name="connsiteX818" fmla="*/ 4500060 w 5490291"/>
                  <a:gd name="connsiteY818" fmla="*/ 42851 h 4504089"/>
                  <a:gd name="connsiteX819" fmla="*/ 4500060 w 5490291"/>
                  <a:gd name="connsiteY819" fmla="*/ 42851 h 4504089"/>
                  <a:gd name="connsiteX820" fmla="*/ 4511091 w 5490291"/>
                  <a:gd name="connsiteY820" fmla="*/ 41472 h 4504089"/>
                  <a:gd name="connsiteX821" fmla="*/ 4511091 w 5490291"/>
                  <a:gd name="connsiteY821" fmla="*/ 41472 h 4504089"/>
                  <a:gd name="connsiteX822" fmla="*/ 4522016 w 5490291"/>
                  <a:gd name="connsiteY822" fmla="*/ 40305 h 4504089"/>
                  <a:gd name="connsiteX823" fmla="*/ 4522016 w 5490291"/>
                  <a:gd name="connsiteY823" fmla="*/ 40305 h 4504089"/>
                  <a:gd name="connsiteX824" fmla="*/ 4533046 w 5490291"/>
                  <a:gd name="connsiteY824" fmla="*/ 39032 h 4504089"/>
                  <a:gd name="connsiteX825" fmla="*/ 4533046 w 5490291"/>
                  <a:gd name="connsiteY825" fmla="*/ 39032 h 4504089"/>
                  <a:gd name="connsiteX826" fmla="*/ 4544077 w 5490291"/>
                  <a:gd name="connsiteY826" fmla="*/ 37865 h 4504089"/>
                  <a:gd name="connsiteX827" fmla="*/ 4544077 w 5490291"/>
                  <a:gd name="connsiteY827" fmla="*/ 37865 h 4504089"/>
                  <a:gd name="connsiteX828" fmla="*/ 4555108 w 5490291"/>
                  <a:gd name="connsiteY828" fmla="*/ 36699 h 4504089"/>
                  <a:gd name="connsiteX829" fmla="*/ 4555108 w 5490291"/>
                  <a:gd name="connsiteY829" fmla="*/ 36699 h 4504089"/>
                  <a:gd name="connsiteX830" fmla="*/ 4566033 w 5490291"/>
                  <a:gd name="connsiteY830" fmla="*/ 35532 h 4504089"/>
                  <a:gd name="connsiteX831" fmla="*/ 4566033 w 5490291"/>
                  <a:gd name="connsiteY831" fmla="*/ 35532 h 4504089"/>
                  <a:gd name="connsiteX832" fmla="*/ 4577064 w 5490291"/>
                  <a:gd name="connsiteY832" fmla="*/ 34471 h 4504089"/>
                  <a:gd name="connsiteX833" fmla="*/ 4577064 w 5490291"/>
                  <a:gd name="connsiteY833" fmla="*/ 34471 h 4504089"/>
                  <a:gd name="connsiteX834" fmla="*/ 4588095 w 5490291"/>
                  <a:gd name="connsiteY834" fmla="*/ 33411 h 4504089"/>
                  <a:gd name="connsiteX835" fmla="*/ 4588095 w 5490291"/>
                  <a:gd name="connsiteY835" fmla="*/ 33411 h 4504089"/>
                  <a:gd name="connsiteX836" fmla="*/ 4599125 w 5490291"/>
                  <a:gd name="connsiteY836" fmla="*/ 32350 h 4504089"/>
                  <a:gd name="connsiteX837" fmla="*/ 4599125 w 5490291"/>
                  <a:gd name="connsiteY837" fmla="*/ 32350 h 4504089"/>
                  <a:gd name="connsiteX838" fmla="*/ 4610051 w 5490291"/>
                  <a:gd name="connsiteY838" fmla="*/ 31395 h 4504089"/>
                  <a:gd name="connsiteX839" fmla="*/ 4610051 w 5490291"/>
                  <a:gd name="connsiteY839" fmla="*/ 31395 h 4504089"/>
                  <a:gd name="connsiteX840" fmla="*/ 4621081 w 5490291"/>
                  <a:gd name="connsiteY840" fmla="*/ 30335 h 4504089"/>
                  <a:gd name="connsiteX841" fmla="*/ 4621081 w 5490291"/>
                  <a:gd name="connsiteY841" fmla="*/ 30335 h 4504089"/>
                  <a:gd name="connsiteX842" fmla="*/ 4632112 w 5490291"/>
                  <a:gd name="connsiteY842" fmla="*/ 29380 h 4504089"/>
                  <a:gd name="connsiteX843" fmla="*/ 4632112 w 5490291"/>
                  <a:gd name="connsiteY843" fmla="*/ 29380 h 4504089"/>
                  <a:gd name="connsiteX844" fmla="*/ 4643143 w 5490291"/>
                  <a:gd name="connsiteY844" fmla="*/ 28532 h 4504089"/>
                  <a:gd name="connsiteX845" fmla="*/ 4643143 w 5490291"/>
                  <a:gd name="connsiteY845" fmla="*/ 28532 h 4504089"/>
                  <a:gd name="connsiteX846" fmla="*/ 4654068 w 5490291"/>
                  <a:gd name="connsiteY846" fmla="*/ 27577 h 4504089"/>
                  <a:gd name="connsiteX847" fmla="*/ 4654068 w 5490291"/>
                  <a:gd name="connsiteY847" fmla="*/ 27577 h 4504089"/>
                  <a:gd name="connsiteX848" fmla="*/ 4665098 w 5490291"/>
                  <a:gd name="connsiteY848" fmla="*/ 26728 h 4504089"/>
                  <a:gd name="connsiteX849" fmla="*/ 4665098 w 5490291"/>
                  <a:gd name="connsiteY849" fmla="*/ 26728 h 4504089"/>
                  <a:gd name="connsiteX850" fmla="*/ 4676129 w 5490291"/>
                  <a:gd name="connsiteY850" fmla="*/ 25880 h 4504089"/>
                  <a:gd name="connsiteX851" fmla="*/ 4676129 w 5490291"/>
                  <a:gd name="connsiteY851" fmla="*/ 25880 h 4504089"/>
                  <a:gd name="connsiteX852" fmla="*/ 4687160 w 5490291"/>
                  <a:gd name="connsiteY852" fmla="*/ 25032 h 4504089"/>
                  <a:gd name="connsiteX853" fmla="*/ 4687160 w 5490291"/>
                  <a:gd name="connsiteY853" fmla="*/ 25032 h 4504089"/>
                  <a:gd name="connsiteX854" fmla="*/ 4698085 w 5490291"/>
                  <a:gd name="connsiteY854" fmla="*/ 24183 h 4504089"/>
                  <a:gd name="connsiteX855" fmla="*/ 4698085 w 5490291"/>
                  <a:gd name="connsiteY855" fmla="*/ 24183 h 4504089"/>
                  <a:gd name="connsiteX856" fmla="*/ 4709116 w 5490291"/>
                  <a:gd name="connsiteY856" fmla="*/ 23440 h 4504089"/>
                  <a:gd name="connsiteX857" fmla="*/ 4709116 w 5490291"/>
                  <a:gd name="connsiteY857" fmla="*/ 23440 h 4504089"/>
                  <a:gd name="connsiteX858" fmla="*/ 4720146 w 5490291"/>
                  <a:gd name="connsiteY858" fmla="*/ 22698 h 4504089"/>
                  <a:gd name="connsiteX859" fmla="*/ 4720146 w 5490291"/>
                  <a:gd name="connsiteY859" fmla="*/ 22698 h 4504089"/>
                  <a:gd name="connsiteX860" fmla="*/ 4731072 w 5490291"/>
                  <a:gd name="connsiteY860" fmla="*/ 21956 h 4504089"/>
                  <a:gd name="connsiteX861" fmla="*/ 4731072 w 5490291"/>
                  <a:gd name="connsiteY861" fmla="*/ 21956 h 4504089"/>
                  <a:gd name="connsiteX862" fmla="*/ 4742102 w 5490291"/>
                  <a:gd name="connsiteY862" fmla="*/ 21213 h 4504089"/>
                  <a:gd name="connsiteX863" fmla="*/ 4742102 w 5490291"/>
                  <a:gd name="connsiteY863" fmla="*/ 21213 h 4504089"/>
                  <a:gd name="connsiteX864" fmla="*/ 4753133 w 5490291"/>
                  <a:gd name="connsiteY864" fmla="*/ 20577 h 4504089"/>
                  <a:gd name="connsiteX865" fmla="*/ 4753133 w 5490291"/>
                  <a:gd name="connsiteY865" fmla="*/ 20577 h 4504089"/>
                  <a:gd name="connsiteX866" fmla="*/ 4764164 w 5490291"/>
                  <a:gd name="connsiteY866" fmla="*/ 19834 h 4504089"/>
                  <a:gd name="connsiteX867" fmla="*/ 4764164 w 5490291"/>
                  <a:gd name="connsiteY867" fmla="*/ 19834 h 4504089"/>
                  <a:gd name="connsiteX868" fmla="*/ 4775089 w 5490291"/>
                  <a:gd name="connsiteY868" fmla="*/ 19198 h 4504089"/>
                  <a:gd name="connsiteX869" fmla="*/ 4775089 w 5490291"/>
                  <a:gd name="connsiteY869" fmla="*/ 19198 h 4504089"/>
                  <a:gd name="connsiteX870" fmla="*/ 4786120 w 5490291"/>
                  <a:gd name="connsiteY870" fmla="*/ 18562 h 4504089"/>
                  <a:gd name="connsiteX871" fmla="*/ 4786120 w 5490291"/>
                  <a:gd name="connsiteY871" fmla="*/ 18562 h 4504089"/>
                  <a:gd name="connsiteX872" fmla="*/ 4797150 w 5490291"/>
                  <a:gd name="connsiteY872" fmla="*/ 17925 h 4504089"/>
                  <a:gd name="connsiteX873" fmla="*/ 4797150 w 5490291"/>
                  <a:gd name="connsiteY873" fmla="*/ 17925 h 4504089"/>
                  <a:gd name="connsiteX874" fmla="*/ 4808182 w 5490291"/>
                  <a:gd name="connsiteY874" fmla="*/ 17289 h 4504089"/>
                  <a:gd name="connsiteX875" fmla="*/ 4808182 w 5490291"/>
                  <a:gd name="connsiteY875" fmla="*/ 17289 h 4504089"/>
                  <a:gd name="connsiteX876" fmla="*/ 4819106 w 5490291"/>
                  <a:gd name="connsiteY876" fmla="*/ 16758 h 4504089"/>
                  <a:gd name="connsiteX877" fmla="*/ 4819106 w 5490291"/>
                  <a:gd name="connsiteY877" fmla="*/ 16758 h 4504089"/>
                  <a:gd name="connsiteX878" fmla="*/ 4830137 w 5490291"/>
                  <a:gd name="connsiteY878" fmla="*/ 16122 h 4504089"/>
                  <a:gd name="connsiteX879" fmla="*/ 4830137 w 5490291"/>
                  <a:gd name="connsiteY879" fmla="*/ 16122 h 4504089"/>
                  <a:gd name="connsiteX880" fmla="*/ 4841168 w 5490291"/>
                  <a:gd name="connsiteY880" fmla="*/ 15592 h 4504089"/>
                  <a:gd name="connsiteX881" fmla="*/ 4841168 w 5490291"/>
                  <a:gd name="connsiteY881" fmla="*/ 15592 h 4504089"/>
                  <a:gd name="connsiteX882" fmla="*/ 4852199 w 5490291"/>
                  <a:gd name="connsiteY882" fmla="*/ 15061 h 4504089"/>
                  <a:gd name="connsiteX883" fmla="*/ 4852199 w 5490291"/>
                  <a:gd name="connsiteY883" fmla="*/ 15061 h 4504089"/>
                  <a:gd name="connsiteX884" fmla="*/ 4863124 w 5490291"/>
                  <a:gd name="connsiteY884" fmla="*/ 14531 h 4504089"/>
                  <a:gd name="connsiteX885" fmla="*/ 4863124 w 5490291"/>
                  <a:gd name="connsiteY885" fmla="*/ 14531 h 4504089"/>
                  <a:gd name="connsiteX886" fmla="*/ 4874154 w 5490291"/>
                  <a:gd name="connsiteY886" fmla="*/ 14001 h 4504089"/>
                  <a:gd name="connsiteX887" fmla="*/ 4874154 w 5490291"/>
                  <a:gd name="connsiteY887" fmla="*/ 14001 h 4504089"/>
                  <a:gd name="connsiteX888" fmla="*/ 4885185 w 5490291"/>
                  <a:gd name="connsiteY888" fmla="*/ 13576 h 4504089"/>
                  <a:gd name="connsiteX889" fmla="*/ 4885185 w 5490291"/>
                  <a:gd name="connsiteY889" fmla="*/ 13576 h 4504089"/>
                  <a:gd name="connsiteX890" fmla="*/ 4896110 w 5490291"/>
                  <a:gd name="connsiteY890" fmla="*/ 13046 h 4504089"/>
                  <a:gd name="connsiteX891" fmla="*/ 4896110 w 5490291"/>
                  <a:gd name="connsiteY891" fmla="*/ 13046 h 4504089"/>
                  <a:gd name="connsiteX892" fmla="*/ 4907141 w 5490291"/>
                  <a:gd name="connsiteY892" fmla="*/ 12622 h 4504089"/>
                  <a:gd name="connsiteX893" fmla="*/ 4907141 w 5490291"/>
                  <a:gd name="connsiteY893" fmla="*/ 12622 h 4504089"/>
                  <a:gd name="connsiteX894" fmla="*/ 4918172 w 5490291"/>
                  <a:gd name="connsiteY894" fmla="*/ 12092 h 4504089"/>
                  <a:gd name="connsiteX895" fmla="*/ 4918172 w 5490291"/>
                  <a:gd name="connsiteY895" fmla="*/ 12092 h 4504089"/>
                  <a:gd name="connsiteX896" fmla="*/ 4929203 w 5490291"/>
                  <a:gd name="connsiteY896" fmla="*/ 11667 h 4504089"/>
                  <a:gd name="connsiteX897" fmla="*/ 4929203 w 5490291"/>
                  <a:gd name="connsiteY897" fmla="*/ 11667 h 4504089"/>
                  <a:gd name="connsiteX898" fmla="*/ 4940128 w 5490291"/>
                  <a:gd name="connsiteY898" fmla="*/ 11243 h 4504089"/>
                  <a:gd name="connsiteX899" fmla="*/ 4940128 w 5490291"/>
                  <a:gd name="connsiteY899" fmla="*/ 11243 h 4504089"/>
                  <a:gd name="connsiteX900" fmla="*/ 4951158 w 5490291"/>
                  <a:gd name="connsiteY900" fmla="*/ 10819 h 4504089"/>
                  <a:gd name="connsiteX901" fmla="*/ 4951158 w 5490291"/>
                  <a:gd name="connsiteY901" fmla="*/ 10819 h 4504089"/>
                  <a:gd name="connsiteX902" fmla="*/ 4962189 w 5490291"/>
                  <a:gd name="connsiteY902" fmla="*/ 10394 h 4504089"/>
                  <a:gd name="connsiteX903" fmla="*/ 4962189 w 5490291"/>
                  <a:gd name="connsiteY903" fmla="*/ 10394 h 4504089"/>
                  <a:gd name="connsiteX904" fmla="*/ 4973220 w 5490291"/>
                  <a:gd name="connsiteY904" fmla="*/ 10076 h 4504089"/>
                  <a:gd name="connsiteX905" fmla="*/ 4973220 w 5490291"/>
                  <a:gd name="connsiteY905" fmla="*/ 10076 h 4504089"/>
                  <a:gd name="connsiteX906" fmla="*/ 4984145 w 5490291"/>
                  <a:gd name="connsiteY906" fmla="*/ 9652 h 4504089"/>
                  <a:gd name="connsiteX907" fmla="*/ 4984145 w 5490291"/>
                  <a:gd name="connsiteY907" fmla="*/ 9652 h 4504089"/>
                  <a:gd name="connsiteX908" fmla="*/ 4995176 w 5490291"/>
                  <a:gd name="connsiteY908" fmla="*/ 9334 h 4504089"/>
                  <a:gd name="connsiteX909" fmla="*/ 4995176 w 5490291"/>
                  <a:gd name="connsiteY909" fmla="*/ 9334 h 4504089"/>
                  <a:gd name="connsiteX910" fmla="*/ 5006207 w 5490291"/>
                  <a:gd name="connsiteY910" fmla="*/ 8910 h 4504089"/>
                  <a:gd name="connsiteX911" fmla="*/ 5006207 w 5490291"/>
                  <a:gd name="connsiteY911" fmla="*/ 8910 h 4504089"/>
                  <a:gd name="connsiteX912" fmla="*/ 5017237 w 5490291"/>
                  <a:gd name="connsiteY912" fmla="*/ 8591 h 4504089"/>
                  <a:gd name="connsiteX913" fmla="*/ 5017237 w 5490291"/>
                  <a:gd name="connsiteY913" fmla="*/ 8591 h 4504089"/>
                  <a:gd name="connsiteX914" fmla="*/ 5028162 w 5490291"/>
                  <a:gd name="connsiteY914" fmla="*/ 8273 h 4504089"/>
                  <a:gd name="connsiteX915" fmla="*/ 5028162 w 5490291"/>
                  <a:gd name="connsiteY915" fmla="*/ 8273 h 4504089"/>
                  <a:gd name="connsiteX916" fmla="*/ 5039193 w 5490291"/>
                  <a:gd name="connsiteY916" fmla="*/ 7849 h 4504089"/>
                  <a:gd name="connsiteX917" fmla="*/ 5039193 w 5490291"/>
                  <a:gd name="connsiteY917" fmla="*/ 7849 h 4504089"/>
                  <a:gd name="connsiteX918" fmla="*/ 5050224 w 5490291"/>
                  <a:gd name="connsiteY918" fmla="*/ 7531 h 4504089"/>
                  <a:gd name="connsiteX919" fmla="*/ 5050224 w 5490291"/>
                  <a:gd name="connsiteY919" fmla="*/ 7531 h 4504089"/>
                  <a:gd name="connsiteX920" fmla="*/ 5061149 w 5490291"/>
                  <a:gd name="connsiteY920" fmla="*/ 7212 h 4504089"/>
                  <a:gd name="connsiteX921" fmla="*/ 5061149 w 5490291"/>
                  <a:gd name="connsiteY921" fmla="*/ 7212 h 4504089"/>
                  <a:gd name="connsiteX922" fmla="*/ 5072179 w 5490291"/>
                  <a:gd name="connsiteY922" fmla="*/ 7000 h 4504089"/>
                  <a:gd name="connsiteX923" fmla="*/ 5072179 w 5490291"/>
                  <a:gd name="connsiteY923" fmla="*/ 7000 h 4504089"/>
                  <a:gd name="connsiteX924" fmla="*/ 5083211 w 5490291"/>
                  <a:gd name="connsiteY924" fmla="*/ 6682 h 4504089"/>
                  <a:gd name="connsiteX925" fmla="*/ 5083211 w 5490291"/>
                  <a:gd name="connsiteY925" fmla="*/ 6682 h 4504089"/>
                  <a:gd name="connsiteX926" fmla="*/ 5094241 w 5490291"/>
                  <a:gd name="connsiteY926" fmla="*/ 6364 h 4504089"/>
                  <a:gd name="connsiteX927" fmla="*/ 5094241 w 5490291"/>
                  <a:gd name="connsiteY927" fmla="*/ 6364 h 4504089"/>
                  <a:gd name="connsiteX928" fmla="*/ 5105166 w 5490291"/>
                  <a:gd name="connsiteY928" fmla="*/ 6046 h 4504089"/>
                  <a:gd name="connsiteX929" fmla="*/ 5105166 w 5490291"/>
                  <a:gd name="connsiteY929" fmla="*/ 6046 h 4504089"/>
                  <a:gd name="connsiteX930" fmla="*/ 5116197 w 5490291"/>
                  <a:gd name="connsiteY930" fmla="*/ 5834 h 4504089"/>
                  <a:gd name="connsiteX931" fmla="*/ 5116197 w 5490291"/>
                  <a:gd name="connsiteY931" fmla="*/ 5834 h 4504089"/>
                  <a:gd name="connsiteX932" fmla="*/ 5127228 w 5490291"/>
                  <a:gd name="connsiteY932" fmla="*/ 5515 h 4504089"/>
                  <a:gd name="connsiteX933" fmla="*/ 5127228 w 5490291"/>
                  <a:gd name="connsiteY933" fmla="*/ 5515 h 4504089"/>
                  <a:gd name="connsiteX934" fmla="*/ 5138259 w 5490291"/>
                  <a:gd name="connsiteY934" fmla="*/ 5303 h 4504089"/>
                  <a:gd name="connsiteX935" fmla="*/ 5138259 w 5490291"/>
                  <a:gd name="connsiteY935" fmla="*/ 5303 h 4504089"/>
                  <a:gd name="connsiteX936" fmla="*/ 5149183 w 5490291"/>
                  <a:gd name="connsiteY936" fmla="*/ 4985 h 4504089"/>
                  <a:gd name="connsiteX937" fmla="*/ 5149183 w 5490291"/>
                  <a:gd name="connsiteY937" fmla="*/ 4985 h 4504089"/>
                  <a:gd name="connsiteX938" fmla="*/ 5160215 w 5490291"/>
                  <a:gd name="connsiteY938" fmla="*/ 4773 h 4504089"/>
                  <a:gd name="connsiteX939" fmla="*/ 5160215 w 5490291"/>
                  <a:gd name="connsiteY939" fmla="*/ 4773 h 4504089"/>
                  <a:gd name="connsiteX940" fmla="*/ 5171245 w 5490291"/>
                  <a:gd name="connsiteY940" fmla="*/ 4561 h 4504089"/>
                  <a:gd name="connsiteX941" fmla="*/ 5171245 w 5490291"/>
                  <a:gd name="connsiteY941" fmla="*/ 4561 h 4504089"/>
                  <a:gd name="connsiteX942" fmla="*/ 5182276 w 5490291"/>
                  <a:gd name="connsiteY942" fmla="*/ 4349 h 4504089"/>
                  <a:gd name="connsiteX943" fmla="*/ 5182276 w 5490291"/>
                  <a:gd name="connsiteY943" fmla="*/ 4349 h 4504089"/>
                  <a:gd name="connsiteX944" fmla="*/ 5193201 w 5490291"/>
                  <a:gd name="connsiteY944" fmla="*/ 4137 h 4504089"/>
                  <a:gd name="connsiteX945" fmla="*/ 5193201 w 5490291"/>
                  <a:gd name="connsiteY945" fmla="*/ 4137 h 4504089"/>
                  <a:gd name="connsiteX946" fmla="*/ 5204232 w 5490291"/>
                  <a:gd name="connsiteY946" fmla="*/ 3924 h 4504089"/>
                  <a:gd name="connsiteX947" fmla="*/ 5204232 w 5490291"/>
                  <a:gd name="connsiteY947" fmla="*/ 3924 h 4504089"/>
                  <a:gd name="connsiteX948" fmla="*/ 5215263 w 5490291"/>
                  <a:gd name="connsiteY948" fmla="*/ 3712 h 4504089"/>
                  <a:gd name="connsiteX949" fmla="*/ 5215263 w 5490291"/>
                  <a:gd name="connsiteY949" fmla="*/ 3712 h 4504089"/>
                  <a:gd name="connsiteX950" fmla="*/ 5226293 w 5490291"/>
                  <a:gd name="connsiteY950" fmla="*/ 3500 h 4504089"/>
                  <a:gd name="connsiteX951" fmla="*/ 5226293 w 5490291"/>
                  <a:gd name="connsiteY951" fmla="*/ 3500 h 4504089"/>
                  <a:gd name="connsiteX952" fmla="*/ 5237218 w 5490291"/>
                  <a:gd name="connsiteY952" fmla="*/ 3288 h 4504089"/>
                  <a:gd name="connsiteX953" fmla="*/ 5237218 w 5490291"/>
                  <a:gd name="connsiteY953" fmla="*/ 3288 h 4504089"/>
                  <a:gd name="connsiteX954" fmla="*/ 5248249 w 5490291"/>
                  <a:gd name="connsiteY954" fmla="*/ 3076 h 4504089"/>
                  <a:gd name="connsiteX955" fmla="*/ 5248249 w 5490291"/>
                  <a:gd name="connsiteY955" fmla="*/ 3076 h 4504089"/>
                  <a:gd name="connsiteX956" fmla="*/ 5259280 w 5490291"/>
                  <a:gd name="connsiteY956" fmla="*/ 2864 h 4504089"/>
                  <a:gd name="connsiteX957" fmla="*/ 5259280 w 5490291"/>
                  <a:gd name="connsiteY957" fmla="*/ 2864 h 4504089"/>
                  <a:gd name="connsiteX958" fmla="*/ 5270205 w 5490291"/>
                  <a:gd name="connsiteY958" fmla="*/ 2758 h 4504089"/>
                  <a:gd name="connsiteX959" fmla="*/ 5270205 w 5490291"/>
                  <a:gd name="connsiteY959" fmla="*/ 2758 h 4504089"/>
                  <a:gd name="connsiteX960" fmla="*/ 5281235 w 5490291"/>
                  <a:gd name="connsiteY960" fmla="*/ 2545 h 4504089"/>
                  <a:gd name="connsiteX961" fmla="*/ 5281235 w 5490291"/>
                  <a:gd name="connsiteY961" fmla="*/ 2545 h 4504089"/>
                  <a:gd name="connsiteX962" fmla="*/ 5292266 w 5490291"/>
                  <a:gd name="connsiteY962" fmla="*/ 2333 h 4504089"/>
                  <a:gd name="connsiteX963" fmla="*/ 5292266 w 5490291"/>
                  <a:gd name="connsiteY963" fmla="*/ 2333 h 4504089"/>
                  <a:gd name="connsiteX964" fmla="*/ 5303297 w 5490291"/>
                  <a:gd name="connsiteY964" fmla="*/ 2227 h 4504089"/>
                  <a:gd name="connsiteX965" fmla="*/ 5303297 w 5490291"/>
                  <a:gd name="connsiteY965" fmla="*/ 2227 h 4504089"/>
                  <a:gd name="connsiteX966" fmla="*/ 5314222 w 5490291"/>
                  <a:gd name="connsiteY966" fmla="*/ 2015 h 4504089"/>
                  <a:gd name="connsiteX967" fmla="*/ 5314222 w 5490291"/>
                  <a:gd name="connsiteY967" fmla="*/ 2015 h 4504089"/>
                  <a:gd name="connsiteX968" fmla="*/ 5325253 w 5490291"/>
                  <a:gd name="connsiteY968" fmla="*/ 1909 h 4504089"/>
                  <a:gd name="connsiteX969" fmla="*/ 5325253 w 5490291"/>
                  <a:gd name="connsiteY969" fmla="*/ 1909 h 4504089"/>
                  <a:gd name="connsiteX970" fmla="*/ 5336284 w 5490291"/>
                  <a:gd name="connsiteY970" fmla="*/ 1697 h 4504089"/>
                  <a:gd name="connsiteX971" fmla="*/ 5336284 w 5490291"/>
                  <a:gd name="connsiteY971" fmla="*/ 1697 h 4504089"/>
                  <a:gd name="connsiteX972" fmla="*/ 5347314 w 5490291"/>
                  <a:gd name="connsiteY972" fmla="*/ 1591 h 4504089"/>
                  <a:gd name="connsiteX973" fmla="*/ 5347314 w 5490291"/>
                  <a:gd name="connsiteY973" fmla="*/ 1591 h 4504089"/>
                  <a:gd name="connsiteX974" fmla="*/ 5358239 w 5490291"/>
                  <a:gd name="connsiteY974" fmla="*/ 1379 h 4504089"/>
                  <a:gd name="connsiteX975" fmla="*/ 5358239 w 5490291"/>
                  <a:gd name="connsiteY975" fmla="*/ 1379 h 4504089"/>
                  <a:gd name="connsiteX976" fmla="*/ 5369270 w 5490291"/>
                  <a:gd name="connsiteY976" fmla="*/ 1273 h 4504089"/>
                  <a:gd name="connsiteX977" fmla="*/ 5369270 w 5490291"/>
                  <a:gd name="connsiteY977" fmla="*/ 1273 h 4504089"/>
                  <a:gd name="connsiteX978" fmla="*/ 5380301 w 5490291"/>
                  <a:gd name="connsiteY978" fmla="*/ 1167 h 4504089"/>
                  <a:gd name="connsiteX979" fmla="*/ 5380301 w 5490291"/>
                  <a:gd name="connsiteY979" fmla="*/ 1167 h 4504089"/>
                  <a:gd name="connsiteX980" fmla="*/ 5391332 w 5490291"/>
                  <a:gd name="connsiteY980" fmla="*/ 955 h 4504089"/>
                  <a:gd name="connsiteX981" fmla="*/ 5391332 w 5490291"/>
                  <a:gd name="connsiteY981" fmla="*/ 955 h 4504089"/>
                  <a:gd name="connsiteX982" fmla="*/ 5402256 w 5490291"/>
                  <a:gd name="connsiteY982" fmla="*/ 849 h 4504089"/>
                  <a:gd name="connsiteX983" fmla="*/ 5402256 w 5490291"/>
                  <a:gd name="connsiteY983" fmla="*/ 849 h 4504089"/>
                  <a:gd name="connsiteX984" fmla="*/ 5413288 w 5490291"/>
                  <a:gd name="connsiteY984" fmla="*/ 742 h 4504089"/>
                  <a:gd name="connsiteX985" fmla="*/ 5413288 w 5490291"/>
                  <a:gd name="connsiteY985" fmla="*/ 742 h 4504089"/>
                  <a:gd name="connsiteX986" fmla="*/ 5424318 w 5490291"/>
                  <a:gd name="connsiteY986" fmla="*/ 636 h 4504089"/>
                  <a:gd name="connsiteX987" fmla="*/ 5424318 w 5490291"/>
                  <a:gd name="connsiteY987" fmla="*/ 636 h 4504089"/>
                  <a:gd name="connsiteX988" fmla="*/ 5435243 w 5490291"/>
                  <a:gd name="connsiteY988" fmla="*/ 530 h 4504089"/>
                  <a:gd name="connsiteX989" fmla="*/ 5435243 w 5490291"/>
                  <a:gd name="connsiteY989" fmla="*/ 530 h 4504089"/>
                  <a:gd name="connsiteX990" fmla="*/ 5446274 w 5490291"/>
                  <a:gd name="connsiteY990" fmla="*/ 424 h 4504089"/>
                  <a:gd name="connsiteX991" fmla="*/ 5446274 w 5490291"/>
                  <a:gd name="connsiteY991" fmla="*/ 424 h 4504089"/>
                  <a:gd name="connsiteX992" fmla="*/ 5457305 w 5490291"/>
                  <a:gd name="connsiteY992" fmla="*/ 318 h 4504089"/>
                  <a:gd name="connsiteX993" fmla="*/ 5457305 w 5490291"/>
                  <a:gd name="connsiteY993" fmla="*/ 318 h 4504089"/>
                  <a:gd name="connsiteX994" fmla="*/ 5468336 w 5490291"/>
                  <a:gd name="connsiteY994" fmla="*/ 212 h 4504089"/>
                  <a:gd name="connsiteX995" fmla="*/ 5468336 w 5490291"/>
                  <a:gd name="connsiteY995" fmla="*/ 212 h 4504089"/>
                  <a:gd name="connsiteX996" fmla="*/ 5479260 w 5490291"/>
                  <a:gd name="connsiteY996" fmla="*/ 106 h 4504089"/>
                  <a:gd name="connsiteX997" fmla="*/ 5479260 w 5490291"/>
                  <a:gd name="connsiteY997" fmla="*/ 106 h 4504089"/>
                  <a:gd name="connsiteX998" fmla="*/ 5490292 w 5490291"/>
                  <a:gd name="connsiteY998" fmla="*/ 0 h 4504089"/>
                  <a:gd name="connsiteX999" fmla="*/ 5490292 w 5490291"/>
                  <a:gd name="connsiteY999" fmla="*/ 0 h 450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</a:cxnLst>
                <a:rect l="l" t="t" r="r" b="b"/>
                <a:pathLst>
                  <a:path w="5490291" h="4504089">
                    <a:moveTo>
                      <a:pt x="0" y="4504090"/>
                    </a:moveTo>
                    <a:lnTo>
                      <a:pt x="0" y="4504090"/>
                    </a:lnTo>
                    <a:lnTo>
                      <a:pt x="10925" y="4503984"/>
                    </a:lnTo>
                    <a:lnTo>
                      <a:pt x="10925" y="4503984"/>
                    </a:lnTo>
                    <a:lnTo>
                      <a:pt x="21956" y="4503878"/>
                    </a:lnTo>
                    <a:lnTo>
                      <a:pt x="21956" y="4503878"/>
                    </a:lnTo>
                    <a:lnTo>
                      <a:pt x="32987" y="4503772"/>
                    </a:lnTo>
                    <a:lnTo>
                      <a:pt x="32987" y="4503772"/>
                    </a:lnTo>
                    <a:lnTo>
                      <a:pt x="43911" y="4503666"/>
                    </a:lnTo>
                    <a:lnTo>
                      <a:pt x="43911" y="4503666"/>
                    </a:lnTo>
                    <a:lnTo>
                      <a:pt x="54942" y="4503560"/>
                    </a:lnTo>
                    <a:lnTo>
                      <a:pt x="54942" y="4503560"/>
                    </a:lnTo>
                    <a:lnTo>
                      <a:pt x="65973" y="4503454"/>
                    </a:lnTo>
                    <a:lnTo>
                      <a:pt x="65973" y="4503454"/>
                    </a:lnTo>
                    <a:lnTo>
                      <a:pt x="77004" y="4503347"/>
                    </a:lnTo>
                    <a:lnTo>
                      <a:pt x="77004" y="4503347"/>
                    </a:lnTo>
                    <a:lnTo>
                      <a:pt x="87929" y="4503136"/>
                    </a:lnTo>
                    <a:lnTo>
                      <a:pt x="87929" y="4503136"/>
                    </a:lnTo>
                    <a:lnTo>
                      <a:pt x="98960" y="4503030"/>
                    </a:lnTo>
                    <a:lnTo>
                      <a:pt x="98960" y="4503030"/>
                    </a:lnTo>
                    <a:lnTo>
                      <a:pt x="109990" y="4502923"/>
                    </a:lnTo>
                    <a:lnTo>
                      <a:pt x="109990" y="4502923"/>
                    </a:lnTo>
                    <a:lnTo>
                      <a:pt x="121021" y="4502817"/>
                    </a:lnTo>
                    <a:lnTo>
                      <a:pt x="121021" y="4502817"/>
                    </a:lnTo>
                    <a:lnTo>
                      <a:pt x="131946" y="4502605"/>
                    </a:lnTo>
                    <a:lnTo>
                      <a:pt x="131946" y="4502605"/>
                    </a:lnTo>
                    <a:lnTo>
                      <a:pt x="142977" y="4502499"/>
                    </a:lnTo>
                    <a:lnTo>
                      <a:pt x="142977" y="4502499"/>
                    </a:lnTo>
                    <a:lnTo>
                      <a:pt x="154008" y="4502287"/>
                    </a:lnTo>
                    <a:lnTo>
                      <a:pt x="154008" y="4502287"/>
                    </a:lnTo>
                    <a:lnTo>
                      <a:pt x="165039" y="4502181"/>
                    </a:lnTo>
                    <a:lnTo>
                      <a:pt x="165039" y="4502181"/>
                    </a:lnTo>
                    <a:lnTo>
                      <a:pt x="175963" y="4502075"/>
                    </a:lnTo>
                    <a:lnTo>
                      <a:pt x="175963" y="4502075"/>
                    </a:lnTo>
                    <a:lnTo>
                      <a:pt x="186994" y="4501863"/>
                    </a:lnTo>
                    <a:lnTo>
                      <a:pt x="186994" y="4501863"/>
                    </a:lnTo>
                    <a:lnTo>
                      <a:pt x="198025" y="4501651"/>
                    </a:lnTo>
                    <a:lnTo>
                      <a:pt x="198025" y="4501651"/>
                    </a:lnTo>
                    <a:lnTo>
                      <a:pt x="208950" y="4501544"/>
                    </a:lnTo>
                    <a:lnTo>
                      <a:pt x="208950" y="4501544"/>
                    </a:lnTo>
                    <a:lnTo>
                      <a:pt x="219981" y="4501332"/>
                    </a:lnTo>
                    <a:lnTo>
                      <a:pt x="219981" y="4501332"/>
                    </a:lnTo>
                    <a:lnTo>
                      <a:pt x="231012" y="4501120"/>
                    </a:lnTo>
                    <a:lnTo>
                      <a:pt x="231012" y="4501120"/>
                    </a:lnTo>
                    <a:lnTo>
                      <a:pt x="242042" y="4501014"/>
                    </a:lnTo>
                    <a:lnTo>
                      <a:pt x="242042" y="4501014"/>
                    </a:lnTo>
                    <a:lnTo>
                      <a:pt x="252967" y="4500802"/>
                    </a:lnTo>
                    <a:lnTo>
                      <a:pt x="252967" y="4500802"/>
                    </a:lnTo>
                    <a:lnTo>
                      <a:pt x="263998" y="4500590"/>
                    </a:lnTo>
                    <a:lnTo>
                      <a:pt x="263998" y="4500590"/>
                    </a:lnTo>
                    <a:lnTo>
                      <a:pt x="275029" y="4500378"/>
                    </a:lnTo>
                    <a:lnTo>
                      <a:pt x="275029" y="4500378"/>
                    </a:lnTo>
                    <a:lnTo>
                      <a:pt x="286060" y="4500166"/>
                    </a:lnTo>
                    <a:lnTo>
                      <a:pt x="286060" y="4500166"/>
                    </a:lnTo>
                    <a:lnTo>
                      <a:pt x="296985" y="4499954"/>
                    </a:lnTo>
                    <a:lnTo>
                      <a:pt x="296985" y="4499954"/>
                    </a:lnTo>
                    <a:lnTo>
                      <a:pt x="308016" y="4499741"/>
                    </a:lnTo>
                    <a:lnTo>
                      <a:pt x="308016" y="4499741"/>
                    </a:lnTo>
                    <a:lnTo>
                      <a:pt x="319046" y="4499529"/>
                    </a:lnTo>
                    <a:lnTo>
                      <a:pt x="319046" y="4499529"/>
                    </a:lnTo>
                    <a:lnTo>
                      <a:pt x="330077" y="4499211"/>
                    </a:lnTo>
                    <a:lnTo>
                      <a:pt x="330077" y="4499211"/>
                    </a:lnTo>
                    <a:lnTo>
                      <a:pt x="341002" y="4498999"/>
                    </a:lnTo>
                    <a:lnTo>
                      <a:pt x="341002" y="4498999"/>
                    </a:lnTo>
                    <a:lnTo>
                      <a:pt x="352033" y="4498787"/>
                    </a:lnTo>
                    <a:lnTo>
                      <a:pt x="352033" y="4498787"/>
                    </a:lnTo>
                    <a:lnTo>
                      <a:pt x="363064" y="4498469"/>
                    </a:lnTo>
                    <a:lnTo>
                      <a:pt x="363064" y="4498469"/>
                    </a:lnTo>
                    <a:lnTo>
                      <a:pt x="374095" y="4498256"/>
                    </a:lnTo>
                    <a:lnTo>
                      <a:pt x="374095" y="4498256"/>
                    </a:lnTo>
                    <a:lnTo>
                      <a:pt x="385019" y="4497939"/>
                    </a:lnTo>
                    <a:lnTo>
                      <a:pt x="385019" y="4497939"/>
                    </a:lnTo>
                    <a:lnTo>
                      <a:pt x="396050" y="4497726"/>
                    </a:lnTo>
                    <a:lnTo>
                      <a:pt x="396050" y="4497726"/>
                    </a:lnTo>
                    <a:lnTo>
                      <a:pt x="407081" y="4497408"/>
                    </a:lnTo>
                    <a:lnTo>
                      <a:pt x="407081" y="4497408"/>
                    </a:lnTo>
                    <a:lnTo>
                      <a:pt x="418006" y="4497090"/>
                    </a:lnTo>
                    <a:lnTo>
                      <a:pt x="418006" y="4497090"/>
                    </a:lnTo>
                    <a:lnTo>
                      <a:pt x="429037" y="4496771"/>
                    </a:lnTo>
                    <a:lnTo>
                      <a:pt x="429037" y="4496771"/>
                    </a:lnTo>
                    <a:lnTo>
                      <a:pt x="440068" y="4496453"/>
                    </a:lnTo>
                    <a:lnTo>
                      <a:pt x="440068" y="4496453"/>
                    </a:lnTo>
                    <a:lnTo>
                      <a:pt x="451098" y="4496135"/>
                    </a:lnTo>
                    <a:lnTo>
                      <a:pt x="451098" y="4496135"/>
                    </a:lnTo>
                    <a:lnTo>
                      <a:pt x="462023" y="4495817"/>
                    </a:lnTo>
                    <a:lnTo>
                      <a:pt x="462023" y="4495817"/>
                    </a:lnTo>
                    <a:lnTo>
                      <a:pt x="473054" y="4495499"/>
                    </a:lnTo>
                    <a:lnTo>
                      <a:pt x="473054" y="4495499"/>
                    </a:lnTo>
                    <a:lnTo>
                      <a:pt x="484085" y="4495075"/>
                    </a:lnTo>
                    <a:lnTo>
                      <a:pt x="484085" y="4495075"/>
                    </a:lnTo>
                    <a:lnTo>
                      <a:pt x="495116" y="4494756"/>
                    </a:lnTo>
                    <a:lnTo>
                      <a:pt x="495116" y="4494756"/>
                    </a:lnTo>
                    <a:lnTo>
                      <a:pt x="506041" y="4494438"/>
                    </a:lnTo>
                    <a:lnTo>
                      <a:pt x="506041" y="4494438"/>
                    </a:lnTo>
                    <a:lnTo>
                      <a:pt x="517071" y="4494014"/>
                    </a:lnTo>
                    <a:lnTo>
                      <a:pt x="517071" y="4494014"/>
                    </a:lnTo>
                    <a:lnTo>
                      <a:pt x="528102" y="4493589"/>
                    </a:lnTo>
                    <a:lnTo>
                      <a:pt x="528102" y="4493589"/>
                    </a:lnTo>
                    <a:lnTo>
                      <a:pt x="539133" y="4493165"/>
                    </a:lnTo>
                    <a:lnTo>
                      <a:pt x="539133" y="4493165"/>
                    </a:lnTo>
                    <a:lnTo>
                      <a:pt x="550058" y="4492741"/>
                    </a:lnTo>
                    <a:lnTo>
                      <a:pt x="550058" y="4492741"/>
                    </a:lnTo>
                    <a:lnTo>
                      <a:pt x="561089" y="4492317"/>
                    </a:lnTo>
                    <a:lnTo>
                      <a:pt x="561089" y="4492317"/>
                    </a:lnTo>
                    <a:lnTo>
                      <a:pt x="572120" y="4491893"/>
                    </a:lnTo>
                    <a:lnTo>
                      <a:pt x="572120" y="4491893"/>
                    </a:lnTo>
                    <a:lnTo>
                      <a:pt x="583045" y="4491468"/>
                    </a:lnTo>
                    <a:lnTo>
                      <a:pt x="583045" y="4491468"/>
                    </a:lnTo>
                    <a:lnTo>
                      <a:pt x="594075" y="4490938"/>
                    </a:lnTo>
                    <a:lnTo>
                      <a:pt x="594075" y="4490938"/>
                    </a:lnTo>
                    <a:lnTo>
                      <a:pt x="605106" y="4490514"/>
                    </a:lnTo>
                    <a:lnTo>
                      <a:pt x="605106" y="4490514"/>
                    </a:lnTo>
                    <a:lnTo>
                      <a:pt x="616137" y="4489984"/>
                    </a:lnTo>
                    <a:lnTo>
                      <a:pt x="616137" y="4489984"/>
                    </a:lnTo>
                    <a:lnTo>
                      <a:pt x="627062" y="4489453"/>
                    </a:lnTo>
                    <a:lnTo>
                      <a:pt x="627062" y="4489453"/>
                    </a:lnTo>
                    <a:lnTo>
                      <a:pt x="638093" y="4488923"/>
                    </a:lnTo>
                    <a:lnTo>
                      <a:pt x="638093" y="4488923"/>
                    </a:lnTo>
                    <a:lnTo>
                      <a:pt x="649124" y="4488392"/>
                    </a:lnTo>
                    <a:lnTo>
                      <a:pt x="649124" y="4488392"/>
                    </a:lnTo>
                    <a:lnTo>
                      <a:pt x="660154" y="4487862"/>
                    </a:lnTo>
                    <a:lnTo>
                      <a:pt x="660154" y="4487862"/>
                    </a:lnTo>
                    <a:lnTo>
                      <a:pt x="671079" y="4487332"/>
                    </a:lnTo>
                    <a:lnTo>
                      <a:pt x="671079" y="4487332"/>
                    </a:lnTo>
                    <a:lnTo>
                      <a:pt x="682110" y="4486696"/>
                    </a:lnTo>
                    <a:lnTo>
                      <a:pt x="682110" y="4486696"/>
                    </a:lnTo>
                    <a:lnTo>
                      <a:pt x="693141" y="4486059"/>
                    </a:lnTo>
                    <a:lnTo>
                      <a:pt x="693141" y="4486059"/>
                    </a:lnTo>
                    <a:lnTo>
                      <a:pt x="704172" y="4485528"/>
                    </a:lnTo>
                    <a:lnTo>
                      <a:pt x="704172" y="4485528"/>
                    </a:lnTo>
                    <a:lnTo>
                      <a:pt x="715097" y="4484892"/>
                    </a:lnTo>
                    <a:lnTo>
                      <a:pt x="715097" y="4484892"/>
                    </a:lnTo>
                    <a:lnTo>
                      <a:pt x="726128" y="4484149"/>
                    </a:lnTo>
                    <a:lnTo>
                      <a:pt x="726128" y="4484149"/>
                    </a:lnTo>
                    <a:lnTo>
                      <a:pt x="737158" y="4483513"/>
                    </a:lnTo>
                    <a:lnTo>
                      <a:pt x="737158" y="4483513"/>
                    </a:lnTo>
                    <a:lnTo>
                      <a:pt x="748083" y="4482771"/>
                    </a:lnTo>
                    <a:lnTo>
                      <a:pt x="748083" y="4482771"/>
                    </a:lnTo>
                    <a:lnTo>
                      <a:pt x="759114" y="4482134"/>
                    </a:lnTo>
                    <a:lnTo>
                      <a:pt x="759114" y="4482134"/>
                    </a:lnTo>
                    <a:lnTo>
                      <a:pt x="770145" y="4481392"/>
                    </a:lnTo>
                    <a:lnTo>
                      <a:pt x="770145" y="4481392"/>
                    </a:lnTo>
                    <a:lnTo>
                      <a:pt x="781176" y="4480544"/>
                    </a:lnTo>
                    <a:lnTo>
                      <a:pt x="781176" y="4480544"/>
                    </a:lnTo>
                    <a:lnTo>
                      <a:pt x="792101" y="4479801"/>
                    </a:lnTo>
                    <a:lnTo>
                      <a:pt x="792101" y="4479801"/>
                    </a:lnTo>
                    <a:lnTo>
                      <a:pt x="803131" y="4479059"/>
                    </a:lnTo>
                    <a:lnTo>
                      <a:pt x="803131" y="4479059"/>
                    </a:lnTo>
                    <a:lnTo>
                      <a:pt x="814162" y="4478210"/>
                    </a:lnTo>
                    <a:lnTo>
                      <a:pt x="814162" y="4478210"/>
                    </a:lnTo>
                    <a:lnTo>
                      <a:pt x="825193" y="4477362"/>
                    </a:lnTo>
                    <a:lnTo>
                      <a:pt x="825193" y="4477362"/>
                    </a:lnTo>
                    <a:lnTo>
                      <a:pt x="836118" y="4476407"/>
                    </a:lnTo>
                    <a:lnTo>
                      <a:pt x="836118" y="4476407"/>
                    </a:lnTo>
                    <a:lnTo>
                      <a:pt x="847149" y="4475558"/>
                    </a:lnTo>
                    <a:lnTo>
                      <a:pt x="847149" y="4475558"/>
                    </a:lnTo>
                    <a:lnTo>
                      <a:pt x="858180" y="4474604"/>
                    </a:lnTo>
                    <a:lnTo>
                      <a:pt x="858180" y="4474604"/>
                    </a:lnTo>
                    <a:lnTo>
                      <a:pt x="869210" y="4473649"/>
                    </a:lnTo>
                    <a:lnTo>
                      <a:pt x="869210" y="4473649"/>
                    </a:lnTo>
                    <a:lnTo>
                      <a:pt x="880135" y="4472695"/>
                    </a:lnTo>
                    <a:lnTo>
                      <a:pt x="880135" y="4472695"/>
                    </a:lnTo>
                    <a:lnTo>
                      <a:pt x="891166" y="4471740"/>
                    </a:lnTo>
                    <a:lnTo>
                      <a:pt x="891166" y="4471740"/>
                    </a:lnTo>
                    <a:lnTo>
                      <a:pt x="902197" y="4470680"/>
                    </a:lnTo>
                    <a:lnTo>
                      <a:pt x="902197" y="4470680"/>
                    </a:lnTo>
                    <a:lnTo>
                      <a:pt x="913228" y="4469618"/>
                    </a:lnTo>
                    <a:lnTo>
                      <a:pt x="913228" y="4469618"/>
                    </a:lnTo>
                    <a:lnTo>
                      <a:pt x="924153" y="4468452"/>
                    </a:lnTo>
                    <a:lnTo>
                      <a:pt x="924153" y="4468452"/>
                    </a:lnTo>
                    <a:lnTo>
                      <a:pt x="935183" y="4467392"/>
                    </a:lnTo>
                    <a:lnTo>
                      <a:pt x="935183" y="4467392"/>
                    </a:lnTo>
                    <a:lnTo>
                      <a:pt x="946214" y="4466224"/>
                    </a:lnTo>
                    <a:lnTo>
                      <a:pt x="946214" y="4466224"/>
                    </a:lnTo>
                    <a:lnTo>
                      <a:pt x="957139" y="4465058"/>
                    </a:lnTo>
                    <a:lnTo>
                      <a:pt x="957139" y="4465058"/>
                    </a:lnTo>
                    <a:lnTo>
                      <a:pt x="968170" y="4463785"/>
                    </a:lnTo>
                    <a:lnTo>
                      <a:pt x="968170" y="4463785"/>
                    </a:lnTo>
                    <a:lnTo>
                      <a:pt x="979201" y="4462512"/>
                    </a:lnTo>
                    <a:lnTo>
                      <a:pt x="979201" y="4462512"/>
                    </a:lnTo>
                    <a:lnTo>
                      <a:pt x="990232" y="4461240"/>
                    </a:lnTo>
                    <a:lnTo>
                      <a:pt x="990232" y="4461240"/>
                    </a:lnTo>
                    <a:lnTo>
                      <a:pt x="1001156" y="4459861"/>
                    </a:lnTo>
                    <a:lnTo>
                      <a:pt x="1001156" y="4459861"/>
                    </a:lnTo>
                    <a:lnTo>
                      <a:pt x="1012187" y="4458482"/>
                    </a:lnTo>
                    <a:lnTo>
                      <a:pt x="1012187" y="4458482"/>
                    </a:lnTo>
                    <a:lnTo>
                      <a:pt x="1023218" y="4457103"/>
                    </a:lnTo>
                    <a:lnTo>
                      <a:pt x="1023218" y="4457103"/>
                    </a:lnTo>
                    <a:lnTo>
                      <a:pt x="1034249" y="4455618"/>
                    </a:lnTo>
                    <a:lnTo>
                      <a:pt x="1034249" y="4455618"/>
                    </a:lnTo>
                    <a:lnTo>
                      <a:pt x="1045174" y="4454133"/>
                    </a:lnTo>
                    <a:lnTo>
                      <a:pt x="1045174" y="4454133"/>
                    </a:lnTo>
                    <a:lnTo>
                      <a:pt x="1056205" y="4452648"/>
                    </a:lnTo>
                    <a:lnTo>
                      <a:pt x="1056205" y="4452648"/>
                    </a:lnTo>
                    <a:lnTo>
                      <a:pt x="1067235" y="4451057"/>
                    </a:lnTo>
                    <a:lnTo>
                      <a:pt x="1067235" y="4451057"/>
                    </a:lnTo>
                    <a:lnTo>
                      <a:pt x="1078266" y="4449466"/>
                    </a:lnTo>
                    <a:lnTo>
                      <a:pt x="1078266" y="4449466"/>
                    </a:lnTo>
                    <a:lnTo>
                      <a:pt x="1089191" y="4447769"/>
                    </a:lnTo>
                    <a:lnTo>
                      <a:pt x="1089191" y="4447769"/>
                    </a:lnTo>
                    <a:lnTo>
                      <a:pt x="1100222" y="4446072"/>
                    </a:lnTo>
                    <a:lnTo>
                      <a:pt x="1100222" y="4446072"/>
                    </a:lnTo>
                    <a:lnTo>
                      <a:pt x="1111253" y="4444269"/>
                    </a:lnTo>
                    <a:lnTo>
                      <a:pt x="1111253" y="4444269"/>
                    </a:lnTo>
                    <a:lnTo>
                      <a:pt x="1122178" y="4442466"/>
                    </a:lnTo>
                    <a:lnTo>
                      <a:pt x="1122178" y="4442466"/>
                    </a:lnTo>
                    <a:lnTo>
                      <a:pt x="1133209" y="4440663"/>
                    </a:lnTo>
                    <a:lnTo>
                      <a:pt x="1133209" y="4440663"/>
                    </a:lnTo>
                    <a:lnTo>
                      <a:pt x="1144239" y="4438754"/>
                    </a:lnTo>
                    <a:lnTo>
                      <a:pt x="1144239" y="4438754"/>
                    </a:lnTo>
                    <a:lnTo>
                      <a:pt x="1155270" y="4436738"/>
                    </a:lnTo>
                    <a:lnTo>
                      <a:pt x="1155270" y="4436738"/>
                    </a:lnTo>
                    <a:lnTo>
                      <a:pt x="1166195" y="4434723"/>
                    </a:lnTo>
                    <a:lnTo>
                      <a:pt x="1166195" y="4434723"/>
                    </a:lnTo>
                    <a:lnTo>
                      <a:pt x="1177226" y="4432602"/>
                    </a:lnTo>
                    <a:lnTo>
                      <a:pt x="1177226" y="4432602"/>
                    </a:lnTo>
                    <a:lnTo>
                      <a:pt x="1188257" y="4430480"/>
                    </a:lnTo>
                    <a:lnTo>
                      <a:pt x="1188257" y="4430480"/>
                    </a:lnTo>
                    <a:lnTo>
                      <a:pt x="1199288" y="4428253"/>
                    </a:lnTo>
                    <a:lnTo>
                      <a:pt x="1199288" y="4428253"/>
                    </a:lnTo>
                    <a:lnTo>
                      <a:pt x="1210212" y="4426026"/>
                    </a:lnTo>
                    <a:lnTo>
                      <a:pt x="1210212" y="4426026"/>
                    </a:lnTo>
                    <a:lnTo>
                      <a:pt x="1221243" y="4423692"/>
                    </a:lnTo>
                    <a:lnTo>
                      <a:pt x="1221243" y="4423692"/>
                    </a:lnTo>
                    <a:lnTo>
                      <a:pt x="1232274" y="4421252"/>
                    </a:lnTo>
                    <a:lnTo>
                      <a:pt x="1232274" y="4421252"/>
                    </a:lnTo>
                    <a:lnTo>
                      <a:pt x="1243305" y="4418813"/>
                    </a:lnTo>
                    <a:lnTo>
                      <a:pt x="1243305" y="4418813"/>
                    </a:lnTo>
                    <a:lnTo>
                      <a:pt x="1254230" y="4416268"/>
                    </a:lnTo>
                    <a:lnTo>
                      <a:pt x="1254230" y="4416268"/>
                    </a:lnTo>
                    <a:lnTo>
                      <a:pt x="1265261" y="4413722"/>
                    </a:lnTo>
                    <a:lnTo>
                      <a:pt x="1265261" y="4413722"/>
                    </a:lnTo>
                    <a:lnTo>
                      <a:pt x="1276292" y="4411071"/>
                    </a:lnTo>
                    <a:lnTo>
                      <a:pt x="1276292" y="4411071"/>
                    </a:lnTo>
                    <a:lnTo>
                      <a:pt x="1287216" y="4408313"/>
                    </a:lnTo>
                    <a:lnTo>
                      <a:pt x="1287216" y="4408313"/>
                    </a:lnTo>
                    <a:lnTo>
                      <a:pt x="1298247" y="4405449"/>
                    </a:lnTo>
                    <a:lnTo>
                      <a:pt x="1298247" y="4405449"/>
                    </a:lnTo>
                    <a:lnTo>
                      <a:pt x="1309278" y="4402585"/>
                    </a:lnTo>
                    <a:lnTo>
                      <a:pt x="1309278" y="4402585"/>
                    </a:lnTo>
                    <a:lnTo>
                      <a:pt x="1320309" y="4399615"/>
                    </a:lnTo>
                    <a:lnTo>
                      <a:pt x="1320309" y="4399615"/>
                    </a:lnTo>
                    <a:lnTo>
                      <a:pt x="1331234" y="4396540"/>
                    </a:lnTo>
                    <a:lnTo>
                      <a:pt x="1331234" y="4396540"/>
                    </a:lnTo>
                    <a:lnTo>
                      <a:pt x="1342265" y="4393357"/>
                    </a:lnTo>
                    <a:lnTo>
                      <a:pt x="1342265" y="4393357"/>
                    </a:lnTo>
                    <a:lnTo>
                      <a:pt x="1353295" y="4390175"/>
                    </a:lnTo>
                    <a:lnTo>
                      <a:pt x="1353295" y="4390175"/>
                    </a:lnTo>
                    <a:lnTo>
                      <a:pt x="1364326" y="4386887"/>
                    </a:lnTo>
                    <a:lnTo>
                      <a:pt x="1364326" y="4386887"/>
                    </a:lnTo>
                    <a:lnTo>
                      <a:pt x="1375251" y="4383387"/>
                    </a:lnTo>
                    <a:lnTo>
                      <a:pt x="1375251" y="4383387"/>
                    </a:lnTo>
                    <a:lnTo>
                      <a:pt x="1386282" y="4379887"/>
                    </a:lnTo>
                    <a:lnTo>
                      <a:pt x="1386282" y="4379887"/>
                    </a:lnTo>
                    <a:lnTo>
                      <a:pt x="1397313" y="4376281"/>
                    </a:lnTo>
                    <a:lnTo>
                      <a:pt x="1397313" y="4376281"/>
                    </a:lnTo>
                    <a:lnTo>
                      <a:pt x="1408344" y="4372569"/>
                    </a:lnTo>
                    <a:lnTo>
                      <a:pt x="1408344" y="4372569"/>
                    </a:lnTo>
                    <a:lnTo>
                      <a:pt x="1419268" y="4368856"/>
                    </a:lnTo>
                    <a:lnTo>
                      <a:pt x="1419268" y="4368856"/>
                    </a:lnTo>
                    <a:lnTo>
                      <a:pt x="1430299" y="4364931"/>
                    </a:lnTo>
                    <a:lnTo>
                      <a:pt x="1430299" y="4364931"/>
                    </a:lnTo>
                    <a:lnTo>
                      <a:pt x="1441330" y="4360901"/>
                    </a:lnTo>
                    <a:lnTo>
                      <a:pt x="1441330" y="4360901"/>
                    </a:lnTo>
                    <a:lnTo>
                      <a:pt x="1452361" y="4356765"/>
                    </a:lnTo>
                    <a:lnTo>
                      <a:pt x="1452361" y="4356765"/>
                    </a:lnTo>
                    <a:lnTo>
                      <a:pt x="1463286" y="4352522"/>
                    </a:lnTo>
                    <a:lnTo>
                      <a:pt x="1463286" y="4352522"/>
                    </a:lnTo>
                    <a:lnTo>
                      <a:pt x="1474317" y="4348173"/>
                    </a:lnTo>
                    <a:lnTo>
                      <a:pt x="1474317" y="4348173"/>
                    </a:lnTo>
                    <a:lnTo>
                      <a:pt x="1485347" y="4343718"/>
                    </a:lnTo>
                    <a:lnTo>
                      <a:pt x="1485347" y="4343718"/>
                    </a:lnTo>
                    <a:lnTo>
                      <a:pt x="1496272" y="4339158"/>
                    </a:lnTo>
                    <a:lnTo>
                      <a:pt x="1496272" y="4339158"/>
                    </a:lnTo>
                    <a:lnTo>
                      <a:pt x="1507303" y="4334491"/>
                    </a:lnTo>
                    <a:lnTo>
                      <a:pt x="1507303" y="4334491"/>
                    </a:lnTo>
                    <a:lnTo>
                      <a:pt x="1518334" y="4329611"/>
                    </a:lnTo>
                    <a:lnTo>
                      <a:pt x="1518334" y="4329611"/>
                    </a:lnTo>
                    <a:lnTo>
                      <a:pt x="1529365" y="4324627"/>
                    </a:lnTo>
                    <a:lnTo>
                      <a:pt x="1529365" y="4324627"/>
                    </a:lnTo>
                    <a:lnTo>
                      <a:pt x="1540290" y="4319536"/>
                    </a:lnTo>
                    <a:lnTo>
                      <a:pt x="1540290" y="4319536"/>
                    </a:lnTo>
                    <a:lnTo>
                      <a:pt x="1551320" y="4314338"/>
                    </a:lnTo>
                    <a:lnTo>
                      <a:pt x="1551320" y="4314338"/>
                    </a:lnTo>
                    <a:lnTo>
                      <a:pt x="1562351" y="4308929"/>
                    </a:lnTo>
                    <a:lnTo>
                      <a:pt x="1562351" y="4308929"/>
                    </a:lnTo>
                    <a:lnTo>
                      <a:pt x="1573382" y="4303413"/>
                    </a:lnTo>
                    <a:lnTo>
                      <a:pt x="1573382" y="4303413"/>
                    </a:lnTo>
                    <a:lnTo>
                      <a:pt x="1584307" y="4297792"/>
                    </a:lnTo>
                    <a:lnTo>
                      <a:pt x="1584307" y="4297792"/>
                    </a:lnTo>
                    <a:lnTo>
                      <a:pt x="1595338" y="4291958"/>
                    </a:lnTo>
                    <a:lnTo>
                      <a:pt x="1595338" y="4291958"/>
                    </a:lnTo>
                    <a:lnTo>
                      <a:pt x="1606369" y="4286018"/>
                    </a:lnTo>
                    <a:lnTo>
                      <a:pt x="1606369" y="4286018"/>
                    </a:lnTo>
                    <a:lnTo>
                      <a:pt x="1617400" y="4279973"/>
                    </a:lnTo>
                    <a:lnTo>
                      <a:pt x="1617400" y="4279973"/>
                    </a:lnTo>
                    <a:lnTo>
                      <a:pt x="1628324" y="4273715"/>
                    </a:lnTo>
                    <a:lnTo>
                      <a:pt x="1628324" y="4273715"/>
                    </a:lnTo>
                    <a:lnTo>
                      <a:pt x="1639355" y="4267245"/>
                    </a:lnTo>
                    <a:lnTo>
                      <a:pt x="1639355" y="4267245"/>
                    </a:lnTo>
                    <a:lnTo>
                      <a:pt x="1650386" y="4260668"/>
                    </a:lnTo>
                    <a:lnTo>
                      <a:pt x="1650386" y="4260668"/>
                    </a:lnTo>
                    <a:lnTo>
                      <a:pt x="1661311" y="4253881"/>
                    </a:lnTo>
                    <a:lnTo>
                      <a:pt x="1661311" y="4253881"/>
                    </a:lnTo>
                    <a:lnTo>
                      <a:pt x="1672342" y="4246880"/>
                    </a:lnTo>
                    <a:lnTo>
                      <a:pt x="1672342" y="4246880"/>
                    </a:lnTo>
                    <a:lnTo>
                      <a:pt x="1683373" y="4239774"/>
                    </a:lnTo>
                    <a:lnTo>
                      <a:pt x="1683373" y="4239774"/>
                    </a:lnTo>
                    <a:lnTo>
                      <a:pt x="1694403" y="4232455"/>
                    </a:lnTo>
                    <a:lnTo>
                      <a:pt x="1694403" y="4232455"/>
                    </a:lnTo>
                    <a:lnTo>
                      <a:pt x="1705328" y="4225030"/>
                    </a:lnTo>
                    <a:lnTo>
                      <a:pt x="1705328" y="4225030"/>
                    </a:lnTo>
                    <a:lnTo>
                      <a:pt x="1716359" y="4217288"/>
                    </a:lnTo>
                    <a:lnTo>
                      <a:pt x="1716359" y="4217288"/>
                    </a:lnTo>
                    <a:lnTo>
                      <a:pt x="1727390" y="4209439"/>
                    </a:lnTo>
                    <a:lnTo>
                      <a:pt x="1727390" y="4209439"/>
                    </a:lnTo>
                    <a:lnTo>
                      <a:pt x="1738421" y="4201378"/>
                    </a:lnTo>
                    <a:lnTo>
                      <a:pt x="1738421" y="4201378"/>
                    </a:lnTo>
                    <a:lnTo>
                      <a:pt x="1749346" y="4193104"/>
                    </a:lnTo>
                    <a:lnTo>
                      <a:pt x="1749346" y="4193104"/>
                    </a:lnTo>
                    <a:lnTo>
                      <a:pt x="1760376" y="4184619"/>
                    </a:lnTo>
                    <a:lnTo>
                      <a:pt x="1760376" y="4184619"/>
                    </a:lnTo>
                    <a:lnTo>
                      <a:pt x="1771407" y="4175922"/>
                    </a:lnTo>
                    <a:lnTo>
                      <a:pt x="1771407" y="4175922"/>
                    </a:lnTo>
                    <a:lnTo>
                      <a:pt x="1782438" y="4167013"/>
                    </a:lnTo>
                    <a:lnTo>
                      <a:pt x="1782438" y="4167013"/>
                    </a:lnTo>
                    <a:lnTo>
                      <a:pt x="1793363" y="4157891"/>
                    </a:lnTo>
                    <a:lnTo>
                      <a:pt x="1793363" y="4157891"/>
                    </a:lnTo>
                    <a:lnTo>
                      <a:pt x="1804394" y="4148557"/>
                    </a:lnTo>
                    <a:lnTo>
                      <a:pt x="1804394" y="4148557"/>
                    </a:lnTo>
                    <a:lnTo>
                      <a:pt x="1815425" y="4139011"/>
                    </a:lnTo>
                    <a:lnTo>
                      <a:pt x="1815425" y="4139011"/>
                    </a:lnTo>
                    <a:lnTo>
                      <a:pt x="1826349" y="4129147"/>
                    </a:lnTo>
                    <a:lnTo>
                      <a:pt x="1826349" y="4129147"/>
                    </a:lnTo>
                    <a:lnTo>
                      <a:pt x="1837380" y="4119071"/>
                    </a:lnTo>
                    <a:lnTo>
                      <a:pt x="1837380" y="4119071"/>
                    </a:lnTo>
                    <a:lnTo>
                      <a:pt x="1848411" y="4108782"/>
                    </a:lnTo>
                    <a:lnTo>
                      <a:pt x="1848411" y="4108782"/>
                    </a:lnTo>
                    <a:lnTo>
                      <a:pt x="1859442" y="4098281"/>
                    </a:lnTo>
                    <a:lnTo>
                      <a:pt x="1859442" y="4098281"/>
                    </a:lnTo>
                    <a:lnTo>
                      <a:pt x="1870367" y="4087463"/>
                    </a:lnTo>
                    <a:lnTo>
                      <a:pt x="1870367" y="4087463"/>
                    </a:lnTo>
                    <a:lnTo>
                      <a:pt x="1881398" y="4076432"/>
                    </a:lnTo>
                    <a:lnTo>
                      <a:pt x="1881398" y="4076432"/>
                    </a:lnTo>
                    <a:lnTo>
                      <a:pt x="1892429" y="4065189"/>
                    </a:lnTo>
                    <a:lnTo>
                      <a:pt x="1892429" y="4065189"/>
                    </a:lnTo>
                    <a:lnTo>
                      <a:pt x="1903459" y="4053628"/>
                    </a:lnTo>
                    <a:lnTo>
                      <a:pt x="1903459" y="4053628"/>
                    </a:lnTo>
                    <a:lnTo>
                      <a:pt x="1914384" y="4041855"/>
                    </a:lnTo>
                    <a:lnTo>
                      <a:pt x="1914384" y="4041855"/>
                    </a:lnTo>
                    <a:lnTo>
                      <a:pt x="1925415" y="4029657"/>
                    </a:lnTo>
                    <a:lnTo>
                      <a:pt x="1925415" y="4029657"/>
                    </a:lnTo>
                    <a:lnTo>
                      <a:pt x="1936446" y="4017354"/>
                    </a:lnTo>
                    <a:lnTo>
                      <a:pt x="1936446" y="4017354"/>
                    </a:lnTo>
                    <a:lnTo>
                      <a:pt x="1947477" y="4004732"/>
                    </a:lnTo>
                    <a:lnTo>
                      <a:pt x="1947477" y="4004732"/>
                    </a:lnTo>
                    <a:lnTo>
                      <a:pt x="1958402" y="3991791"/>
                    </a:lnTo>
                    <a:lnTo>
                      <a:pt x="1958402" y="3991791"/>
                    </a:lnTo>
                    <a:lnTo>
                      <a:pt x="1969433" y="3978533"/>
                    </a:lnTo>
                    <a:lnTo>
                      <a:pt x="1969433" y="3978533"/>
                    </a:lnTo>
                    <a:lnTo>
                      <a:pt x="1980463" y="3964957"/>
                    </a:lnTo>
                    <a:lnTo>
                      <a:pt x="1980463" y="3964957"/>
                    </a:lnTo>
                    <a:lnTo>
                      <a:pt x="1991494" y="3951168"/>
                    </a:lnTo>
                    <a:lnTo>
                      <a:pt x="1991494" y="3951168"/>
                    </a:lnTo>
                    <a:lnTo>
                      <a:pt x="2002419" y="3937062"/>
                    </a:lnTo>
                    <a:lnTo>
                      <a:pt x="2002419" y="3937062"/>
                    </a:lnTo>
                    <a:lnTo>
                      <a:pt x="2013450" y="3922636"/>
                    </a:lnTo>
                    <a:lnTo>
                      <a:pt x="2013450" y="3922636"/>
                    </a:lnTo>
                    <a:lnTo>
                      <a:pt x="2024481" y="3907894"/>
                    </a:lnTo>
                    <a:lnTo>
                      <a:pt x="2024481" y="3907894"/>
                    </a:lnTo>
                    <a:lnTo>
                      <a:pt x="2035406" y="3892832"/>
                    </a:lnTo>
                    <a:lnTo>
                      <a:pt x="2035406" y="3892832"/>
                    </a:lnTo>
                    <a:lnTo>
                      <a:pt x="2046436" y="3877558"/>
                    </a:lnTo>
                    <a:lnTo>
                      <a:pt x="2046436" y="3877558"/>
                    </a:lnTo>
                    <a:lnTo>
                      <a:pt x="2057467" y="3861861"/>
                    </a:lnTo>
                    <a:lnTo>
                      <a:pt x="2057467" y="3861861"/>
                    </a:lnTo>
                    <a:lnTo>
                      <a:pt x="2068498" y="3845845"/>
                    </a:lnTo>
                    <a:lnTo>
                      <a:pt x="2068498" y="3845845"/>
                    </a:lnTo>
                    <a:lnTo>
                      <a:pt x="2079423" y="3829511"/>
                    </a:lnTo>
                    <a:lnTo>
                      <a:pt x="2079423" y="3829511"/>
                    </a:lnTo>
                    <a:lnTo>
                      <a:pt x="2090454" y="3812858"/>
                    </a:lnTo>
                    <a:lnTo>
                      <a:pt x="2090454" y="3812858"/>
                    </a:lnTo>
                    <a:lnTo>
                      <a:pt x="2101484" y="3795782"/>
                    </a:lnTo>
                    <a:lnTo>
                      <a:pt x="2101484" y="3795782"/>
                    </a:lnTo>
                    <a:lnTo>
                      <a:pt x="2112515" y="3778493"/>
                    </a:lnTo>
                    <a:lnTo>
                      <a:pt x="2112515" y="3778493"/>
                    </a:lnTo>
                    <a:lnTo>
                      <a:pt x="2123440" y="3760780"/>
                    </a:lnTo>
                    <a:lnTo>
                      <a:pt x="2123440" y="3760780"/>
                    </a:lnTo>
                    <a:lnTo>
                      <a:pt x="2134471" y="3742855"/>
                    </a:lnTo>
                    <a:lnTo>
                      <a:pt x="2134471" y="3742855"/>
                    </a:lnTo>
                    <a:lnTo>
                      <a:pt x="2145502" y="3724505"/>
                    </a:lnTo>
                    <a:lnTo>
                      <a:pt x="2145502" y="3724505"/>
                    </a:lnTo>
                    <a:lnTo>
                      <a:pt x="2156533" y="3705732"/>
                    </a:lnTo>
                    <a:lnTo>
                      <a:pt x="2156533" y="3705732"/>
                    </a:lnTo>
                    <a:lnTo>
                      <a:pt x="2167458" y="3686746"/>
                    </a:lnTo>
                    <a:lnTo>
                      <a:pt x="2167458" y="3686746"/>
                    </a:lnTo>
                    <a:lnTo>
                      <a:pt x="2178488" y="3667336"/>
                    </a:lnTo>
                    <a:lnTo>
                      <a:pt x="2178488" y="3667336"/>
                    </a:lnTo>
                    <a:lnTo>
                      <a:pt x="2189519" y="3647501"/>
                    </a:lnTo>
                    <a:lnTo>
                      <a:pt x="2189519" y="3647501"/>
                    </a:lnTo>
                    <a:lnTo>
                      <a:pt x="2200444" y="3627455"/>
                    </a:lnTo>
                    <a:lnTo>
                      <a:pt x="2200444" y="3627455"/>
                    </a:lnTo>
                    <a:lnTo>
                      <a:pt x="2211475" y="3606985"/>
                    </a:lnTo>
                    <a:lnTo>
                      <a:pt x="2211475" y="3606985"/>
                    </a:lnTo>
                    <a:lnTo>
                      <a:pt x="2222506" y="3586195"/>
                    </a:lnTo>
                    <a:lnTo>
                      <a:pt x="2222506" y="3586195"/>
                    </a:lnTo>
                    <a:lnTo>
                      <a:pt x="2233537" y="3564982"/>
                    </a:lnTo>
                    <a:lnTo>
                      <a:pt x="2233537" y="3564982"/>
                    </a:lnTo>
                    <a:lnTo>
                      <a:pt x="2244461" y="3543451"/>
                    </a:lnTo>
                    <a:lnTo>
                      <a:pt x="2244461" y="3543451"/>
                    </a:lnTo>
                    <a:lnTo>
                      <a:pt x="2255492" y="3521601"/>
                    </a:lnTo>
                    <a:lnTo>
                      <a:pt x="2255492" y="3521601"/>
                    </a:lnTo>
                    <a:lnTo>
                      <a:pt x="2266523" y="3499327"/>
                    </a:lnTo>
                    <a:lnTo>
                      <a:pt x="2266523" y="3499327"/>
                    </a:lnTo>
                    <a:lnTo>
                      <a:pt x="2277554" y="3476735"/>
                    </a:lnTo>
                    <a:lnTo>
                      <a:pt x="2277554" y="3476735"/>
                    </a:lnTo>
                    <a:lnTo>
                      <a:pt x="2288479" y="3453825"/>
                    </a:lnTo>
                    <a:lnTo>
                      <a:pt x="2288479" y="3453825"/>
                    </a:lnTo>
                    <a:lnTo>
                      <a:pt x="2299510" y="3430491"/>
                    </a:lnTo>
                    <a:lnTo>
                      <a:pt x="2299510" y="3430491"/>
                    </a:lnTo>
                    <a:lnTo>
                      <a:pt x="2310541" y="3406838"/>
                    </a:lnTo>
                    <a:lnTo>
                      <a:pt x="2310541" y="3406838"/>
                    </a:lnTo>
                    <a:lnTo>
                      <a:pt x="2321571" y="3382867"/>
                    </a:lnTo>
                    <a:lnTo>
                      <a:pt x="2321571" y="3382867"/>
                    </a:lnTo>
                    <a:lnTo>
                      <a:pt x="2332496" y="3358578"/>
                    </a:lnTo>
                    <a:lnTo>
                      <a:pt x="2332496" y="3358578"/>
                    </a:lnTo>
                    <a:lnTo>
                      <a:pt x="2343527" y="3333865"/>
                    </a:lnTo>
                    <a:lnTo>
                      <a:pt x="2343527" y="3333865"/>
                    </a:lnTo>
                    <a:lnTo>
                      <a:pt x="2354558" y="3308833"/>
                    </a:lnTo>
                    <a:lnTo>
                      <a:pt x="2354558" y="3308833"/>
                    </a:lnTo>
                    <a:lnTo>
                      <a:pt x="2365483" y="3283483"/>
                    </a:lnTo>
                    <a:lnTo>
                      <a:pt x="2365483" y="3283483"/>
                    </a:lnTo>
                    <a:lnTo>
                      <a:pt x="2376514" y="3257709"/>
                    </a:lnTo>
                    <a:lnTo>
                      <a:pt x="2376514" y="3257709"/>
                    </a:lnTo>
                    <a:lnTo>
                      <a:pt x="2387544" y="3231723"/>
                    </a:lnTo>
                    <a:lnTo>
                      <a:pt x="2387544" y="3231723"/>
                    </a:lnTo>
                    <a:lnTo>
                      <a:pt x="2398575" y="3205312"/>
                    </a:lnTo>
                    <a:lnTo>
                      <a:pt x="2398575" y="3205312"/>
                    </a:lnTo>
                    <a:lnTo>
                      <a:pt x="2409500" y="3178690"/>
                    </a:lnTo>
                    <a:lnTo>
                      <a:pt x="2409500" y="3178690"/>
                    </a:lnTo>
                    <a:lnTo>
                      <a:pt x="2420531" y="3151643"/>
                    </a:lnTo>
                    <a:lnTo>
                      <a:pt x="2420531" y="3151643"/>
                    </a:lnTo>
                    <a:lnTo>
                      <a:pt x="2431562" y="3124385"/>
                    </a:lnTo>
                    <a:lnTo>
                      <a:pt x="2431562" y="3124385"/>
                    </a:lnTo>
                    <a:lnTo>
                      <a:pt x="2442593" y="3096701"/>
                    </a:lnTo>
                    <a:lnTo>
                      <a:pt x="2442593" y="3096701"/>
                    </a:lnTo>
                    <a:lnTo>
                      <a:pt x="2453517" y="3068805"/>
                    </a:lnTo>
                    <a:lnTo>
                      <a:pt x="2453517" y="3068805"/>
                    </a:lnTo>
                    <a:lnTo>
                      <a:pt x="2464548" y="3040698"/>
                    </a:lnTo>
                    <a:lnTo>
                      <a:pt x="2464548" y="3040698"/>
                    </a:lnTo>
                    <a:lnTo>
                      <a:pt x="2475579" y="3012167"/>
                    </a:lnTo>
                    <a:lnTo>
                      <a:pt x="2475579" y="3012167"/>
                    </a:lnTo>
                    <a:lnTo>
                      <a:pt x="2486610" y="2983423"/>
                    </a:lnTo>
                    <a:lnTo>
                      <a:pt x="2486610" y="2983423"/>
                    </a:lnTo>
                    <a:lnTo>
                      <a:pt x="2497535" y="2954361"/>
                    </a:lnTo>
                    <a:lnTo>
                      <a:pt x="2497535" y="2954361"/>
                    </a:lnTo>
                    <a:lnTo>
                      <a:pt x="2508566" y="2925086"/>
                    </a:lnTo>
                    <a:lnTo>
                      <a:pt x="2508566" y="2925086"/>
                    </a:lnTo>
                    <a:lnTo>
                      <a:pt x="2519597" y="2895600"/>
                    </a:lnTo>
                    <a:lnTo>
                      <a:pt x="2519597" y="2895600"/>
                    </a:lnTo>
                    <a:lnTo>
                      <a:pt x="2530628" y="2865795"/>
                    </a:lnTo>
                    <a:lnTo>
                      <a:pt x="2530628" y="2865795"/>
                    </a:lnTo>
                    <a:lnTo>
                      <a:pt x="2541552" y="2835779"/>
                    </a:lnTo>
                    <a:lnTo>
                      <a:pt x="2541552" y="2835779"/>
                    </a:lnTo>
                    <a:lnTo>
                      <a:pt x="2552583" y="2805550"/>
                    </a:lnTo>
                    <a:lnTo>
                      <a:pt x="2552583" y="2805550"/>
                    </a:lnTo>
                    <a:lnTo>
                      <a:pt x="2563614" y="2775109"/>
                    </a:lnTo>
                    <a:lnTo>
                      <a:pt x="2563614" y="2775109"/>
                    </a:lnTo>
                    <a:lnTo>
                      <a:pt x="2574539" y="2744456"/>
                    </a:lnTo>
                    <a:lnTo>
                      <a:pt x="2574539" y="2744456"/>
                    </a:lnTo>
                    <a:lnTo>
                      <a:pt x="2585570" y="2713591"/>
                    </a:lnTo>
                    <a:lnTo>
                      <a:pt x="2585570" y="2713591"/>
                    </a:lnTo>
                    <a:lnTo>
                      <a:pt x="2596601" y="2682514"/>
                    </a:lnTo>
                    <a:lnTo>
                      <a:pt x="2596601" y="2682514"/>
                    </a:lnTo>
                    <a:lnTo>
                      <a:pt x="2607631" y="2651330"/>
                    </a:lnTo>
                    <a:lnTo>
                      <a:pt x="2607631" y="2651330"/>
                    </a:lnTo>
                    <a:lnTo>
                      <a:pt x="2618556" y="2620041"/>
                    </a:lnTo>
                    <a:lnTo>
                      <a:pt x="2618556" y="2620041"/>
                    </a:lnTo>
                    <a:lnTo>
                      <a:pt x="2629587" y="2588539"/>
                    </a:lnTo>
                    <a:lnTo>
                      <a:pt x="2629587" y="2588539"/>
                    </a:lnTo>
                    <a:lnTo>
                      <a:pt x="2640618" y="2556932"/>
                    </a:lnTo>
                    <a:lnTo>
                      <a:pt x="2640618" y="2556932"/>
                    </a:lnTo>
                    <a:lnTo>
                      <a:pt x="2651649" y="2525112"/>
                    </a:lnTo>
                    <a:lnTo>
                      <a:pt x="2651649" y="2525112"/>
                    </a:lnTo>
                    <a:lnTo>
                      <a:pt x="2662574" y="2493292"/>
                    </a:lnTo>
                    <a:lnTo>
                      <a:pt x="2662574" y="2493292"/>
                    </a:lnTo>
                    <a:lnTo>
                      <a:pt x="2673604" y="2461260"/>
                    </a:lnTo>
                    <a:lnTo>
                      <a:pt x="2673604" y="2461260"/>
                    </a:lnTo>
                    <a:lnTo>
                      <a:pt x="2684635" y="2429228"/>
                    </a:lnTo>
                    <a:lnTo>
                      <a:pt x="2684635" y="2429228"/>
                    </a:lnTo>
                    <a:lnTo>
                      <a:pt x="2695666" y="2397090"/>
                    </a:lnTo>
                    <a:lnTo>
                      <a:pt x="2695666" y="2397090"/>
                    </a:lnTo>
                    <a:lnTo>
                      <a:pt x="2706591" y="2364952"/>
                    </a:lnTo>
                    <a:lnTo>
                      <a:pt x="2706591" y="2364952"/>
                    </a:lnTo>
                    <a:lnTo>
                      <a:pt x="2717621" y="2332708"/>
                    </a:lnTo>
                    <a:lnTo>
                      <a:pt x="2717621" y="2332708"/>
                    </a:lnTo>
                    <a:lnTo>
                      <a:pt x="2728652" y="2300464"/>
                    </a:lnTo>
                    <a:lnTo>
                      <a:pt x="2728652" y="2300464"/>
                    </a:lnTo>
                    <a:lnTo>
                      <a:pt x="2739577" y="2268220"/>
                    </a:lnTo>
                    <a:lnTo>
                      <a:pt x="2739577" y="2268220"/>
                    </a:lnTo>
                    <a:lnTo>
                      <a:pt x="2750608" y="2235870"/>
                    </a:lnTo>
                    <a:lnTo>
                      <a:pt x="2750608" y="2235870"/>
                    </a:lnTo>
                    <a:lnTo>
                      <a:pt x="2761639" y="2203626"/>
                    </a:lnTo>
                    <a:lnTo>
                      <a:pt x="2761639" y="2203626"/>
                    </a:lnTo>
                    <a:lnTo>
                      <a:pt x="2772670" y="2171382"/>
                    </a:lnTo>
                    <a:lnTo>
                      <a:pt x="2772670" y="2171382"/>
                    </a:lnTo>
                    <a:lnTo>
                      <a:pt x="2783595" y="2139138"/>
                    </a:lnTo>
                    <a:lnTo>
                      <a:pt x="2783595" y="2139138"/>
                    </a:lnTo>
                    <a:lnTo>
                      <a:pt x="2794625" y="2106894"/>
                    </a:lnTo>
                    <a:lnTo>
                      <a:pt x="2794625" y="2106894"/>
                    </a:lnTo>
                    <a:lnTo>
                      <a:pt x="2805656" y="2074756"/>
                    </a:lnTo>
                    <a:lnTo>
                      <a:pt x="2805656" y="2074756"/>
                    </a:lnTo>
                    <a:lnTo>
                      <a:pt x="2816687" y="2042724"/>
                    </a:lnTo>
                    <a:lnTo>
                      <a:pt x="2816687" y="2042724"/>
                    </a:lnTo>
                    <a:lnTo>
                      <a:pt x="2827612" y="2010798"/>
                    </a:lnTo>
                    <a:lnTo>
                      <a:pt x="2827612" y="2010798"/>
                    </a:lnTo>
                    <a:lnTo>
                      <a:pt x="2838643" y="1978872"/>
                    </a:lnTo>
                    <a:lnTo>
                      <a:pt x="2838643" y="1978872"/>
                    </a:lnTo>
                    <a:lnTo>
                      <a:pt x="2849674" y="1947158"/>
                    </a:lnTo>
                    <a:lnTo>
                      <a:pt x="2849674" y="1947158"/>
                    </a:lnTo>
                    <a:lnTo>
                      <a:pt x="2860705" y="1915551"/>
                    </a:lnTo>
                    <a:lnTo>
                      <a:pt x="2860705" y="1915551"/>
                    </a:lnTo>
                    <a:lnTo>
                      <a:pt x="2871629" y="1884049"/>
                    </a:lnTo>
                    <a:lnTo>
                      <a:pt x="2871629" y="1884049"/>
                    </a:lnTo>
                    <a:lnTo>
                      <a:pt x="2882660" y="1852654"/>
                    </a:lnTo>
                    <a:lnTo>
                      <a:pt x="2882660" y="1852654"/>
                    </a:lnTo>
                    <a:lnTo>
                      <a:pt x="2893691" y="1821470"/>
                    </a:lnTo>
                    <a:lnTo>
                      <a:pt x="2893691" y="1821470"/>
                    </a:lnTo>
                    <a:lnTo>
                      <a:pt x="2904616" y="1790499"/>
                    </a:lnTo>
                    <a:lnTo>
                      <a:pt x="2904616" y="1790499"/>
                    </a:lnTo>
                    <a:lnTo>
                      <a:pt x="2915647" y="1759634"/>
                    </a:lnTo>
                    <a:lnTo>
                      <a:pt x="2915647" y="1759634"/>
                    </a:lnTo>
                    <a:lnTo>
                      <a:pt x="2926678" y="1728981"/>
                    </a:lnTo>
                    <a:lnTo>
                      <a:pt x="2926678" y="1728981"/>
                    </a:lnTo>
                    <a:lnTo>
                      <a:pt x="2937708" y="1698540"/>
                    </a:lnTo>
                    <a:lnTo>
                      <a:pt x="2937708" y="1698540"/>
                    </a:lnTo>
                    <a:lnTo>
                      <a:pt x="2948633" y="1668311"/>
                    </a:lnTo>
                    <a:lnTo>
                      <a:pt x="2948633" y="1668311"/>
                    </a:lnTo>
                    <a:lnTo>
                      <a:pt x="2959664" y="1638295"/>
                    </a:lnTo>
                    <a:lnTo>
                      <a:pt x="2959664" y="1638295"/>
                    </a:lnTo>
                    <a:lnTo>
                      <a:pt x="2970695" y="1608490"/>
                    </a:lnTo>
                    <a:lnTo>
                      <a:pt x="2970695" y="1608490"/>
                    </a:lnTo>
                    <a:lnTo>
                      <a:pt x="2981726" y="1579004"/>
                    </a:lnTo>
                    <a:lnTo>
                      <a:pt x="2981726" y="1579004"/>
                    </a:lnTo>
                    <a:lnTo>
                      <a:pt x="2992651" y="1549623"/>
                    </a:lnTo>
                    <a:lnTo>
                      <a:pt x="2992651" y="1549623"/>
                    </a:lnTo>
                    <a:lnTo>
                      <a:pt x="3003681" y="1520667"/>
                    </a:lnTo>
                    <a:lnTo>
                      <a:pt x="3003681" y="1520667"/>
                    </a:lnTo>
                    <a:lnTo>
                      <a:pt x="3014712" y="1491923"/>
                    </a:lnTo>
                    <a:lnTo>
                      <a:pt x="3014712" y="1491923"/>
                    </a:lnTo>
                    <a:lnTo>
                      <a:pt x="3025743" y="1463392"/>
                    </a:lnTo>
                    <a:lnTo>
                      <a:pt x="3025743" y="1463392"/>
                    </a:lnTo>
                    <a:lnTo>
                      <a:pt x="3036668" y="1435178"/>
                    </a:lnTo>
                    <a:lnTo>
                      <a:pt x="3036668" y="1435178"/>
                    </a:lnTo>
                    <a:lnTo>
                      <a:pt x="3047699" y="1407283"/>
                    </a:lnTo>
                    <a:lnTo>
                      <a:pt x="3047699" y="1407283"/>
                    </a:lnTo>
                    <a:lnTo>
                      <a:pt x="3058730" y="1379706"/>
                    </a:lnTo>
                    <a:lnTo>
                      <a:pt x="3058730" y="1379706"/>
                    </a:lnTo>
                    <a:lnTo>
                      <a:pt x="3069761" y="1352341"/>
                    </a:lnTo>
                    <a:lnTo>
                      <a:pt x="3069761" y="1352341"/>
                    </a:lnTo>
                    <a:lnTo>
                      <a:pt x="3080685" y="1325400"/>
                    </a:lnTo>
                    <a:lnTo>
                      <a:pt x="3080685" y="1325400"/>
                    </a:lnTo>
                    <a:lnTo>
                      <a:pt x="3091716" y="1298671"/>
                    </a:lnTo>
                    <a:lnTo>
                      <a:pt x="3091716" y="1298671"/>
                    </a:lnTo>
                    <a:lnTo>
                      <a:pt x="3102747" y="1272367"/>
                    </a:lnTo>
                    <a:lnTo>
                      <a:pt x="3102747" y="1272367"/>
                    </a:lnTo>
                    <a:lnTo>
                      <a:pt x="3113672" y="1246275"/>
                    </a:lnTo>
                    <a:lnTo>
                      <a:pt x="3113672" y="1246275"/>
                    </a:lnTo>
                    <a:lnTo>
                      <a:pt x="3124703" y="1220607"/>
                    </a:lnTo>
                    <a:lnTo>
                      <a:pt x="3124703" y="1220607"/>
                    </a:lnTo>
                    <a:lnTo>
                      <a:pt x="3135734" y="1195257"/>
                    </a:lnTo>
                    <a:lnTo>
                      <a:pt x="3135734" y="1195257"/>
                    </a:lnTo>
                    <a:lnTo>
                      <a:pt x="3146765" y="1170226"/>
                    </a:lnTo>
                    <a:lnTo>
                      <a:pt x="3146765" y="1170226"/>
                    </a:lnTo>
                    <a:lnTo>
                      <a:pt x="3157689" y="1145512"/>
                    </a:lnTo>
                    <a:lnTo>
                      <a:pt x="3157689" y="1145512"/>
                    </a:lnTo>
                    <a:lnTo>
                      <a:pt x="3168720" y="1121223"/>
                    </a:lnTo>
                    <a:lnTo>
                      <a:pt x="3168720" y="1121223"/>
                    </a:lnTo>
                    <a:lnTo>
                      <a:pt x="3179751" y="1097146"/>
                    </a:lnTo>
                    <a:lnTo>
                      <a:pt x="3179751" y="1097146"/>
                    </a:lnTo>
                    <a:lnTo>
                      <a:pt x="3190782" y="1073493"/>
                    </a:lnTo>
                    <a:lnTo>
                      <a:pt x="3190782" y="1073493"/>
                    </a:lnTo>
                    <a:lnTo>
                      <a:pt x="3201707" y="1050265"/>
                    </a:lnTo>
                    <a:lnTo>
                      <a:pt x="3201707" y="1050265"/>
                    </a:lnTo>
                    <a:lnTo>
                      <a:pt x="3212738" y="1027249"/>
                    </a:lnTo>
                    <a:lnTo>
                      <a:pt x="3212738" y="1027249"/>
                    </a:lnTo>
                    <a:lnTo>
                      <a:pt x="3223768" y="1004656"/>
                    </a:lnTo>
                    <a:lnTo>
                      <a:pt x="3223768" y="1004656"/>
                    </a:lnTo>
                    <a:lnTo>
                      <a:pt x="3234799" y="982489"/>
                    </a:lnTo>
                    <a:lnTo>
                      <a:pt x="3234799" y="982489"/>
                    </a:lnTo>
                    <a:lnTo>
                      <a:pt x="3245724" y="960533"/>
                    </a:lnTo>
                    <a:lnTo>
                      <a:pt x="3245724" y="960533"/>
                    </a:lnTo>
                    <a:lnTo>
                      <a:pt x="3256755" y="939002"/>
                    </a:lnTo>
                    <a:lnTo>
                      <a:pt x="3256755" y="939002"/>
                    </a:lnTo>
                    <a:lnTo>
                      <a:pt x="3267786" y="917895"/>
                    </a:lnTo>
                    <a:lnTo>
                      <a:pt x="3267786" y="917895"/>
                    </a:lnTo>
                    <a:lnTo>
                      <a:pt x="3278711" y="897106"/>
                    </a:lnTo>
                    <a:lnTo>
                      <a:pt x="3278711" y="897106"/>
                    </a:lnTo>
                    <a:lnTo>
                      <a:pt x="3289741" y="876635"/>
                    </a:lnTo>
                    <a:lnTo>
                      <a:pt x="3289741" y="876635"/>
                    </a:lnTo>
                    <a:lnTo>
                      <a:pt x="3300772" y="856482"/>
                    </a:lnTo>
                    <a:lnTo>
                      <a:pt x="3300772" y="856482"/>
                    </a:lnTo>
                    <a:lnTo>
                      <a:pt x="3311803" y="836754"/>
                    </a:lnTo>
                    <a:lnTo>
                      <a:pt x="3311803" y="836754"/>
                    </a:lnTo>
                    <a:lnTo>
                      <a:pt x="3322728" y="817344"/>
                    </a:lnTo>
                    <a:lnTo>
                      <a:pt x="3322728" y="817344"/>
                    </a:lnTo>
                    <a:lnTo>
                      <a:pt x="3333759" y="798252"/>
                    </a:lnTo>
                    <a:lnTo>
                      <a:pt x="3333759" y="798252"/>
                    </a:lnTo>
                    <a:lnTo>
                      <a:pt x="3344789" y="779584"/>
                    </a:lnTo>
                    <a:lnTo>
                      <a:pt x="3344789" y="779584"/>
                    </a:lnTo>
                    <a:lnTo>
                      <a:pt x="3355820" y="761235"/>
                    </a:lnTo>
                    <a:lnTo>
                      <a:pt x="3355820" y="761235"/>
                    </a:lnTo>
                    <a:lnTo>
                      <a:pt x="3366745" y="743204"/>
                    </a:lnTo>
                    <a:lnTo>
                      <a:pt x="3366745" y="743204"/>
                    </a:lnTo>
                    <a:lnTo>
                      <a:pt x="3377776" y="725597"/>
                    </a:lnTo>
                    <a:lnTo>
                      <a:pt x="3377776" y="725597"/>
                    </a:lnTo>
                    <a:lnTo>
                      <a:pt x="3388807" y="708202"/>
                    </a:lnTo>
                    <a:lnTo>
                      <a:pt x="3388807" y="708202"/>
                    </a:lnTo>
                    <a:lnTo>
                      <a:pt x="3399838" y="691232"/>
                    </a:lnTo>
                    <a:lnTo>
                      <a:pt x="3399838" y="691232"/>
                    </a:lnTo>
                    <a:lnTo>
                      <a:pt x="3410762" y="674579"/>
                    </a:lnTo>
                    <a:lnTo>
                      <a:pt x="3410762" y="674579"/>
                    </a:lnTo>
                    <a:lnTo>
                      <a:pt x="3421793" y="658245"/>
                    </a:lnTo>
                    <a:lnTo>
                      <a:pt x="3421793" y="658245"/>
                    </a:lnTo>
                    <a:lnTo>
                      <a:pt x="3432824" y="642229"/>
                    </a:lnTo>
                    <a:lnTo>
                      <a:pt x="3432824" y="642229"/>
                    </a:lnTo>
                    <a:lnTo>
                      <a:pt x="3443749" y="626531"/>
                    </a:lnTo>
                    <a:lnTo>
                      <a:pt x="3443749" y="626531"/>
                    </a:lnTo>
                    <a:lnTo>
                      <a:pt x="3454780" y="611152"/>
                    </a:lnTo>
                    <a:lnTo>
                      <a:pt x="3454780" y="611152"/>
                    </a:lnTo>
                    <a:lnTo>
                      <a:pt x="3465811" y="596091"/>
                    </a:lnTo>
                    <a:lnTo>
                      <a:pt x="3465811" y="596091"/>
                    </a:lnTo>
                    <a:lnTo>
                      <a:pt x="3476842" y="581453"/>
                    </a:lnTo>
                    <a:lnTo>
                      <a:pt x="3476842" y="581453"/>
                    </a:lnTo>
                    <a:lnTo>
                      <a:pt x="3487766" y="567029"/>
                    </a:lnTo>
                    <a:lnTo>
                      <a:pt x="3487766" y="567029"/>
                    </a:lnTo>
                    <a:lnTo>
                      <a:pt x="3498797" y="552816"/>
                    </a:lnTo>
                    <a:lnTo>
                      <a:pt x="3498797" y="552816"/>
                    </a:lnTo>
                    <a:lnTo>
                      <a:pt x="3509828" y="539027"/>
                    </a:lnTo>
                    <a:lnTo>
                      <a:pt x="3509828" y="539027"/>
                    </a:lnTo>
                    <a:lnTo>
                      <a:pt x="3520859" y="525557"/>
                    </a:lnTo>
                    <a:lnTo>
                      <a:pt x="3520859" y="525557"/>
                    </a:lnTo>
                    <a:lnTo>
                      <a:pt x="3531784" y="512299"/>
                    </a:lnTo>
                    <a:lnTo>
                      <a:pt x="3531784" y="512299"/>
                    </a:lnTo>
                    <a:lnTo>
                      <a:pt x="3542815" y="499358"/>
                    </a:lnTo>
                    <a:lnTo>
                      <a:pt x="3542815" y="499358"/>
                    </a:lnTo>
                    <a:lnTo>
                      <a:pt x="3553846" y="486737"/>
                    </a:lnTo>
                    <a:lnTo>
                      <a:pt x="3553846" y="486737"/>
                    </a:lnTo>
                    <a:lnTo>
                      <a:pt x="3564876" y="474327"/>
                    </a:lnTo>
                    <a:lnTo>
                      <a:pt x="3564876" y="474327"/>
                    </a:lnTo>
                    <a:lnTo>
                      <a:pt x="3575801" y="462235"/>
                    </a:lnTo>
                    <a:lnTo>
                      <a:pt x="3575801" y="462235"/>
                    </a:lnTo>
                    <a:lnTo>
                      <a:pt x="3586832" y="450462"/>
                    </a:lnTo>
                    <a:lnTo>
                      <a:pt x="3586832" y="450462"/>
                    </a:lnTo>
                    <a:lnTo>
                      <a:pt x="3597863" y="438901"/>
                    </a:lnTo>
                    <a:lnTo>
                      <a:pt x="3597863" y="438901"/>
                    </a:lnTo>
                    <a:lnTo>
                      <a:pt x="3608894" y="427552"/>
                    </a:lnTo>
                    <a:lnTo>
                      <a:pt x="3608894" y="427552"/>
                    </a:lnTo>
                    <a:lnTo>
                      <a:pt x="3619819" y="416521"/>
                    </a:lnTo>
                    <a:lnTo>
                      <a:pt x="3619819" y="416521"/>
                    </a:lnTo>
                    <a:lnTo>
                      <a:pt x="3630849" y="405702"/>
                    </a:lnTo>
                    <a:lnTo>
                      <a:pt x="3630849" y="405702"/>
                    </a:lnTo>
                    <a:lnTo>
                      <a:pt x="3641880" y="395202"/>
                    </a:lnTo>
                    <a:lnTo>
                      <a:pt x="3641880" y="395202"/>
                    </a:lnTo>
                    <a:lnTo>
                      <a:pt x="3652805" y="384913"/>
                    </a:lnTo>
                    <a:lnTo>
                      <a:pt x="3652805" y="384913"/>
                    </a:lnTo>
                    <a:lnTo>
                      <a:pt x="3663836" y="374837"/>
                    </a:lnTo>
                    <a:lnTo>
                      <a:pt x="3663836" y="374837"/>
                    </a:lnTo>
                    <a:lnTo>
                      <a:pt x="3674867" y="365079"/>
                    </a:lnTo>
                    <a:lnTo>
                      <a:pt x="3674867" y="365079"/>
                    </a:lnTo>
                    <a:lnTo>
                      <a:pt x="3685898" y="355533"/>
                    </a:lnTo>
                    <a:lnTo>
                      <a:pt x="3685898" y="355533"/>
                    </a:lnTo>
                    <a:lnTo>
                      <a:pt x="3696822" y="346199"/>
                    </a:lnTo>
                    <a:lnTo>
                      <a:pt x="3696822" y="346199"/>
                    </a:lnTo>
                    <a:lnTo>
                      <a:pt x="3707853" y="337077"/>
                    </a:lnTo>
                    <a:lnTo>
                      <a:pt x="3707853" y="337077"/>
                    </a:lnTo>
                    <a:lnTo>
                      <a:pt x="3718884" y="328168"/>
                    </a:lnTo>
                    <a:lnTo>
                      <a:pt x="3718884" y="328168"/>
                    </a:lnTo>
                    <a:lnTo>
                      <a:pt x="3729915" y="319471"/>
                    </a:lnTo>
                    <a:lnTo>
                      <a:pt x="3729915" y="319471"/>
                    </a:lnTo>
                    <a:lnTo>
                      <a:pt x="3740840" y="310985"/>
                    </a:lnTo>
                    <a:lnTo>
                      <a:pt x="3740840" y="310985"/>
                    </a:lnTo>
                    <a:lnTo>
                      <a:pt x="3751871" y="302712"/>
                    </a:lnTo>
                    <a:lnTo>
                      <a:pt x="3751871" y="302712"/>
                    </a:lnTo>
                    <a:lnTo>
                      <a:pt x="3762902" y="294651"/>
                    </a:lnTo>
                    <a:lnTo>
                      <a:pt x="3762902" y="294651"/>
                    </a:lnTo>
                    <a:lnTo>
                      <a:pt x="3773932" y="286696"/>
                    </a:lnTo>
                    <a:lnTo>
                      <a:pt x="3773932" y="286696"/>
                    </a:lnTo>
                    <a:lnTo>
                      <a:pt x="3784857" y="279059"/>
                    </a:lnTo>
                    <a:lnTo>
                      <a:pt x="3784857" y="279059"/>
                    </a:lnTo>
                    <a:lnTo>
                      <a:pt x="3795888" y="271529"/>
                    </a:lnTo>
                    <a:lnTo>
                      <a:pt x="3795888" y="271529"/>
                    </a:lnTo>
                    <a:lnTo>
                      <a:pt x="3806919" y="264210"/>
                    </a:lnTo>
                    <a:lnTo>
                      <a:pt x="3806919" y="264210"/>
                    </a:lnTo>
                    <a:lnTo>
                      <a:pt x="3817844" y="257104"/>
                    </a:lnTo>
                    <a:lnTo>
                      <a:pt x="3817844" y="257104"/>
                    </a:lnTo>
                    <a:lnTo>
                      <a:pt x="3828875" y="250210"/>
                    </a:lnTo>
                    <a:lnTo>
                      <a:pt x="3828875" y="250210"/>
                    </a:lnTo>
                    <a:lnTo>
                      <a:pt x="3839905" y="243421"/>
                    </a:lnTo>
                    <a:lnTo>
                      <a:pt x="3839905" y="243421"/>
                    </a:lnTo>
                    <a:lnTo>
                      <a:pt x="3850936" y="236845"/>
                    </a:lnTo>
                    <a:lnTo>
                      <a:pt x="3850936" y="236845"/>
                    </a:lnTo>
                    <a:lnTo>
                      <a:pt x="3861861" y="230375"/>
                    </a:lnTo>
                    <a:lnTo>
                      <a:pt x="3861861" y="230375"/>
                    </a:lnTo>
                    <a:lnTo>
                      <a:pt x="3872892" y="224117"/>
                    </a:lnTo>
                    <a:lnTo>
                      <a:pt x="3872892" y="224117"/>
                    </a:lnTo>
                    <a:lnTo>
                      <a:pt x="3883923" y="217966"/>
                    </a:lnTo>
                    <a:lnTo>
                      <a:pt x="3883923" y="217966"/>
                    </a:lnTo>
                    <a:lnTo>
                      <a:pt x="3894953" y="212026"/>
                    </a:lnTo>
                    <a:lnTo>
                      <a:pt x="3894953" y="212026"/>
                    </a:lnTo>
                    <a:lnTo>
                      <a:pt x="3905879" y="206192"/>
                    </a:lnTo>
                    <a:lnTo>
                      <a:pt x="3905879" y="206192"/>
                    </a:lnTo>
                    <a:lnTo>
                      <a:pt x="3916909" y="200571"/>
                    </a:lnTo>
                    <a:lnTo>
                      <a:pt x="3916909" y="200571"/>
                    </a:lnTo>
                    <a:lnTo>
                      <a:pt x="3927940" y="195055"/>
                    </a:lnTo>
                    <a:lnTo>
                      <a:pt x="3927940" y="195055"/>
                    </a:lnTo>
                    <a:lnTo>
                      <a:pt x="3938971" y="189752"/>
                    </a:lnTo>
                    <a:lnTo>
                      <a:pt x="3938971" y="189752"/>
                    </a:lnTo>
                    <a:lnTo>
                      <a:pt x="3949896" y="184449"/>
                    </a:lnTo>
                    <a:lnTo>
                      <a:pt x="3949896" y="184449"/>
                    </a:lnTo>
                    <a:lnTo>
                      <a:pt x="3960926" y="179357"/>
                    </a:lnTo>
                    <a:lnTo>
                      <a:pt x="3960926" y="179357"/>
                    </a:lnTo>
                    <a:lnTo>
                      <a:pt x="3971957" y="174372"/>
                    </a:lnTo>
                    <a:lnTo>
                      <a:pt x="3971957" y="174372"/>
                    </a:lnTo>
                    <a:lnTo>
                      <a:pt x="3982882" y="169599"/>
                    </a:lnTo>
                    <a:lnTo>
                      <a:pt x="3982882" y="169599"/>
                    </a:lnTo>
                    <a:lnTo>
                      <a:pt x="3993913" y="164933"/>
                    </a:lnTo>
                    <a:lnTo>
                      <a:pt x="3993913" y="164933"/>
                    </a:lnTo>
                    <a:lnTo>
                      <a:pt x="4004944" y="160266"/>
                    </a:lnTo>
                    <a:lnTo>
                      <a:pt x="4004944" y="160266"/>
                    </a:lnTo>
                    <a:lnTo>
                      <a:pt x="4015975" y="155811"/>
                    </a:lnTo>
                    <a:lnTo>
                      <a:pt x="4015975" y="155811"/>
                    </a:lnTo>
                    <a:lnTo>
                      <a:pt x="4026899" y="151462"/>
                    </a:lnTo>
                    <a:lnTo>
                      <a:pt x="4026899" y="151462"/>
                    </a:lnTo>
                    <a:lnTo>
                      <a:pt x="4037930" y="147219"/>
                    </a:lnTo>
                    <a:lnTo>
                      <a:pt x="4037930" y="147219"/>
                    </a:lnTo>
                    <a:lnTo>
                      <a:pt x="4048961" y="143189"/>
                    </a:lnTo>
                    <a:lnTo>
                      <a:pt x="4048961" y="143189"/>
                    </a:lnTo>
                    <a:lnTo>
                      <a:pt x="4059992" y="139158"/>
                    </a:lnTo>
                    <a:lnTo>
                      <a:pt x="4059992" y="139158"/>
                    </a:lnTo>
                    <a:lnTo>
                      <a:pt x="4070917" y="135234"/>
                    </a:lnTo>
                    <a:lnTo>
                      <a:pt x="4070917" y="135234"/>
                    </a:lnTo>
                    <a:lnTo>
                      <a:pt x="4081948" y="131416"/>
                    </a:lnTo>
                    <a:lnTo>
                      <a:pt x="4081948" y="131416"/>
                    </a:lnTo>
                    <a:lnTo>
                      <a:pt x="4092979" y="127703"/>
                    </a:lnTo>
                    <a:lnTo>
                      <a:pt x="4092979" y="127703"/>
                    </a:lnTo>
                    <a:lnTo>
                      <a:pt x="4104010" y="124097"/>
                    </a:lnTo>
                    <a:lnTo>
                      <a:pt x="4104010" y="124097"/>
                    </a:lnTo>
                    <a:lnTo>
                      <a:pt x="4114934" y="120597"/>
                    </a:lnTo>
                    <a:lnTo>
                      <a:pt x="4114934" y="120597"/>
                    </a:lnTo>
                    <a:lnTo>
                      <a:pt x="4125965" y="117203"/>
                    </a:lnTo>
                    <a:lnTo>
                      <a:pt x="4125965" y="117203"/>
                    </a:lnTo>
                    <a:lnTo>
                      <a:pt x="4136996" y="113915"/>
                    </a:lnTo>
                    <a:lnTo>
                      <a:pt x="4136996" y="113915"/>
                    </a:lnTo>
                    <a:lnTo>
                      <a:pt x="4148027" y="110627"/>
                    </a:lnTo>
                    <a:lnTo>
                      <a:pt x="4148027" y="110627"/>
                    </a:lnTo>
                    <a:lnTo>
                      <a:pt x="4158952" y="107551"/>
                    </a:lnTo>
                    <a:lnTo>
                      <a:pt x="4158952" y="107551"/>
                    </a:lnTo>
                    <a:lnTo>
                      <a:pt x="4169983" y="104475"/>
                    </a:lnTo>
                    <a:lnTo>
                      <a:pt x="4169983" y="104475"/>
                    </a:lnTo>
                    <a:lnTo>
                      <a:pt x="4181013" y="101505"/>
                    </a:lnTo>
                    <a:lnTo>
                      <a:pt x="4181013" y="101505"/>
                    </a:lnTo>
                    <a:lnTo>
                      <a:pt x="4191938" y="98535"/>
                    </a:lnTo>
                    <a:lnTo>
                      <a:pt x="4191938" y="98535"/>
                    </a:lnTo>
                    <a:lnTo>
                      <a:pt x="4202969" y="95778"/>
                    </a:lnTo>
                    <a:lnTo>
                      <a:pt x="4202969" y="95778"/>
                    </a:lnTo>
                    <a:lnTo>
                      <a:pt x="4214000" y="93020"/>
                    </a:lnTo>
                    <a:lnTo>
                      <a:pt x="4214000" y="93020"/>
                    </a:lnTo>
                    <a:lnTo>
                      <a:pt x="4225031" y="90368"/>
                    </a:lnTo>
                    <a:lnTo>
                      <a:pt x="4225031" y="90368"/>
                    </a:lnTo>
                    <a:lnTo>
                      <a:pt x="4235956" y="87716"/>
                    </a:lnTo>
                    <a:lnTo>
                      <a:pt x="4235956" y="87716"/>
                    </a:lnTo>
                    <a:lnTo>
                      <a:pt x="4246986" y="85171"/>
                    </a:lnTo>
                    <a:lnTo>
                      <a:pt x="4246986" y="85171"/>
                    </a:lnTo>
                    <a:lnTo>
                      <a:pt x="4258017" y="82731"/>
                    </a:lnTo>
                    <a:lnTo>
                      <a:pt x="4258017" y="82731"/>
                    </a:lnTo>
                    <a:lnTo>
                      <a:pt x="4269048" y="80398"/>
                    </a:lnTo>
                    <a:lnTo>
                      <a:pt x="4269048" y="80398"/>
                    </a:lnTo>
                    <a:lnTo>
                      <a:pt x="4279973" y="78065"/>
                    </a:lnTo>
                    <a:lnTo>
                      <a:pt x="4279973" y="78065"/>
                    </a:lnTo>
                    <a:lnTo>
                      <a:pt x="4291004" y="75731"/>
                    </a:lnTo>
                    <a:lnTo>
                      <a:pt x="4291004" y="75731"/>
                    </a:lnTo>
                    <a:lnTo>
                      <a:pt x="4302035" y="73610"/>
                    </a:lnTo>
                    <a:lnTo>
                      <a:pt x="4302035" y="73610"/>
                    </a:lnTo>
                    <a:lnTo>
                      <a:pt x="4313066" y="71382"/>
                    </a:lnTo>
                    <a:lnTo>
                      <a:pt x="4313066" y="71382"/>
                    </a:lnTo>
                    <a:lnTo>
                      <a:pt x="4323990" y="69367"/>
                    </a:lnTo>
                    <a:lnTo>
                      <a:pt x="4323990" y="69367"/>
                    </a:lnTo>
                    <a:lnTo>
                      <a:pt x="4335021" y="67352"/>
                    </a:lnTo>
                    <a:lnTo>
                      <a:pt x="4335021" y="67352"/>
                    </a:lnTo>
                    <a:lnTo>
                      <a:pt x="4346052" y="65336"/>
                    </a:lnTo>
                    <a:lnTo>
                      <a:pt x="4346052" y="65336"/>
                    </a:lnTo>
                    <a:lnTo>
                      <a:pt x="4356977" y="63427"/>
                    </a:lnTo>
                    <a:lnTo>
                      <a:pt x="4356977" y="63427"/>
                    </a:lnTo>
                    <a:lnTo>
                      <a:pt x="4368008" y="61518"/>
                    </a:lnTo>
                    <a:lnTo>
                      <a:pt x="4368008" y="61518"/>
                    </a:lnTo>
                    <a:lnTo>
                      <a:pt x="4379039" y="59715"/>
                    </a:lnTo>
                    <a:lnTo>
                      <a:pt x="4379039" y="59715"/>
                    </a:lnTo>
                    <a:lnTo>
                      <a:pt x="4390070" y="58018"/>
                    </a:lnTo>
                    <a:lnTo>
                      <a:pt x="4390070" y="58018"/>
                    </a:lnTo>
                    <a:lnTo>
                      <a:pt x="4400994" y="56321"/>
                    </a:lnTo>
                    <a:lnTo>
                      <a:pt x="4400994" y="56321"/>
                    </a:lnTo>
                    <a:lnTo>
                      <a:pt x="4412025" y="54624"/>
                    </a:lnTo>
                    <a:lnTo>
                      <a:pt x="4412025" y="54624"/>
                    </a:lnTo>
                    <a:lnTo>
                      <a:pt x="4423056" y="53033"/>
                    </a:lnTo>
                    <a:lnTo>
                      <a:pt x="4423056" y="53033"/>
                    </a:lnTo>
                    <a:lnTo>
                      <a:pt x="4434087" y="51442"/>
                    </a:lnTo>
                    <a:lnTo>
                      <a:pt x="4434087" y="51442"/>
                    </a:lnTo>
                    <a:lnTo>
                      <a:pt x="4445012" y="49851"/>
                    </a:lnTo>
                    <a:lnTo>
                      <a:pt x="4445012" y="49851"/>
                    </a:lnTo>
                    <a:lnTo>
                      <a:pt x="4456043" y="48366"/>
                    </a:lnTo>
                    <a:lnTo>
                      <a:pt x="4456043" y="48366"/>
                    </a:lnTo>
                    <a:lnTo>
                      <a:pt x="4467073" y="46881"/>
                    </a:lnTo>
                    <a:lnTo>
                      <a:pt x="4467073" y="46881"/>
                    </a:lnTo>
                    <a:lnTo>
                      <a:pt x="4478104" y="45502"/>
                    </a:lnTo>
                    <a:lnTo>
                      <a:pt x="4478104" y="45502"/>
                    </a:lnTo>
                    <a:lnTo>
                      <a:pt x="4489029" y="44123"/>
                    </a:lnTo>
                    <a:lnTo>
                      <a:pt x="4489029" y="44123"/>
                    </a:lnTo>
                    <a:lnTo>
                      <a:pt x="4500060" y="42851"/>
                    </a:lnTo>
                    <a:lnTo>
                      <a:pt x="4500060" y="42851"/>
                    </a:lnTo>
                    <a:lnTo>
                      <a:pt x="4511091" y="41472"/>
                    </a:lnTo>
                    <a:lnTo>
                      <a:pt x="4511091" y="41472"/>
                    </a:lnTo>
                    <a:lnTo>
                      <a:pt x="4522016" y="40305"/>
                    </a:lnTo>
                    <a:lnTo>
                      <a:pt x="4522016" y="40305"/>
                    </a:lnTo>
                    <a:lnTo>
                      <a:pt x="4533046" y="39032"/>
                    </a:lnTo>
                    <a:lnTo>
                      <a:pt x="4533046" y="39032"/>
                    </a:lnTo>
                    <a:lnTo>
                      <a:pt x="4544077" y="37865"/>
                    </a:lnTo>
                    <a:lnTo>
                      <a:pt x="4544077" y="37865"/>
                    </a:lnTo>
                    <a:lnTo>
                      <a:pt x="4555108" y="36699"/>
                    </a:lnTo>
                    <a:lnTo>
                      <a:pt x="4555108" y="36699"/>
                    </a:lnTo>
                    <a:lnTo>
                      <a:pt x="4566033" y="35532"/>
                    </a:lnTo>
                    <a:lnTo>
                      <a:pt x="4566033" y="35532"/>
                    </a:lnTo>
                    <a:lnTo>
                      <a:pt x="4577064" y="34471"/>
                    </a:lnTo>
                    <a:lnTo>
                      <a:pt x="4577064" y="34471"/>
                    </a:lnTo>
                    <a:lnTo>
                      <a:pt x="4588095" y="33411"/>
                    </a:lnTo>
                    <a:lnTo>
                      <a:pt x="4588095" y="33411"/>
                    </a:lnTo>
                    <a:lnTo>
                      <a:pt x="4599125" y="32350"/>
                    </a:lnTo>
                    <a:lnTo>
                      <a:pt x="4599125" y="32350"/>
                    </a:lnTo>
                    <a:lnTo>
                      <a:pt x="4610051" y="31395"/>
                    </a:lnTo>
                    <a:lnTo>
                      <a:pt x="4610051" y="31395"/>
                    </a:lnTo>
                    <a:lnTo>
                      <a:pt x="4621081" y="30335"/>
                    </a:lnTo>
                    <a:lnTo>
                      <a:pt x="4621081" y="30335"/>
                    </a:lnTo>
                    <a:lnTo>
                      <a:pt x="4632112" y="29380"/>
                    </a:lnTo>
                    <a:lnTo>
                      <a:pt x="4632112" y="29380"/>
                    </a:lnTo>
                    <a:lnTo>
                      <a:pt x="4643143" y="28532"/>
                    </a:lnTo>
                    <a:lnTo>
                      <a:pt x="4643143" y="28532"/>
                    </a:lnTo>
                    <a:lnTo>
                      <a:pt x="4654068" y="27577"/>
                    </a:lnTo>
                    <a:lnTo>
                      <a:pt x="4654068" y="27577"/>
                    </a:lnTo>
                    <a:lnTo>
                      <a:pt x="4665098" y="26728"/>
                    </a:lnTo>
                    <a:lnTo>
                      <a:pt x="4665098" y="26728"/>
                    </a:lnTo>
                    <a:lnTo>
                      <a:pt x="4676129" y="25880"/>
                    </a:lnTo>
                    <a:lnTo>
                      <a:pt x="4676129" y="25880"/>
                    </a:lnTo>
                    <a:lnTo>
                      <a:pt x="4687160" y="25032"/>
                    </a:lnTo>
                    <a:lnTo>
                      <a:pt x="4687160" y="25032"/>
                    </a:lnTo>
                    <a:lnTo>
                      <a:pt x="4698085" y="24183"/>
                    </a:lnTo>
                    <a:lnTo>
                      <a:pt x="4698085" y="24183"/>
                    </a:lnTo>
                    <a:lnTo>
                      <a:pt x="4709116" y="23440"/>
                    </a:lnTo>
                    <a:lnTo>
                      <a:pt x="4709116" y="23440"/>
                    </a:lnTo>
                    <a:lnTo>
                      <a:pt x="4720146" y="22698"/>
                    </a:lnTo>
                    <a:lnTo>
                      <a:pt x="4720146" y="22698"/>
                    </a:lnTo>
                    <a:lnTo>
                      <a:pt x="4731072" y="21956"/>
                    </a:lnTo>
                    <a:lnTo>
                      <a:pt x="4731072" y="21956"/>
                    </a:lnTo>
                    <a:lnTo>
                      <a:pt x="4742102" y="21213"/>
                    </a:lnTo>
                    <a:lnTo>
                      <a:pt x="4742102" y="21213"/>
                    </a:lnTo>
                    <a:lnTo>
                      <a:pt x="4753133" y="20577"/>
                    </a:lnTo>
                    <a:lnTo>
                      <a:pt x="4753133" y="20577"/>
                    </a:lnTo>
                    <a:lnTo>
                      <a:pt x="4764164" y="19834"/>
                    </a:lnTo>
                    <a:lnTo>
                      <a:pt x="4764164" y="19834"/>
                    </a:lnTo>
                    <a:lnTo>
                      <a:pt x="4775089" y="19198"/>
                    </a:lnTo>
                    <a:lnTo>
                      <a:pt x="4775089" y="19198"/>
                    </a:lnTo>
                    <a:lnTo>
                      <a:pt x="4786120" y="18562"/>
                    </a:lnTo>
                    <a:lnTo>
                      <a:pt x="4786120" y="18562"/>
                    </a:lnTo>
                    <a:lnTo>
                      <a:pt x="4797150" y="17925"/>
                    </a:lnTo>
                    <a:lnTo>
                      <a:pt x="4797150" y="17925"/>
                    </a:lnTo>
                    <a:lnTo>
                      <a:pt x="4808182" y="17289"/>
                    </a:lnTo>
                    <a:lnTo>
                      <a:pt x="4808182" y="17289"/>
                    </a:lnTo>
                    <a:lnTo>
                      <a:pt x="4819106" y="16758"/>
                    </a:lnTo>
                    <a:lnTo>
                      <a:pt x="4819106" y="16758"/>
                    </a:lnTo>
                    <a:lnTo>
                      <a:pt x="4830137" y="16122"/>
                    </a:lnTo>
                    <a:lnTo>
                      <a:pt x="4830137" y="16122"/>
                    </a:lnTo>
                    <a:lnTo>
                      <a:pt x="4841168" y="15592"/>
                    </a:lnTo>
                    <a:lnTo>
                      <a:pt x="4841168" y="15592"/>
                    </a:lnTo>
                    <a:lnTo>
                      <a:pt x="4852199" y="15061"/>
                    </a:lnTo>
                    <a:lnTo>
                      <a:pt x="4852199" y="15061"/>
                    </a:lnTo>
                    <a:lnTo>
                      <a:pt x="4863124" y="14531"/>
                    </a:lnTo>
                    <a:lnTo>
                      <a:pt x="4863124" y="14531"/>
                    </a:lnTo>
                    <a:lnTo>
                      <a:pt x="4874154" y="14001"/>
                    </a:lnTo>
                    <a:lnTo>
                      <a:pt x="4874154" y="14001"/>
                    </a:lnTo>
                    <a:lnTo>
                      <a:pt x="4885185" y="13576"/>
                    </a:lnTo>
                    <a:lnTo>
                      <a:pt x="4885185" y="13576"/>
                    </a:lnTo>
                    <a:lnTo>
                      <a:pt x="4896110" y="13046"/>
                    </a:lnTo>
                    <a:lnTo>
                      <a:pt x="4896110" y="13046"/>
                    </a:lnTo>
                    <a:lnTo>
                      <a:pt x="4907141" y="12622"/>
                    </a:lnTo>
                    <a:lnTo>
                      <a:pt x="4907141" y="12622"/>
                    </a:lnTo>
                    <a:lnTo>
                      <a:pt x="4918172" y="12092"/>
                    </a:lnTo>
                    <a:lnTo>
                      <a:pt x="4918172" y="12092"/>
                    </a:lnTo>
                    <a:lnTo>
                      <a:pt x="4929203" y="11667"/>
                    </a:lnTo>
                    <a:lnTo>
                      <a:pt x="4929203" y="11667"/>
                    </a:lnTo>
                    <a:lnTo>
                      <a:pt x="4940128" y="11243"/>
                    </a:lnTo>
                    <a:lnTo>
                      <a:pt x="4940128" y="11243"/>
                    </a:lnTo>
                    <a:lnTo>
                      <a:pt x="4951158" y="10819"/>
                    </a:lnTo>
                    <a:lnTo>
                      <a:pt x="4951158" y="10819"/>
                    </a:lnTo>
                    <a:lnTo>
                      <a:pt x="4962189" y="10394"/>
                    </a:lnTo>
                    <a:lnTo>
                      <a:pt x="4962189" y="10394"/>
                    </a:lnTo>
                    <a:lnTo>
                      <a:pt x="4973220" y="10076"/>
                    </a:lnTo>
                    <a:lnTo>
                      <a:pt x="4973220" y="10076"/>
                    </a:lnTo>
                    <a:lnTo>
                      <a:pt x="4984145" y="9652"/>
                    </a:lnTo>
                    <a:lnTo>
                      <a:pt x="4984145" y="9652"/>
                    </a:lnTo>
                    <a:lnTo>
                      <a:pt x="4995176" y="9334"/>
                    </a:lnTo>
                    <a:lnTo>
                      <a:pt x="4995176" y="9334"/>
                    </a:lnTo>
                    <a:lnTo>
                      <a:pt x="5006207" y="8910"/>
                    </a:lnTo>
                    <a:lnTo>
                      <a:pt x="5006207" y="8910"/>
                    </a:lnTo>
                    <a:lnTo>
                      <a:pt x="5017237" y="8591"/>
                    </a:lnTo>
                    <a:lnTo>
                      <a:pt x="5017237" y="8591"/>
                    </a:lnTo>
                    <a:lnTo>
                      <a:pt x="5028162" y="8273"/>
                    </a:lnTo>
                    <a:lnTo>
                      <a:pt x="5028162" y="8273"/>
                    </a:lnTo>
                    <a:lnTo>
                      <a:pt x="5039193" y="7849"/>
                    </a:lnTo>
                    <a:lnTo>
                      <a:pt x="5039193" y="7849"/>
                    </a:lnTo>
                    <a:lnTo>
                      <a:pt x="5050224" y="7531"/>
                    </a:lnTo>
                    <a:lnTo>
                      <a:pt x="5050224" y="7531"/>
                    </a:lnTo>
                    <a:lnTo>
                      <a:pt x="5061149" y="7212"/>
                    </a:lnTo>
                    <a:lnTo>
                      <a:pt x="5061149" y="7212"/>
                    </a:lnTo>
                    <a:lnTo>
                      <a:pt x="5072179" y="7000"/>
                    </a:lnTo>
                    <a:lnTo>
                      <a:pt x="5072179" y="7000"/>
                    </a:lnTo>
                    <a:lnTo>
                      <a:pt x="5083211" y="6682"/>
                    </a:lnTo>
                    <a:lnTo>
                      <a:pt x="5083211" y="6682"/>
                    </a:lnTo>
                    <a:lnTo>
                      <a:pt x="5094241" y="6364"/>
                    </a:lnTo>
                    <a:lnTo>
                      <a:pt x="5094241" y="6364"/>
                    </a:lnTo>
                    <a:lnTo>
                      <a:pt x="5105166" y="6046"/>
                    </a:lnTo>
                    <a:lnTo>
                      <a:pt x="5105166" y="6046"/>
                    </a:lnTo>
                    <a:lnTo>
                      <a:pt x="5116197" y="5834"/>
                    </a:lnTo>
                    <a:lnTo>
                      <a:pt x="5116197" y="5834"/>
                    </a:lnTo>
                    <a:lnTo>
                      <a:pt x="5127228" y="5515"/>
                    </a:lnTo>
                    <a:lnTo>
                      <a:pt x="5127228" y="5515"/>
                    </a:lnTo>
                    <a:lnTo>
                      <a:pt x="5138259" y="5303"/>
                    </a:lnTo>
                    <a:lnTo>
                      <a:pt x="5138259" y="5303"/>
                    </a:lnTo>
                    <a:lnTo>
                      <a:pt x="5149183" y="4985"/>
                    </a:lnTo>
                    <a:lnTo>
                      <a:pt x="5149183" y="4985"/>
                    </a:lnTo>
                    <a:lnTo>
                      <a:pt x="5160215" y="4773"/>
                    </a:lnTo>
                    <a:lnTo>
                      <a:pt x="5160215" y="4773"/>
                    </a:lnTo>
                    <a:lnTo>
                      <a:pt x="5171245" y="4561"/>
                    </a:lnTo>
                    <a:lnTo>
                      <a:pt x="5171245" y="4561"/>
                    </a:lnTo>
                    <a:lnTo>
                      <a:pt x="5182276" y="4349"/>
                    </a:lnTo>
                    <a:lnTo>
                      <a:pt x="5182276" y="4349"/>
                    </a:lnTo>
                    <a:lnTo>
                      <a:pt x="5193201" y="4137"/>
                    </a:lnTo>
                    <a:lnTo>
                      <a:pt x="5193201" y="4137"/>
                    </a:lnTo>
                    <a:lnTo>
                      <a:pt x="5204232" y="3924"/>
                    </a:lnTo>
                    <a:lnTo>
                      <a:pt x="5204232" y="3924"/>
                    </a:lnTo>
                    <a:lnTo>
                      <a:pt x="5215263" y="3712"/>
                    </a:lnTo>
                    <a:lnTo>
                      <a:pt x="5215263" y="3712"/>
                    </a:lnTo>
                    <a:lnTo>
                      <a:pt x="5226293" y="3500"/>
                    </a:lnTo>
                    <a:lnTo>
                      <a:pt x="5226293" y="3500"/>
                    </a:lnTo>
                    <a:lnTo>
                      <a:pt x="5237218" y="3288"/>
                    </a:lnTo>
                    <a:lnTo>
                      <a:pt x="5237218" y="3288"/>
                    </a:lnTo>
                    <a:lnTo>
                      <a:pt x="5248249" y="3076"/>
                    </a:lnTo>
                    <a:lnTo>
                      <a:pt x="5248249" y="3076"/>
                    </a:lnTo>
                    <a:lnTo>
                      <a:pt x="5259280" y="2864"/>
                    </a:lnTo>
                    <a:lnTo>
                      <a:pt x="5259280" y="2864"/>
                    </a:lnTo>
                    <a:lnTo>
                      <a:pt x="5270205" y="2758"/>
                    </a:lnTo>
                    <a:lnTo>
                      <a:pt x="5270205" y="2758"/>
                    </a:lnTo>
                    <a:lnTo>
                      <a:pt x="5281235" y="2545"/>
                    </a:lnTo>
                    <a:lnTo>
                      <a:pt x="5281235" y="2545"/>
                    </a:lnTo>
                    <a:lnTo>
                      <a:pt x="5292266" y="2333"/>
                    </a:lnTo>
                    <a:lnTo>
                      <a:pt x="5292266" y="2333"/>
                    </a:lnTo>
                    <a:lnTo>
                      <a:pt x="5303297" y="2227"/>
                    </a:lnTo>
                    <a:lnTo>
                      <a:pt x="5303297" y="2227"/>
                    </a:lnTo>
                    <a:lnTo>
                      <a:pt x="5314222" y="2015"/>
                    </a:lnTo>
                    <a:lnTo>
                      <a:pt x="5314222" y="2015"/>
                    </a:lnTo>
                    <a:lnTo>
                      <a:pt x="5325253" y="1909"/>
                    </a:lnTo>
                    <a:lnTo>
                      <a:pt x="5325253" y="1909"/>
                    </a:lnTo>
                    <a:lnTo>
                      <a:pt x="5336284" y="1697"/>
                    </a:lnTo>
                    <a:lnTo>
                      <a:pt x="5336284" y="1697"/>
                    </a:lnTo>
                    <a:lnTo>
                      <a:pt x="5347314" y="1591"/>
                    </a:lnTo>
                    <a:lnTo>
                      <a:pt x="5347314" y="1591"/>
                    </a:lnTo>
                    <a:lnTo>
                      <a:pt x="5358239" y="1379"/>
                    </a:lnTo>
                    <a:lnTo>
                      <a:pt x="5358239" y="1379"/>
                    </a:lnTo>
                    <a:lnTo>
                      <a:pt x="5369270" y="1273"/>
                    </a:lnTo>
                    <a:lnTo>
                      <a:pt x="5369270" y="1273"/>
                    </a:lnTo>
                    <a:lnTo>
                      <a:pt x="5380301" y="1167"/>
                    </a:lnTo>
                    <a:lnTo>
                      <a:pt x="5380301" y="1167"/>
                    </a:lnTo>
                    <a:lnTo>
                      <a:pt x="5391332" y="955"/>
                    </a:lnTo>
                    <a:lnTo>
                      <a:pt x="5391332" y="955"/>
                    </a:lnTo>
                    <a:lnTo>
                      <a:pt x="5402256" y="849"/>
                    </a:lnTo>
                    <a:lnTo>
                      <a:pt x="5402256" y="849"/>
                    </a:lnTo>
                    <a:lnTo>
                      <a:pt x="5413288" y="742"/>
                    </a:lnTo>
                    <a:lnTo>
                      <a:pt x="5413288" y="742"/>
                    </a:lnTo>
                    <a:lnTo>
                      <a:pt x="5424318" y="636"/>
                    </a:lnTo>
                    <a:lnTo>
                      <a:pt x="5424318" y="636"/>
                    </a:lnTo>
                    <a:lnTo>
                      <a:pt x="5435243" y="530"/>
                    </a:lnTo>
                    <a:lnTo>
                      <a:pt x="5435243" y="530"/>
                    </a:lnTo>
                    <a:lnTo>
                      <a:pt x="5446274" y="424"/>
                    </a:lnTo>
                    <a:lnTo>
                      <a:pt x="5446274" y="424"/>
                    </a:lnTo>
                    <a:lnTo>
                      <a:pt x="5457305" y="318"/>
                    </a:lnTo>
                    <a:lnTo>
                      <a:pt x="5457305" y="318"/>
                    </a:lnTo>
                    <a:lnTo>
                      <a:pt x="5468336" y="212"/>
                    </a:lnTo>
                    <a:lnTo>
                      <a:pt x="5468336" y="212"/>
                    </a:lnTo>
                    <a:lnTo>
                      <a:pt x="5479260" y="106"/>
                    </a:lnTo>
                    <a:lnTo>
                      <a:pt x="5479260" y="106"/>
                    </a:lnTo>
                    <a:lnTo>
                      <a:pt x="5490292" y="0"/>
                    </a:lnTo>
                    <a:lnTo>
                      <a:pt x="5490292" y="0"/>
                    </a:lnTo>
                  </a:path>
                </a:pathLst>
              </a:custGeom>
              <a:noFill/>
              <a:ln w="27127" cap="flat">
                <a:solidFill>
                  <a:srgbClr val="0000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DBEDC863-15B2-21CB-8736-18D9BB1A4DF8}"/>
                  </a:ext>
                </a:extLst>
              </p:cNvPr>
              <p:cNvSpPr/>
              <p:nvPr/>
            </p:nvSpPr>
            <p:spPr>
              <a:xfrm>
                <a:off x="3322630" y="4395372"/>
                <a:ext cx="5490291" cy="2577826"/>
              </a:xfrm>
              <a:custGeom>
                <a:avLst/>
                <a:gdLst>
                  <a:gd name="connsiteX0" fmla="*/ 0 w 5490291"/>
                  <a:gd name="connsiteY0" fmla="*/ 2577827 h 2577826"/>
                  <a:gd name="connsiteX1" fmla="*/ 0 w 5490291"/>
                  <a:gd name="connsiteY1" fmla="*/ 2577827 h 2577826"/>
                  <a:gd name="connsiteX2" fmla="*/ 0 w 5490291"/>
                  <a:gd name="connsiteY2" fmla="*/ 2577827 h 2577826"/>
                  <a:gd name="connsiteX3" fmla="*/ 10925 w 5490291"/>
                  <a:gd name="connsiteY3" fmla="*/ 2577827 h 2577826"/>
                  <a:gd name="connsiteX4" fmla="*/ 10925 w 5490291"/>
                  <a:gd name="connsiteY4" fmla="*/ 2577827 h 2577826"/>
                  <a:gd name="connsiteX5" fmla="*/ 10925 w 5490291"/>
                  <a:gd name="connsiteY5" fmla="*/ 2577827 h 2577826"/>
                  <a:gd name="connsiteX6" fmla="*/ 21956 w 5490291"/>
                  <a:gd name="connsiteY6" fmla="*/ 2577827 h 2577826"/>
                  <a:gd name="connsiteX7" fmla="*/ 21956 w 5490291"/>
                  <a:gd name="connsiteY7" fmla="*/ 2577827 h 2577826"/>
                  <a:gd name="connsiteX8" fmla="*/ 21956 w 5490291"/>
                  <a:gd name="connsiteY8" fmla="*/ 2577827 h 2577826"/>
                  <a:gd name="connsiteX9" fmla="*/ 32987 w 5490291"/>
                  <a:gd name="connsiteY9" fmla="*/ 2577827 h 2577826"/>
                  <a:gd name="connsiteX10" fmla="*/ 32987 w 5490291"/>
                  <a:gd name="connsiteY10" fmla="*/ 2577827 h 2577826"/>
                  <a:gd name="connsiteX11" fmla="*/ 32987 w 5490291"/>
                  <a:gd name="connsiteY11" fmla="*/ 2577827 h 2577826"/>
                  <a:gd name="connsiteX12" fmla="*/ 43911 w 5490291"/>
                  <a:gd name="connsiteY12" fmla="*/ 2577827 h 2577826"/>
                  <a:gd name="connsiteX13" fmla="*/ 43911 w 5490291"/>
                  <a:gd name="connsiteY13" fmla="*/ 2577827 h 2577826"/>
                  <a:gd name="connsiteX14" fmla="*/ 43911 w 5490291"/>
                  <a:gd name="connsiteY14" fmla="*/ 2577827 h 2577826"/>
                  <a:gd name="connsiteX15" fmla="*/ 54942 w 5490291"/>
                  <a:gd name="connsiteY15" fmla="*/ 2577827 h 2577826"/>
                  <a:gd name="connsiteX16" fmla="*/ 54942 w 5490291"/>
                  <a:gd name="connsiteY16" fmla="*/ 2577827 h 2577826"/>
                  <a:gd name="connsiteX17" fmla="*/ 54942 w 5490291"/>
                  <a:gd name="connsiteY17" fmla="*/ 2577827 h 2577826"/>
                  <a:gd name="connsiteX18" fmla="*/ 65973 w 5490291"/>
                  <a:gd name="connsiteY18" fmla="*/ 2577827 h 2577826"/>
                  <a:gd name="connsiteX19" fmla="*/ 65973 w 5490291"/>
                  <a:gd name="connsiteY19" fmla="*/ 2577827 h 2577826"/>
                  <a:gd name="connsiteX20" fmla="*/ 65973 w 5490291"/>
                  <a:gd name="connsiteY20" fmla="*/ 2577827 h 2577826"/>
                  <a:gd name="connsiteX21" fmla="*/ 77004 w 5490291"/>
                  <a:gd name="connsiteY21" fmla="*/ 2577827 h 2577826"/>
                  <a:gd name="connsiteX22" fmla="*/ 77004 w 5490291"/>
                  <a:gd name="connsiteY22" fmla="*/ 2577827 h 2577826"/>
                  <a:gd name="connsiteX23" fmla="*/ 77004 w 5490291"/>
                  <a:gd name="connsiteY23" fmla="*/ 2577827 h 2577826"/>
                  <a:gd name="connsiteX24" fmla="*/ 87929 w 5490291"/>
                  <a:gd name="connsiteY24" fmla="*/ 2577827 h 2577826"/>
                  <a:gd name="connsiteX25" fmla="*/ 87929 w 5490291"/>
                  <a:gd name="connsiteY25" fmla="*/ 2577827 h 2577826"/>
                  <a:gd name="connsiteX26" fmla="*/ 87929 w 5490291"/>
                  <a:gd name="connsiteY26" fmla="*/ 2577827 h 2577826"/>
                  <a:gd name="connsiteX27" fmla="*/ 98960 w 5490291"/>
                  <a:gd name="connsiteY27" fmla="*/ 2577827 h 2577826"/>
                  <a:gd name="connsiteX28" fmla="*/ 98960 w 5490291"/>
                  <a:gd name="connsiteY28" fmla="*/ 2577827 h 2577826"/>
                  <a:gd name="connsiteX29" fmla="*/ 98960 w 5490291"/>
                  <a:gd name="connsiteY29" fmla="*/ 2577827 h 2577826"/>
                  <a:gd name="connsiteX30" fmla="*/ 109990 w 5490291"/>
                  <a:gd name="connsiteY30" fmla="*/ 2577827 h 2577826"/>
                  <a:gd name="connsiteX31" fmla="*/ 109990 w 5490291"/>
                  <a:gd name="connsiteY31" fmla="*/ 2577827 h 2577826"/>
                  <a:gd name="connsiteX32" fmla="*/ 109990 w 5490291"/>
                  <a:gd name="connsiteY32" fmla="*/ 2577827 h 2577826"/>
                  <a:gd name="connsiteX33" fmla="*/ 121021 w 5490291"/>
                  <a:gd name="connsiteY33" fmla="*/ 2577827 h 2577826"/>
                  <a:gd name="connsiteX34" fmla="*/ 121021 w 5490291"/>
                  <a:gd name="connsiteY34" fmla="*/ 2577827 h 2577826"/>
                  <a:gd name="connsiteX35" fmla="*/ 121021 w 5490291"/>
                  <a:gd name="connsiteY35" fmla="*/ 2577827 h 2577826"/>
                  <a:gd name="connsiteX36" fmla="*/ 131946 w 5490291"/>
                  <a:gd name="connsiteY36" fmla="*/ 2577827 h 2577826"/>
                  <a:gd name="connsiteX37" fmla="*/ 131946 w 5490291"/>
                  <a:gd name="connsiteY37" fmla="*/ 2577827 h 2577826"/>
                  <a:gd name="connsiteX38" fmla="*/ 131946 w 5490291"/>
                  <a:gd name="connsiteY38" fmla="*/ 2577827 h 2577826"/>
                  <a:gd name="connsiteX39" fmla="*/ 142977 w 5490291"/>
                  <a:gd name="connsiteY39" fmla="*/ 2577827 h 2577826"/>
                  <a:gd name="connsiteX40" fmla="*/ 142977 w 5490291"/>
                  <a:gd name="connsiteY40" fmla="*/ 2577827 h 2577826"/>
                  <a:gd name="connsiteX41" fmla="*/ 142977 w 5490291"/>
                  <a:gd name="connsiteY41" fmla="*/ 2577827 h 2577826"/>
                  <a:gd name="connsiteX42" fmla="*/ 154008 w 5490291"/>
                  <a:gd name="connsiteY42" fmla="*/ 2577827 h 2577826"/>
                  <a:gd name="connsiteX43" fmla="*/ 154008 w 5490291"/>
                  <a:gd name="connsiteY43" fmla="*/ 2577827 h 2577826"/>
                  <a:gd name="connsiteX44" fmla="*/ 154008 w 5490291"/>
                  <a:gd name="connsiteY44" fmla="*/ 2577827 h 2577826"/>
                  <a:gd name="connsiteX45" fmla="*/ 165039 w 5490291"/>
                  <a:gd name="connsiteY45" fmla="*/ 2577827 h 2577826"/>
                  <a:gd name="connsiteX46" fmla="*/ 165039 w 5490291"/>
                  <a:gd name="connsiteY46" fmla="*/ 2577827 h 2577826"/>
                  <a:gd name="connsiteX47" fmla="*/ 165039 w 5490291"/>
                  <a:gd name="connsiteY47" fmla="*/ 2577827 h 2577826"/>
                  <a:gd name="connsiteX48" fmla="*/ 175963 w 5490291"/>
                  <a:gd name="connsiteY48" fmla="*/ 2577827 h 2577826"/>
                  <a:gd name="connsiteX49" fmla="*/ 175963 w 5490291"/>
                  <a:gd name="connsiteY49" fmla="*/ 2577827 h 2577826"/>
                  <a:gd name="connsiteX50" fmla="*/ 175963 w 5490291"/>
                  <a:gd name="connsiteY50" fmla="*/ 2577827 h 2577826"/>
                  <a:gd name="connsiteX51" fmla="*/ 186994 w 5490291"/>
                  <a:gd name="connsiteY51" fmla="*/ 2577827 h 2577826"/>
                  <a:gd name="connsiteX52" fmla="*/ 186994 w 5490291"/>
                  <a:gd name="connsiteY52" fmla="*/ 2577827 h 2577826"/>
                  <a:gd name="connsiteX53" fmla="*/ 186994 w 5490291"/>
                  <a:gd name="connsiteY53" fmla="*/ 2577827 h 2577826"/>
                  <a:gd name="connsiteX54" fmla="*/ 198025 w 5490291"/>
                  <a:gd name="connsiteY54" fmla="*/ 2577827 h 2577826"/>
                  <a:gd name="connsiteX55" fmla="*/ 198025 w 5490291"/>
                  <a:gd name="connsiteY55" fmla="*/ 2577827 h 2577826"/>
                  <a:gd name="connsiteX56" fmla="*/ 198025 w 5490291"/>
                  <a:gd name="connsiteY56" fmla="*/ 2577827 h 2577826"/>
                  <a:gd name="connsiteX57" fmla="*/ 208950 w 5490291"/>
                  <a:gd name="connsiteY57" fmla="*/ 2577827 h 2577826"/>
                  <a:gd name="connsiteX58" fmla="*/ 208950 w 5490291"/>
                  <a:gd name="connsiteY58" fmla="*/ 2577827 h 2577826"/>
                  <a:gd name="connsiteX59" fmla="*/ 208950 w 5490291"/>
                  <a:gd name="connsiteY59" fmla="*/ 2577827 h 2577826"/>
                  <a:gd name="connsiteX60" fmla="*/ 219981 w 5490291"/>
                  <a:gd name="connsiteY60" fmla="*/ 2577827 h 2577826"/>
                  <a:gd name="connsiteX61" fmla="*/ 219981 w 5490291"/>
                  <a:gd name="connsiteY61" fmla="*/ 2577827 h 2577826"/>
                  <a:gd name="connsiteX62" fmla="*/ 219981 w 5490291"/>
                  <a:gd name="connsiteY62" fmla="*/ 2577827 h 2577826"/>
                  <a:gd name="connsiteX63" fmla="*/ 231012 w 5490291"/>
                  <a:gd name="connsiteY63" fmla="*/ 2577827 h 2577826"/>
                  <a:gd name="connsiteX64" fmla="*/ 231012 w 5490291"/>
                  <a:gd name="connsiteY64" fmla="*/ 2577827 h 2577826"/>
                  <a:gd name="connsiteX65" fmla="*/ 231012 w 5490291"/>
                  <a:gd name="connsiteY65" fmla="*/ 2577827 h 2577826"/>
                  <a:gd name="connsiteX66" fmla="*/ 242042 w 5490291"/>
                  <a:gd name="connsiteY66" fmla="*/ 2577827 h 2577826"/>
                  <a:gd name="connsiteX67" fmla="*/ 242042 w 5490291"/>
                  <a:gd name="connsiteY67" fmla="*/ 2577827 h 2577826"/>
                  <a:gd name="connsiteX68" fmla="*/ 242042 w 5490291"/>
                  <a:gd name="connsiteY68" fmla="*/ 2577827 h 2577826"/>
                  <a:gd name="connsiteX69" fmla="*/ 252967 w 5490291"/>
                  <a:gd name="connsiteY69" fmla="*/ 2577827 h 2577826"/>
                  <a:gd name="connsiteX70" fmla="*/ 252967 w 5490291"/>
                  <a:gd name="connsiteY70" fmla="*/ 2577827 h 2577826"/>
                  <a:gd name="connsiteX71" fmla="*/ 252967 w 5490291"/>
                  <a:gd name="connsiteY71" fmla="*/ 2577827 h 2577826"/>
                  <a:gd name="connsiteX72" fmla="*/ 263998 w 5490291"/>
                  <a:gd name="connsiteY72" fmla="*/ 2577827 h 2577826"/>
                  <a:gd name="connsiteX73" fmla="*/ 263998 w 5490291"/>
                  <a:gd name="connsiteY73" fmla="*/ 2577827 h 2577826"/>
                  <a:gd name="connsiteX74" fmla="*/ 263998 w 5490291"/>
                  <a:gd name="connsiteY74" fmla="*/ 2577827 h 2577826"/>
                  <a:gd name="connsiteX75" fmla="*/ 275029 w 5490291"/>
                  <a:gd name="connsiteY75" fmla="*/ 2577827 h 2577826"/>
                  <a:gd name="connsiteX76" fmla="*/ 275029 w 5490291"/>
                  <a:gd name="connsiteY76" fmla="*/ 2577827 h 2577826"/>
                  <a:gd name="connsiteX77" fmla="*/ 275029 w 5490291"/>
                  <a:gd name="connsiteY77" fmla="*/ 2577827 h 2577826"/>
                  <a:gd name="connsiteX78" fmla="*/ 286060 w 5490291"/>
                  <a:gd name="connsiteY78" fmla="*/ 2577827 h 2577826"/>
                  <a:gd name="connsiteX79" fmla="*/ 286060 w 5490291"/>
                  <a:gd name="connsiteY79" fmla="*/ 2577827 h 2577826"/>
                  <a:gd name="connsiteX80" fmla="*/ 286060 w 5490291"/>
                  <a:gd name="connsiteY80" fmla="*/ 2577827 h 2577826"/>
                  <a:gd name="connsiteX81" fmla="*/ 296985 w 5490291"/>
                  <a:gd name="connsiteY81" fmla="*/ 2577827 h 2577826"/>
                  <a:gd name="connsiteX82" fmla="*/ 296985 w 5490291"/>
                  <a:gd name="connsiteY82" fmla="*/ 2577827 h 2577826"/>
                  <a:gd name="connsiteX83" fmla="*/ 296985 w 5490291"/>
                  <a:gd name="connsiteY83" fmla="*/ 2577827 h 2577826"/>
                  <a:gd name="connsiteX84" fmla="*/ 308016 w 5490291"/>
                  <a:gd name="connsiteY84" fmla="*/ 2577827 h 2577826"/>
                  <a:gd name="connsiteX85" fmla="*/ 308016 w 5490291"/>
                  <a:gd name="connsiteY85" fmla="*/ 2577827 h 2577826"/>
                  <a:gd name="connsiteX86" fmla="*/ 308016 w 5490291"/>
                  <a:gd name="connsiteY86" fmla="*/ 2577827 h 2577826"/>
                  <a:gd name="connsiteX87" fmla="*/ 319046 w 5490291"/>
                  <a:gd name="connsiteY87" fmla="*/ 2577827 h 2577826"/>
                  <a:gd name="connsiteX88" fmla="*/ 319046 w 5490291"/>
                  <a:gd name="connsiteY88" fmla="*/ 2577827 h 2577826"/>
                  <a:gd name="connsiteX89" fmla="*/ 319046 w 5490291"/>
                  <a:gd name="connsiteY89" fmla="*/ 2577827 h 2577826"/>
                  <a:gd name="connsiteX90" fmla="*/ 330077 w 5490291"/>
                  <a:gd name="connsiteY90" fmla="*/ 2577721 h 2577826"/>
                  <a:gd name="connsiteX91" fmla="*/ 330077 w 5490291"/>
                  <a:gd name="connsiteY91" fmla="*/ 2577721 h 2577826"/>
                  <a:gd name="connsiteX92" fmla="*/ 330077 w 5490291"/>
                  <a:gd name="connsiteY92" fmla="*/ 2577721 h 2577826"/>
                  <a:gd name="connsiteX93" fmla="*/ 341002 w 5490291"/>
                  <a:gd name="connsiteY93" fmla="*/ 2577721 h 2577826"/>
                  <a:gd name="connsiteX94" fmla="*/ 341002 w 5490291"/>
                  <a:gd name="connsiteY94" fmla="*/ 2577721 h 2577826"/>
                  <a:gd name="connsiteX95" fmla="*/ 341002 w 5490291"/>
                  <a:gd name="connsiteY95" fmla="*/ 2577721 h 2577826"/>
                  <a:gd name="connsiteX96" fmla="*/ 352033 w 5490291"/>
                  <a:gd name="connsiteY96" fmla="*/ 2577721 h 2577826"/>
                  <a:gd name="connsiteX97" fmla="*/ 352033 w 5490291"/>
                  <a:gd name="connsiteY97" fmla="*/ 2577721 h 2577826"/>
                  <a:gd name="connsiteX98" fmla="*/ 352033 w 5490291"/>
                  <a:gd name="connsiteY98" fmla="*/ 2577721 h 2577826"/>
                  <a:gd name="connsiteX99" fmla="*/ 363064 w 5490291"/>
                  <a:gd name="connsiteY99" fmla="*/ 2577721 h 2577826"/>
                  <a:gd name="connsiteX100" fmla="*/ 363064 w 5490291"/>
                  <a:gd name="connsiteY100" fmla="*/ 2577721 h 2577826"/>
                  <a:gd name="connsiteX101" fmla="*/ 363064 w 5490291"/>
                  <a:gd name="connsiteY101" fmla="*/ 2577721 h 2577826"/>
                  <a:gd name="connsiteX102" fmla="*/ 374095 w 5490291"/>
                  <a:gd name="connsiteY102" fmla="*/ 2577721 h 2577826"/>
                  <a:gd name="connsiteX103" fmla="*/ 374095 w 5490291"/>
                  <a:gd name="connsiteY103" fmla="*/ 2577721 h 2577826"/>
                  <a:gd name="connsiteX104" fmla="*/ 374095 w 5490291"/>
                  <a:gd name="connsiteY104" fmla="*/ 2577721 h 2577826"/>
                  <a:gd name="connsiteX105" fmla="*/ 385019 w 5490291"/>
                  <a:gd name="connsiteY105" fmla="*/ 2577721 h 2577826"/>
                  <a:gd name="connsiteX106" fmla="*/ 385019 w 5490291"/>
                  <a:gd name="connsiteY106" fmla="*/ 2577721 h 2577826"/>
                  <a:gd name="connsiteX107" fmla="*/ 385019 w 5490291"/>
                  <a:gd name="connsiteY107" fmla="*/ 2577721 h 2577826"/>
                  <a:gd name="connsiteX108" fmla="*/ 396050 w 5490291"/>
                  <a:gd name="connsiteY108" fmla="*/ 2577721 h 2577826"/>
                  <a:gd name="connsiteX109" fmla="*/ 396050 w 5490291"/>
                  <a:gd name="connsiteY109" fmla="*/ 2577721 h 2577826"/>
                  <a:gd name="connsiteX110" fmla="*/ 396050 w 5490291"/>
                  <a:gd name="connsiteY110" fmla="*/ 2577721 h 2577826"/>
                  <a:gd name="connsiteX111" fmla="*/ 407081 w 5490291"/>
                  <a:gd name="connsiteY111" fmla="*/ 2577721 h 2577826"/>
                  <a:gd name="connsiteX112" fmla="*/ 407081 w 5490291"/>
                  <a:gd name="connsiteY112" fmla="*/ 2577721 h 2577826"/>
                  <a:gd name="connsiteX113" fmla="*/ 407081 w 5490291"/>
                  <a:gd name="connsiteY113" fmla="*/ 2577721 h 2577826"/>
                  <a:gd name="connsiteX114" fmla="*/ 418006 w 5490291"/>
                  <a:gd name="connsiteY114" fmla="*/ 2577721 h 2577826"/>
                  <a:gd name="connsiteX115" fmla="*/ 418006 w 5490291"/>
                  <a:gd name="connsiteY115" fmla="*/ 2577721 h 2577826"/>
                  <a:gd name="connsiteX116" fmla="*/ 418006 w 5490291"/>
                  <a:gd name="connsiteY116" fmla="*/ 2577721 h 2577826"/>
                  <a:gd name="connsiteX117" fmla="*/ 429037 w 5490291"/>
                  <a:gd name="connsiteY117" fmla="*/ 2577721 h 2577826"/>
                  <a:gd name="connsiteX118" fmla="*/ 429037 w 5490291"/>
                  <a:gd name="connsiteY118" fmla="*/ 2577721 h 2577826"/>
                  <a:gd name="connsiteX119" fmla="*/ 429037 w 5490291"/>
                  <a:gd name="connsiteY119" fmla="*/ 2577721 h 2577826"/>
                  <a:gd name="connsiteX120" fmla="*/ 440068 w 5490291"/>
                  <a:gd name="connsiteY120" fmla="*/ 2577721 h 2577826"/>
                  <a:gd name="connsiteX121" fmla="*/ 440068 w 5490291"/>
                  <a:gd name="connsiteY121" fmla="*/ 2577721 h 2577826"/>
                  <a:gd name="connsiteX122" fmla="*/ 440068 w 5490291"/>
                  <a:gd name="connsiteY122" fmla="*/ 2577721 h 2577826"/>
                  <a:gd name="connsiteX123" fmla="*/ 451098 w 5490291"/>
                  <a:gd name="connsiteY123" fmla="*/ 2577721 h 2577826"/>
                  <a:gd name="connsiteX124" fmla="*/ 451098 w 5490291"/>
                  <a:gd name="connsiteY124" fmla="*/ 2577721 h 2577826"/>
                  <a:gd name="connsiteX125" fmla="*/ 451098 w 5490291"/>
                  <a:gd name="connsiteY125" fmla="*/ 2577721 h 2577826"/>
                  <a:gd name="connsiteX126" fmla="*/ 462023 w 5490291"/>
                  <a:gd name="connsiteY126" fmla="*/ 2577721 h 2577826"/>
                  <a:gd name="connsiteX127" fmla="*/ 462023 w 5490291"/>
                  <a:gd name="connsiteY127" fmla="*/ 2577721 h 2577826"/>
                  <a:gd name="connsiteX128" fmla="*/ 462023 w 5490291"/>
                  <a:gd name="connsiteY128" fmla="*/ 2577721 h 2577826"/>
                  <a:gd name="connsiteX129" fmla="*/ 473054 w 5490291"/>
                  <a:gd name="connsiteY129" fmla="*/ 2577721 h 2577826"/>
                  <a:gd name="connsiteX130" fmla="*/ 473054 w 5490291"/>
                  <a:gd name="connsiteY130" fmla="*/ 2577721 h 2577826"/>
                  <a:gd name="connsiteX131" fmla="*/ 473054 w 5490291"/>
                  <a:gd name="connsiteY131" fmla="*/ 2577721 h 2577826"/>
                  <a:gd name="connsiteX132" fmla="*/ 484085 w 5490291"/>
                  <a:gd name="connsiteY132" fmla="*/ 2577721 h 2577826"/>
                  <a:gd name="connsiteX133" fmla="*/ 484085 w 5490291"/>
                  <a:gd name="connsiteY133" fmla="*/ 2577721 h 2577826"/>
                  <a:gd name="connsiteX134" fmla="*/ 484085 w 5490291"/>
                  <a:gd name="connsiteY134" fmla="*/ 2577721 h 2577826"/>
                  <a:gd name="connsiteX135" fmla="*/ 495116 w 5490291"/>
                  <a:gd name="connsiteY135" fmla="*/ 2577721 h 2577826"/>
                  <a:gd name="connsiteX136" fmla="*/ 495116 w 5490291"/>
                  <a:gd name="connsiteY136" fmla="*/ 2577721 h 2577826"/>
                  <a:gd name="connsiteX137" fmla="*/ 495116 w 5490291"/>
                  <a:gd name="connsiteY137" fmla="*/ 2577721 h 2577826"/>
                  <a:gd name="connsiteX138" fmla="*/ 506041 w 5490291"/>
                  <a:gd name="connsiteY138" fmla="*/ 2577721 h 2577826"/>
                  <a:gd name="connsiteX139" fmla="*/ 506041 w 5490291"/>
                  <a:gd name="connsiteY139" fmla="*/ 2577721 h 2577826"/>
                  <a:gd name="connsiteX140" fmla="*/ 506041 w 5490291"/>
                  <a:gd name="connsiteY140" fmla="*/ 2577721 h 2577826"/>
                  <a:gd name="connsiteX141" fmla="*/ 517071 w 5490291"/>
                  <a:gd name="connsiteY141" fmla="*/ 2577721 h 2577826"/>
                  <a:gd name="connsiteX142" fmla="*/ 517071 w 5490291"/>
                  <a:gd name="connsiteY142" fmla="*/ 2577721 h 2577826"/>
                  <a:gd name="connsiteX143" fmla="*/ 517071 w 5490291"/>
                  <a:gd name="connsiteY143" fmla="*/ 2577721 h 2577826"/>
                  <a:gd name="connsiteX144" fmla="*/ 528102 w 5490291"/>
                  <a:gd name="connsiteY144" fmla="*/ 2577721 h 2577826"/>
                  <a:gd name="connsiteX145" fmla="*/ 528102 w 5490291"/>
                  <a:gd name="connsiteY145" fmla="*/ 2577721 h 2577826"/>
                  <a:gd name="connsiteX146" fmla="*/ 528102 w 5490291"/>
                  <a:gd name="connsiteY146" fmla="*/ 2577721 h 2577826"/>
                  <a:gd name="connsiteX147" fmla="*/ 539133 w 5490291"/>
                  <a:gd name="connsiteY147" fmla="*/ 2577721 h 2577826"/>
                  <a:gd name="connsiteX148" fmla="*/ 539133 w 5490291"/>
                  <a:gd name="connsiteY148" fmla="*/ 2577721 h 2577826"/>
                  <a:gd name="connsiteX149" fmla="*/ 539133 w 5490291"/>
                  <a:gd name="connsiteY149" fmla="*/ 2577721 h 2577826"/>
                  <a:gd name="connsiteX150" fmla="*/ 550058 w 5490291"/>
                  <a:gd name="connsiteY150" fmla="*/ 2577721 h 2577826"/>
                  <a:gd name="connsiteX151" fmla="*/ 550058 w 5490291"/>
                  <a:gd name="connsiteY151" fmla="*/ 2577721 h 2577826"/>
                  <a:gd name="connsiteX152" fmla="*/ 550058 w 5490291"/>
                  <a:gd name="connsiteY152" fmla="*/ 2577721 h 2577826"/>
                  <a:gd name="connsiteX153" fmla="*/ 561089 w 5490291"/>
                  <a:gd name="connsiteY153" fmla="*/ 2577721 h 2577826"/>
                  <a:gd name="connsiteX154" fmla="*/ 561089 w 5490291"/>
                  <a:gd name="connsiteY154" fmla="*/ 2577721 h 2577826"/>
                  <a:gd name="connsiteX155" fmla="*/ 561089 w 5490291"/>
                  <a:gd name="connsiteY155" fmla="*/ 2577721 h 2577826"/>
                  <a:gd name="connsiteX156" fmla="*/ 572120 w 5490291"/>
                  <a:gd name="connsiteY156" fmla="*/ 2577721 h 2577826"/>
                  <a:gd name="connsiteX157" fmla="*/ 572120 w 5490291"/>
                  <a:gd name="connsiteY157" fmla="*/ 2577721 h 2577826"/>
                  <a:gd name="connsiteX158" fmla="*/ 572120 w 5490291"/>
                  <a:gd name="connsiteY158" fmla="*/ 2577721 h 2577826"/>
                  <a:gd name="connsiteX159" fmla="*/ 583045 w 5490291"/>
                  <a:gd name="connsiteY159" fmla="*/ 2577721 h 2577826"/>
                  <a:gd name="connsiteX160" fmla="*/ 583045 w 5490291"/>
                  <a:gd name="connsiteY160" fmla="*/ 2577721 h 2577826"/>
                  <a:gd name="connsiteX161" fmla="*/ 583045 w 5490291"/>
                  <a:gd name="connsiteY161" fmla="*/ 2577721 h 2577826"/>
                  <a:gd name="connsiteX162" fmla="*/ 594075 w 5490291"/>
                  <a:gd name="connsiteY162" fmla="*/ 2577721 h 2577826"/>
                  <a:gd name="connsiteX163" fmla="*/ 594075 w 5490291"/>
                  <a:gd name="connsiteY163" fmla="*/ 2577721 h 2577826"/>
                  <a:gd name="connsiteX164" fmla="*/ 594075 w 5490291"/>
                  <a:gd name="connsiteY164" fmla="*/ 2577721 h 2577826"/>
                  <a:gd name="connsiteX165" fmla="*/ 605106 w 5490291"/>
                  <a:gd name="connsiteY165" fmla="*/ 2577614 h 2577826"/>
                  <a:gd name="connsiteX166" fmla="*/ 605106 w 5490291"/>
                  <a:gd name="connsiteY166" fmla="*/ 2577614 h 2577826"/>
                  <a:gd name="connsiteX167" fmla="*/ 605106 w 5490291"/>
                  <a:gd name="connsiteY167" fmla="*/ 2577614 h 2577826"/>
                  <a:gd name="connsiteX168" fmla="*/ 616137 w 5490291"/>
                  <a:gd name="connsiteY168" fmla="*/ 2577614 h 2577826"/>
                  <a:gd name="connsiteX169" fmla="*/ 616137 w 5490291"/>
                  <a:gd name="connsiteY169" fmla="*/ 2577614 h 2577826"/>
                  <a:gd name="connsiteX170" fmla="*/ 616137 w 5490291"/>
                  <a:gd name="connsiteY170" fmla="*/ 2577614 h 2577826"/>
                  <a:gd name="connsiteX171" fmla="*/ 627062 w 5490291"/>
                  <a:gd name="connsiteY171" fmla="*/ 2577614 h 2577826"/>
                  <a:gd name="connsiteX172" fmla="*/ 627062 w 5490291"/>
                  <a:gd name="connsiteY172" fmla="*/ 2577614 h 2577826"/>
                  <a:gd name="connsiteX173" fmla="*/ 627062 w 5490291"/>
                  <a:gd name="connsiteY173" fmla="*/ 2577614 h 2577826"/>
                  <a:gd name="connsiteX174" fmla="*/ 638093 w 5490291"/>
                  <a:gd name="connsiteY174" fmla="*/ 2577614 h 2577826"/>
                  <a:gd name="connsiteX175" fmla="*/ 638093 w 5490291"/>
                  <a:gd name="connsiteY175" fmla="*/ 2577614 h 2577826"/>
                  <a:gd name="connsiteX176" fmla="*/ 638093 w 5490291"/>
                  <a:gd name="connsiteY176" fmla="*/ 2577614 h 2577826"/>
                  <a:gd name="connsiteX177" fmla="*/ 649124 w 5490291"/>
                  <a:gd name="connsiteY177" fmla="*/ 2577614 h 2577826"/>
                  <a:gd name="connsiteX178" fmla="*/ 649124 w 5490291"/>
                  <a:gd name="connsiteY178" fmla="*/ 2577614 h 2577826"/>
                  <a:gd name="connsiteX179" fmla="*/ 649124 w 5490291"/>
                  <a:gd name="connsiteY179" fmla="*/ 2577614 h 2577826"/>
                  <a:gd name="connsiteX180" fmla="*/ 660154 w 5490291"/>
                  <a:gd name="connsiteY180" fmla="*/ 2577614 h 2577826"/>
                  <a:gd name="connsiteX181" fmla="*/ 660154 w 5490291"/>
                  <a:gd name="connsiteY181" fmla="*/ 2577614 h 2577826"/>
                  <a:gd name="connsiteX182" fmla="*/ 660154 w 5490291"/>
                  <a:gd name="connsiteY182" fmla="*/ 2577614 h 2577826"/>
                  <a:gd name="connsiteX183" fmla="*/ 671079 w 5490291"/>
                  <a:gd name="connsiteY183" fmla="*/ 2577614 h 2577826"/>
                  <a:gd name="connsiteX184" fmla="*/ 671079 w 5490291"/>
                  <a:gd name="connsiteY184" fmla="*/ 2577614 h 2577826"/>
                  <a:gd name="connsiteX185" fmla="*/ 671079 w 5490291"/>
                  <a:gd name="connsiteY185" fmla="*/ 2577614 h 2577826"/>
                  <a:gd name="connsiteX186" fmla="*/ 682110 w 5490291"/>
                  <a:gd name="connsiteY186" fmla="*/ 2577614 h 2577826"/>
                  <a:gd name="connsiteX187" fmla="*/ 682110 w 5490291"/>
                  <a:gd name="connsiteY187" fmla="*/ 2577614 h 2577826"/>
                  <a:gd name="connsiteX188" fmla="*/ 682110 w 5490291"/>
                  <a:gd name="connsiteY188" fmla="*/ 2577614 h 2577826"/>
                  <a:gd name="connsiteX189" fmla="*/ 693141 w 5490291"/>
                  <a:gd name="connsiteY189" fmla="*/ 2577614 h 2577826"/>
                  <a:gd name="connsiteX190" fmla="*/ 693141 w 5490291"/>
                  <a:gd name="connsiteY190" fmla="*/ 2577614 h 2577826"/>
                  <a:gd name="connsiteX191" fmla="*/ 693141 w 5490291"/>
                  <a:gd name="connsiteY191" fmla="*/ 2577614 h 2577826"/>
                  <a:gd name="connsiteX192" fmla="*/ 704172 w 5490291"/>
                  <a:gd name="connsiteY192" fmla="*/ 2577614 h 2577826"/>
                  <a:gd name="connsiteX193" fmla="*/ 704172 w 5490291"/>
                  <a:gd name="connsiteY193" fmla="*/ 2577614 h 2577826"/>
                  <a:gd name="connsiteX194" fmla="*/ 704172 w 5490291"/>
                  <a:gd name="connsiteY194" fmla="*/ 2577614 h 2577826"/>
                  <a:gd name="connsiteX195" fmla="*/ 715097 w 5490291"/>
                  <a:gd name="connsiteY195" fmla="*/ 2577614 h 2577826"/>
                  <a:gd name="connsiteX196" fmla="*/ 715097 w 5490291"/>
                  <a:gd name="connsiteY196" fmla="*/ 2577614 h 2577826"/>
                  <a:gd name="connsiteX197" fmla="*/ 715097 w 5490291"/>
                  <a:gd name="connsiteY197" fmla="*/ 2577614 h 2577826"/>
                  <a:gd name="connsiteX198" fmla="*/ 726128 w 5490291"/>
                  <a:gd name="connsiteY198" fmla="*/ 2577508 h 2577826"/>
                  <a:gd name="connsiteX199" fmla="*/ 726128 w 5490291"/>
                  <a:gd name="connsiteY199" fmla="*/ 2577508 h 2577826"/>
                  <a:gd name="connsiteX200" fmla="*/ 726128 w 5490291"/>
                  <a:gd name="connsiteY200" fmla="*/ 2577508 h 2577826"/>
                  <a:gd name="connsiteX201" fmla="*/ 737158 w 5490291"/>
                  <a:gd name="connsiteY201" fmla="*/ 2577508 h 2577826"/>
                  <a:gd name="connsiteX202" fmla="*/ 737158 w 5490291"/>
                  <a:gd name="connsiteY202" fmla="*/ 2577508 h 2577826"/>
                  <a:gd name="connsiteX203" fmla="*/ 737158 w 5490291"/>
                  <a:gd name="connsiteY203" fmla="*/ 2577508 h 2577826"/>
                  <a:gd name="connsiteX204" fmla="*/ 748083 w 5490291"/>
                  <a:gd name="connsiteY204" fmla="*/ 2577508 h 2577826"/>
                  <a:gd name="connsiteX205" fmla="*/ 748083 w 5490291"/>
                  <a:gd name="connsiteY205" fmla="*/ 2577508 h 2577826"/>
                  <a:gd name="connsiteX206" fmla="*/ 748083 w 5490291"/>
                  <a:gd name="connsiteY206" fmla="*/ 2577508 h 2577826"/>
                  <a:gd name="connsiteX207" fmla="*/ 759114 w 5490291"/>
                  <a:gd name="connsiteY207" fmla="*/ 2577508 h 2577826"/>
                  <a:gd name="connsiteX208" fmla="*/ 759114 w 5490291"/>
                  <a:gd name="connsiteY208" fmla="*/ 2577508 h 2577826"/>
                  <a:gd name="connsiteX209" fmla="*/ 759114 w 5490291"/>
                  <a:gd name="connsiteY209" fmla="*/ 2577508 h 2577826"/>
                  <a:gd name="connsiteX210" fmla="*/ 770145 w 5490291"/>
                  <a:gd name="connsiteY210" fmla="*/ 2577508 h 2577826"/>
                  <a:gd name="connsiteX211" fmla="*/ 770145 w 5490291"/>
                  <a:gd name="connsiteY211" fmla="*/ 2577508 h 2577826"/>
                  <a:gd name="connsiteX212" fmla="*/ 770145 w 5490291"/>
                  <a:gd name="connsiteY212" fmla="*/ 2577508 h 2577826"/>
                  <a:gd name="connsiteX213" fmla="*/ 781176 w 5490291"/>
                  <a:gd name="connsiteY213" fmla="*/ 2577508 h 2577826"/>
                  <a:gd name="connsiteX214" fmla="*/ 781176 w 5490291"/>
                  <a:gd name="connsiteY214" fmla="*/ 2577508 h 2577826"/>
                  <a:gd name="connsiteX215" fmla="*/ 781176 w 5490291"/>
                  <a:gd name="connsiteY215" fmla="*/ 2577508 h 2577826"/>
                  <a:gd name="connsiteX216" fmla="*/ 792101 w 5490291"/>
                  <a:gd name="connsiteY216" fmla="*/ 2577508 h 2577826"/>
                  <a:gd name="connsiteX217" fmla="*/ 792101 w 5490291"/>
                  <a:gd name="connsiteY217" fmla="*/ 2577508 h 2577826"/>
                  <a:gd name="connsiteX218" fmla="*/ 792101 w 5490291"/>
                  <a:gd name="connsiteY218" fmla="*/ 2577508 h 2577826"/>
                  <a:gd name="connsiteX219" fmla="*/ 803131 w 5490291"/>
                  <a:gd name="connsiteY219" fmla="*/ 2577403 h 2577826"/>
                  <a:gd name="connsiteX220" fmla="*/ 803131 w 5490291"/>
                  <a:gd name="connsiteY220" fmla="*/ 2577403 h 2577826"/>
                  <a:gd name="connsiteX221" fmla="*/ 803131 w 5490291"/>
                  <a:gd name="connsiteY221" fmla="*/ 2577403 h 2577826"/>
                  <a:gd name="connsiteX222" fmla="*/ 814162 w 5490291"/>
                  <a:gd name="connsiteY222" fmla="*/ 2577403 h 2577826"/>
                  <a:gd name="connsiteX223" fmla="*/ 814162 w 5490291"/>
                  <a:gd name="connsiteY223" fmla="*/ 2577403 h 2577826"/>
                  <a:gd name="connsiteX224" fmla="*/ 814162 w 5490291"/>
                  <a:gd name="connsiteY224" fmla="*/ 2577403 h 2577826"/>
                  <a:gd name="connsiteX225" fmla="*/ 825193 w 5490291"/>
                  <a:gd name="connsiteY225" fmla="*/ 2577403 h 2577826"/>
                  <a:gd name="connsiteX226" fmla="*/ 825193 w 5490291"/>
                  <a:gd name="connsiteY226" fmla="*/ 2577403 h 2577826"/>
                  <a:gd name="connsiteX227" fmla="*/ 825193 w 5490291"/>
                  <a:gd name="connsiteY227" fmla="*/ 2577403 h 2577826"/>
                  <a:gd name="connsiteX228" fmla="*/ 836118 w 5490291"/>
                  <a:gd name="connsiteY228" fmla="*/ 2577403 h 2577826"/>
                  <a:gd name="connsiteX229" fmla="*/ 836118 w 5490291"/>
                  <a:gd name="connsiteY229" fmla="*/ 2577403 h 2577826"/>
                  <a:gd name="connsiteX230" fmla="*/ 836118 w 5490291"/>
                  <a:gd name="connsiteY230" fmla="*/ 2577403 h 2577826"/>
                  <a:gd name="connsiteX231" fmla="*/ 847149 w 5490291"/>
                  <a:gd name="connsiteY231" fmla="*/ 2577403 h 2577826"/>
                  <a:gd name="connsiteX232" fmla="*/ 847149 w 5490291"/>
                  <a:gd name="connsiteY232" fmla="*/ 2577403 h 2577826"/>
                  <a:gd name="connsiteX233" fmla="*/ 847149 w 5490291"/>
                  <a:gd name="connsiteY233" fmla="*/ 2577403 h 2577826"/>
                  <a:gd name="connsiteX234" fmla="*/ 858180 w 5490291"/>
                  <a:gd name="connsiteY234" fmla="*/ 2577296 h 2577826"/>
                  <a:gd name="connsiteX235" fmla="*/ 858180 w 5490291"/>
                  <a:gd name="connsiteY235" fmla="*/ 2577296 h 2577826"/>
                  <a:gd name="connsiteX236" fmla="*/ 858180 w 5490291"/>
                  <a:gd name="connsiteY236" fmla="*/ 2577296 h 2577826"/>
                  <a:gd name="connsiteX237" fmla="*/ 869210 w 5490291"/>
                  <a:gd name="connsiteY237" fmla="*/ 2577296 h 2577826"/>
                  <a:gd name="connsiteX238" fmla="*/ 869210 w 5490291"/>
                  <a:gd name="connsiteY238" fmla="*/ 2577296 h 2577826"/>
                  <a:gd name="connsiteX239" fmla="*/ 869210 w 5490291"/>
                  <a:gd name="connsiteY239" fmla="*/ 2577296 h 2577826"/>
                  <a:gd name="connsiteX240" fmla="*/ 880135 w 5490291"/>
                  <a:gd name="connsiteY240" fmla="*/ 2577296 h 2577826"/>
                  <a:gd name="connsiteX241" fmla="*/ 880135 w 5490291"/>
                  <a:gd name="connsiteY241" fmla="*/ 2577296 h 2577826"/>
                  <a:gd name="connsiteX242" fmla="*/ 880135 w 5490291"/>
                  <a:gd name="connsiteY242" fmla="*/ 2577296 h 2577826"/>
                  <a:gd name="connsiteX243" fmla="*/ 891166 w 5490291"/>
                  <a:gd name="connsiteY243" fmla="*/ 2577296 h 2577826"/>
                  <a:gd name="connsiteX244" fmla="*/ 891166 w 5490291"/>
                  <a:gd name="connsiteY244" fmla="*/ 2577296 h 2577826"/>
                  <a:gd name="connsiteX245" fmla="*/ 891166 w 5490291"/>
                  <a:gd name="connsiteY245" fmla="*/ 2577296 h 2577826"/>
                  <a:gd name="connsiteX246" fmla="*/ 902197 w 5490291"/>
                  <a:gd name="connsiteY246" fmla="*/ 2577190 h 2577826"/>
                  <a:gd name="connsiteX247" fmla="*/ 902197 w 5490291"/>
                  <a:gd name="connsiteY247" fmla="*/ 2577190 h 2577826"/>
                  <a:gd name="connsiteX248" fmla="*/ 902197 w 5490291"/>
                  <a:gd name="connsiteY248" fmla="*/ 2577190 h 2577826"/>
                  <a:gd name="connsiteX249" fmla="*/ 913228 w 5490291"/>
                  <a:gd name="connsiteY249" fmla="*/ 2577190 h 2577826"/>
                  <a:gd name="connsiteX250" fmla="*/ 913228 w 5490291"/>
                  <a:gd name="connsiteY250" fmla="*/ 2577190 h 2577826"/>
                  <a:gd name="connsiteX251" fmla="*/ 913228 w 5490291"/>
                  <a:gd name="connsiteY251" fmla="*/ 2577190 h 2577826"/>
                  <a:gd name="connsiteX252" fmla="*/ 924153 w 5490291"/>
                  <a:gd name="connsiteY252" fmla="*/ 2577190 h 2577826"/>
                  <a:gd name="connsiteX253" fmla="*/ 924153 w 5490291"/>
                  <a:gd name="connsiteY253" fmla="*/ 2577190 h 2577826"/>
                  <a:gd name="connsiteX254" fmla="*/ 924153 w 5490291"/>
                  <a:gd name="connsiteY254" fmla="*/ 2577190 h 2577826"/>
                  <a:gd name="connsiteX255" fmla="*/ 935183 w 5490291"/>
                  <a:gd name="connsiteY255" fmla="*/ 2577084 h 2577826"/>
                  <a:gd name="connsiteX256" fmla="*/ 935183 w 5490291"/>
                  <a:gd name="connsiteY256" fmla="*/ 2577084 h 2577826"/>
                  <a:gd name="connsiteX257" fmla="*/ 935183 w 5490291"/>
                  <a:gd name="connsiteY257" fmla="*/ 2577084 h 2577826"/>
                  <a:gd name="connsiteX258" fmla="*/ 946214 w 5490291"/>
                  <a:gd name="connsiteY258" fmla="*/ 2577084 h 2577826"/>
                  <a:gd name="connsiteX259" fmla="*/ 946214 w 5490291"/>
                  <a:gd name="connsiteY259" fmla="*/ 2577084 h 2577826"/>
                  <a:gd name="connsiteX260" fmla="*/ 946214 w 5490291"/>
                  <a:gd name="connsiteY260" fmla="*/ 2577084 h 2577826"/>
                  <a:gd name="connsiteX261" fmla="*/ 957139 w 5490291"/>
                  <a:gd name="connsiteY261" fmla="*/ 2577084 h 2577826"/>
                  <a:gd name="connsiteX262" fmla="*/ 957139 w 5490291"/>
                  <a:gd name="connsiteY262" fmla="*/ 2577084 h 2577826"/>
                  <a:gd name="connsiteX263" fmla="*/ 957139 w 5490291"/>
                  <a:gd name="connsiteY263" fmla="*/ 2577084 h 2577826"/>
                  <a:gd name="connsiteX264" fmla="*/ 968170 w 5490291"/>
                  <a:gd name="connsiteY264" fmla="*/ 2576978 h 2577826"/>
                  <a:gd name="connsiteX265" fmla="*/ 968170 w 5490291"/>
                  <a:gd name="connsiteY265" fmla="*/ 2576978 h 2577826"/>
                  <a:gd name="connsiteX266" fmla="*/ 968170 w 5490291"/>
                  <a:gd name="connsiteY266" fmla="*/ 2576978 h 2577826"/>
                  <a:gd name="connsiteX267" fmla="*/ 979201 w 5490291"/>
                  <a:gd name="connsiteY267" fmla="*/ 2576978 h 2577826"/>
                  <a:gd name="connsiteX268" fmla="*/ 979201 w 5490291"/>
                  <a:gd name="connsiteY268" fmla="*/ 2576978 h 2577826"/>
                  <a:gd name="connsiteX269" fmla="*/ 979201 w 5490291"/>
                  <a:gd name="connsiteY269" fmla="*/ 2576978 h 2577826"/>
                  <a:gd name="connsiteX270" fmla="*/ 990232 w 5490291"/>
                  <a:gd name="connsiteY270" fmla="*/ 2576978 h 2577826"/>
                  <a:gd name="connsiteX271" fmla="*/ 990232 w 5490291"/>
                  <a:gd name="connsiteY271" fmla="*/ 2576978 h 2577826"/>
                  <a:gd name="connsiteX272" fmla="*/ 990232 w 5490291"/>
                  <a:gd name="connsiteY272" fmla="*/ 2576978 h 2577826"/>
                  <a:gd name="connsiteX273" fmla="*/ 1001156 w 5490291"/>
                  <a:gd name="connsiteY273" fmla="*/ 2576872 h 2577826"/>
                  <a:gd name="connsiteX274" fmla="*/ 1001156 w 5490291"/>
                  <a:gd name="connsiteY274" fmla="*/ 2576872 h 2577826"/>
                  <a:gd name="connsiteX275" fmla="*/ 1001156 w 5490291"/>
                  <a:gd name="connsiteY275" fmla="*/ 2576872 h 2577826"/>
                  <a:gd name="connsiteX276" fmla="*/ 1012187 w 5490291"/>
                  <a:gd name="connsiteY276" fmla="*/ 2576872 h 2577826"/>
                  <a:gd name="connsiteX277" fmla="*/ 1012187 w 5490291"/>
                  <a:gd name="connsiteY277" fmla="*/ 2576872 h 2577826"/>
                  <a:gd name="connsiteX278" fmla="*/ 1012187 w 5490291"/>
                  <a:gd name="connsiteY278" fmla="*/ 2576872 h 2577826"/>
                  <a:gd name="connsiteX279" fmla="*/ 1023218 w 5490291"/>
                  <a:gd name="connsiteY279" fmla="*/ 2576766 h 2577826"/>
                  <a:gd name="connsiteX280" fmla="*/ 1023218 w 5490291"/>
                  <a:gd name="connsiteY280" fmla="*/ 2576766 h 2577826"/>
                  <a:gd name="connsiteX281" fmla="*/ 1023218 w 5490291"/>
                  <a:gd name="connsiteY281" fmla="*/ 2576766 h 2577826"/>
                  <a:gd name="connsiteX282" fmla="*/ 1034249 w 5490291"/>
                  <a:gd name="connsiteY282" fmla="*/ 2576766 h 2577826"/>
                  <a:gd name="connsiteX283" fmla="*/ 1034249 w 5490291"/>
                  <a:gd name="connsiteY283" fmla="*/ 2576766 h 2577826"/>
                  <a:gd name="connsiteX284" fmla="*/ 1034249 w 5490291"/>
                  <a:gd name="connsiteY284" fmla="*/ 2576766 h 2577826"/>
                  <a:gd name="connsiteX285" fmla="*/ 1045174 w 5490291"/>
                  <a:gd name="connsiteY285" fmla="*/ 2576660 h 2577826"/>
                  <a:gd name="connsiteX286" fmla="*/ 1045174 w 5490291"/>
                  <a:gd name="connsiteY286" fmla="*/ 2576660 h 2577826"/>
                  <a:gd name="connsiteX287" fmla="*/ 1045174 w 5490291"/>
                  <a:gd name="connsiteY287" fmla="*/ 2576660 h 2577826"/>
                  <a:gd name="connsiteX288" fmla="*/ 1056205 w 5490291"/>
                  <a:gd name="connsiteY288" fmla="*/ 2576660 h 2577826"/>
                  <a:gd name="connsiteX289" fmla="*/ 1056205 w 5490291"/>
                  <a:gd name="connsiteY289" fmla="*/ 2576660 h 2577826"/>
                  <a:gd name="connsiteX290" fmla="*/ 1056205 w 5490291"/>
                  <a:gd name="connsiteY290" fmla="*/ 2576660 h 2577826"/>
                  <a:gd name="connsiteX291" fmla="*/ 1067235 w 5490291"/>
                  <a:gd name="connsiteY291" fmla="*/ 2576554 h 2577826"/>
                  <a:gd name="connsiteX292" fmla="*/ 1067235 w 5490291"/>
                  <a:gd name="connsiteY292" fmla="*/ 2576554 h 2577826"/>
                  <a:gd name="connsiteX293" fmla="*/ 1067235 w 5490291"/>
                  <a:gd name="connsiteY293" fmla="*/ 2576554 h 2577826"/>
                  <a:gd name="connsiteX294" fmla="*/ 1078266 w 5490291"/>
                  <a:gd name="connsiteY294" fmla="*/ 2576554 h 2577826"/>
                  <a:gd name="connsiteX295" fmla="*/ 1078266 w 5490291"/>
                  <a:gd name="connsiteY295" fmla="*/ 2576554 h 2577826"/>
                  <a:gd name="connsiteX296" fmla="*/ 1078266 w 5490291"/>
                  <a:gd name="connsiteY296" fmla="*/ 2576554 h 2577826"/>
                  <a:gd name="connsiteX297" fmla="*/ 1089191 w 5490291"/>
                  <a:gd name="connsiteY297" fmla="*/ 2576448 h 2577826"/>
                  <a:gd name="connsiteX298" fmla="*/ 1089191 w 5490291"/>
                  <a:gd name="connsiteY298" fmla="*/ 2576448 h 2577826"/>
                  <a:gd name="connsiteX299" fmla="*/ 1089191 w 5490291"/>
                  <a:gd name="connsiteY299" fmla="*/ 2576448 h 2577826"/>
                  <a:gd name="connsiteX300" fmla="*/ 1100222 w 5490291"/>
                  <a:gd name="connsiteY300" fmla="*/ 2576342 h 2577826"/>
                  <a:gd name="connsiteX301" fmla="*/ 1100222 w 5490291"/>
                  <a:gd name="connsiteY301" fmla="*/ 2576342 h 2577826"/>
                  <a:gd name="connsiteX302" fmla="*/ 1100222 w 5490291"/>
                  <a:gd name="connsiteY302" fmla="*/ 2576342 h 2577826"/>
                  <a:gd name="connsiteX303" fmla="*/ 1111253 w 5490291"/>
                  <a:gd name="connsiteY303" fmla="*/ 2576342 h 2577826"/>
                  <a:gd name="connsiteX304" fmla="*/ 1111253 w 5490291"/>
                  <a:gd name="connsiteY304" fmla="*/ 2576342 h 2577826"/>
                  <a:gd name="connsiteX305" fmla="*/ 1111253 w 5490291"/>
                  <a:gd name="connsiteY305" fmla="*/ 2576342 h 2577826"/>
                  <a:gd name="connsiteX306" fmla="*/ 1122178 w 5490291"/>
                  <a:gd name="connsiteY306" fmla="*/ 2576235 h 2577826"/>
                  <a:gd name="connsiteX307" fmla="*/ 1122178 w 5490291"/>
                  <a:gd name="connsiteY307" fmla="*/ 2576235 h 2577826"/>
                  <a:gd name="connsiteX308" fmla="*/ 1122178 w 5490291"/>
                  <a:gd name="connsiteY308" fmla="*/ 2576235 h 2577826"/>
                  <a:gd name="connsiteX309" fmla="*/ 1133209 w 5490291"/>
                  <a:gd name="connsiteY309" fmla="*/ 2576130 h 2577826"/>
                  <a:gd name="connsiteX310" fmla="*/ 1133209 w 5490291"/>
                  <a:gd name="connsiteY310" fmla="*/ 2576130 h 2577826"/>
                  <a:gd name="connsiteX311" fmla="*/ 1133209 w 5490291"/>
                  <a:gd name="connsiteY311" fmla="*/ 2576130 h 2577826"/>
                  <a:gd name="connsiteX312" fmla="*/ 1144239 w 5490291"/>
                  <a:gd name="connsiteY312" fmla="*/ 2576024 h 2577826"/>
                  <a:gd name="connsiteX313" fmla="*/ 1144239 w 5490291"/>
                  <a:gd name="connsiteY313" fmla="*/ 2576024 h 2577826"/>
                  <a:gd name="connsiteX314" fmla="*/ 1144239 w 5490291"/>
                  <a:gd name="connsiteY314" fmla="*/ 2576024 h 2577826"/>
                  <a:gd name="connsiteX315" fmla="*/ 1155270 w 5490291"/>
                  <a:gd name="connsiteY315" fmla="*/ 2575918 h 2577826"/>
                  <a:gd name="connsiteX316" fmla="*/ 1155270 w 5490291"/>
                  <a:gd name="connsiteY316" fmla="*/ 2575918 h 2577826"/>
                  <a:gd name="connsiteX317" fmla="*/ 1155270 w 5490291"/>
                  <a:gd name="connsiteY317" fmla="*/ 2575918 h 2577826"/>
                  <a:gd name="connsiteX318" fmla="*/ 1166195 w 5490291"/>
                  <a:gd name="connsiteY318" fmla="*/ 2575918 h 2577826"/>
                  <a:gd name="connsiteX319" fmla="*/ 1166195 w 5490291"/>
                  <a:gd name="connsiteY319" fmla="*/ 2575918 h 2577826"/>
                  <a:gd name="connsiteX320" fmla="*/ 1166195 w 5490291"/>
                  <a:gd name="connsiteY320" fmla="*/ 2575918 h 2577826"/>
                  <a:gd name="connsiteX321" fmla="*/ 1177226 w 5490291"/>
                  <a:gd name="connsiteY321" fmla="*/ 2575811 h 2577826"/>
                  <a:gd name="connsiteX322" fmla="*/ 1177226 w 5490291"/>
                  <a:gd name="connsiteY322" fmla="*/ 2575811 h 2577826"/>
                  <a:gd name="connsiteX323" fmla="*/ 1177226 w 5490291"/>
                  <a:gd name="connsiteY323" fmla="*/ 2575811 h 2577826"/>
                  <a:gd name="connsiteX324" fmla="*/ 1188257 w 5490291"/>
                  <a:gd name="connsiteY324" fmla="*/ 2575705 h 2577826"/>
                  <a:gd name="connsiteX325" fmla="*/ 1188257 w 5490291"/>
                  <a:gd name="connsiteY325" fmla="*/ 2575705 h 2577826"/>
                  <a:gd name="connsiteX326" fmla="*/ 1188257 w 5490291"/>
                  <a:gd name="connsiteY326" fmla="*/ 2575705 h 2577826"/>
                  <a:gd name="connsiteX327" fmla="*/ 1199288 w 5490291"/>
                  <a:gd name="connsiteY327" fmla="*/ 2575599 h 2577826"/>
                  <a:gd name="connsiteX328" fmla="*/ 1199288 w 5490291"/>
                  <a:gd name="connsiteY328" fmla="*/ 2575599 h 2577826"/>
                  <a:gd name="connsiteX329" fmla="*/ 1199288 w 5490291"/>
                  <a:gd name="connsiteY329" fmla="*/ 2575599 h 2577826"/>
                  <a:gd name="connsiteX330" fmla="*/ 1210212 w 5490291"/>
                  <a:gd name="connsiteY330" fmla="*/ 2575387 h 2577826"/>
                  <a:gd name="connsiteX331" fmla="*/ 1210212 w 5490291"/>
                  <a:gd name="connsiteY331" fmla="*/ 2575387 h 2577826"/>
                  <a:gd name="connsiteX332" fmla="*/ 1210212 w 5490291"/>
                  <a:gd name="connsiteY332" fmla="*/ 2575387 h 2577826"/>
                  <a:gd name="connsiteX333" fmla="*/ 1221243 w 5490291"/>
                  <a:gd name="connsiteY333" fmla="*/ 2575281 h 2577826"/>
                  <a:gd name="connsiteX334" fmla="*/ 1221243 w 5490291"/>
                  <a:gd name="connsiteY334" fmla="*/ 2575281 h 2577826"/>
                  <a:gd name="connsiteX335" fmla="*/ 1221243 w 5490291"/>
                  <a:gd name="connsiteY335" fmla="*/ 2575281 h 2577826"/>
                  <a:gd name="connsiteX336" fmla="*/ 1232274 w 5490291"/>
                  <a:gd name="connsiteY336" fmla="*/ 2575175 h 2577826"/>
                  <a:gd name="connsiteX337" fmla="*/ 1232274 w 5490291"/>
                  <a:gd name="connsiteY337" fmla="*/ 2575175 h 2577826"/>
                  <a:gd name="connsiteX338" fmla="*/ 1232274 w 5490291"/>
                  <a:gd name="connsiteY338" fmla="*/ 2575175 h 2577826"/>
                  <a:gd name="connsiteX339" fmla="*/ 1243305 w 5490291"/>
                  <a:gd name="connsiteY339" fmla="*/ 2575069 h 2577826"/>
                  <a:gd name="connsiteX340" fmla="*/ 1243305 w 5490291"/>
                  <a:gd name="connsiteY340" fmla="*/ 2575069 h 2577826"/>
                  <a:gd name="connsiteX341" fmla="*/ 1243305 w 5490291"/>
                  <a:gd name="connsiteY341" fmla="*/ 2575069 h 2577826"/>
                  <a:gd name="connsiteX342" fmla="*/ 1254230 w 5490291"/>
                  <a:gd name="connsiteY342" fmla="*/ 2574963 h 2577826"/>
                  <a:gd name="connsiteX343" fmla="*/ 1254230 w 5490291"/>
                  <a:gd name="connsiteY343" fmla="*/ 2574963 h 2577826"/>
                  <a:gd name="connsiteX344" fmla="*/ 1254230 w 5490291"/>
                  <a:gd name="connsiteY344" fmla="*/ 2574963 h 2577826"/>
                  <a:gd name="connsiteX345" fmla="*/ 1265261 w 5490291"/>
                  <a:gd name="connsiteY345" fmla="*/ 2574751 h 2577826"/>
                  <a:gd name="connsiteX346" fmla="*/ 1265261 w 5490291"/>
                  <a:gd name="connsiteY346" fmla="*/ 2574751 h 2577826"/>
                  <a:gd name="connsiteX347" fmla="*/ 1265261 w 5490291"/>
                  <a:gd name="connsiteY347" fmla="*/ 2574751 h 2577826"/>
                  <a:gd name="connsiteX348" fmla="*/ 1276292 w 5490291"/>
                  <a:gd name="connsiteY348" fmla="*/ 2574645 h 2577826"/>
                  <a:gd name="connsiteX349" fmla="*/ 1276292 w 5490291"/>
                  <a:gd name="connsiteY349" fmla="*/ 2574645 h 2577826"/>
                  <a:gd name="connsiteX350" fmla="*/ 1276292 w 5490291"/>
                  <a:gd name="connsiteY350" fmla="*/ 2574645 h 2577826"/>
                  <a:gd name="connsiteX351" fmla="*/ 1287216 w 5490291"/>
                  <a:gd name="connsiteY351" fmla="*/ 2574432 h 2577826"/>
                  <a:gd name="connsiteX352" fmla="*/ 1287216 w 5490291"/>
                  <a:gd name="connsiteY352" fmla="*/ 2574432 h 2577826"/>
                  <a:gd name="connsiteX353" fmla="*/ 1287216 w 5490291"/>
                  <a:gd name="connsiteY353" fmla="*/ 2574432 h 2577826"/>
                  <a:gd name="connsiteX354" fmla="*/ 1298247 w 5490291"/>
                  <a:gd name="connsiteY354" fmla="*/ 2574220 h 2577826"/>
                  <a:gd name="connsiteX355" fmla="*/ 1298247 w 5490291"/>
                  <a:gd name="connsiteY355" fmla="*/ 2574220 h 2577826"/>
                  <a:gd name="connsiteX356" fmla="*/ 1298247 w 5490291"/>
                  <a:gd name="connsiteY356" fmla="*/ 2574220 h 2577826"/>
                  <a:gd name="connsiteX357" fmla="*/ 1309278 w 5490291"/>
                  <a:gd name="connsiteY357" fmla="*/ 2574115 h 2577826"/>
                  <a:gd name="connsiteX358" fmla="*/ 1309278 w 5490291"/>
                  <a:gd name="connsiteY358" fmla="*/ 2574115 h 2577826"/>
                  <a:gd name="connsiteX359" fmla="*/ 1309278 w 5490291"/>
                  <a:gd name="connsiteY359" fmla="*/ 2574115 h 2577826"/>
                  <a:gd name="connsiteX360" fmla="*/ 1320309 w 5490291"/>
                  <a:gd name="connsiteY360" fmla="*/ 2573902 h 2577826"/>
                  <a:gd name="connsiteX361" fmla="*/ 1320309 w 5490291"/>
                  <a:gd name="connsiteY361" fmla="*/ 2573902 h 2577826"/>
                  <a:gd name="connsiteX362" fmla="*/ 1320309 w 5490291"/>
                  <a:gd name="connsiteY362" fmla="*/ 2573902 h 2577826"/>
                  <a:gd name="connsiteX363" fmla="*/ 1331234 w 5490291"/>
                  <a:gd name="connsiteY363" fmla="*/ 2573690 h 2577826"/>
                  <a:gd name="connsiteX364" fmla="*/ 1331234 w 5490291"/>
                  <a:gd name="connsiteY364" fmla="*/ 2573690 h 2577826"/>
                  <a:gd name="connsiteX365" fmla="*/ 1331234 w 5490291"/>
                  <a:gd name="connsiteY365" fmla="*/ 2573690 h 2577826"/>
                  <a:gd name="connsiteX366" fmla="*/ 1342265 w 5490291"/>
                  <a:gd name="connsiteY366" fmla="*/ 2573478 h 2577826"/>
                  <a:gd name="connsiteX367" fmla="*/ 1342265 w 5490291"/>
                  <a:gd name="connsiteY367" fmla="*/ 2573478 h 2577826"/>
                  <a:gd name="connsiteX368" fmla="*/ 1342265 w 5490291"/>
                  <a:gd name="connsiteY368" fmla="*/ 2573478 h 2577826"/>
                  <a:gd name="connsiteX369" fmla="*/ 1353295 w 5490291"/>
                  <a:gd name="connsiteY369" fmla="*/ 2573266 h 2577826"/>
                  <a:gd name="connsiteX370" fmla="*/ 1353295 w 5490291"/>
                  <a:gd name="connsiteY370" fmla="*/ 2573266 h 2577826"/>
                  <a:gd name="connsiteX371" fmla="*/ 1353295 w 5490291"/>
                  <a:gd name="connsiteY371" fmla="*/ 2573266 h 2577826"/>
                  <a:gd name="connsiteX372" fmla="*/ 1364326 w 5490291"/>
                  <a:gd name="connsiteY372" fmla="*/ 2573054 h 2577826"/>
                  <a:gd name="connsiteX373" fmla="*/ 1364326 w 5490291"/>
                  <a:gd name="connsiteY373" fmla="*/ 2573054 h 2577826"/>
                  <a:gd name="connsiteX374" fmla="*/ 1364326 w 5490291"/>
                  <a:gd name="connsiteY374" fmla="*/ 2573054 h 2577826"/>
                  <a:gd name="connsiteX375" fmla="*/ 1375251 w 5490291"/>
                  <a:gd name="connsiteY375" fmla="*/ 2572736 h 2577826"/>
                  <a:gd name="connsiteX376" fmla="*/ 1375251 w 5490291"/>
                  <a:gd name="connsiteY376" fmla="*/ 2572736 h 2577826"/>
                  <a:gd name="connsiteX377" fmla="*/ 1375251 w 5490291"/>
                  <a:gd name="connsiteY377" fmla="*/ 2572736 h 2577826"/>
                  <a:gd name="connsiteX378" fmla="*/ 1386282 w 5490291"/>
                  <a:gd name="connsiteY378" fmla="*/ 2572523 h 2577826"/>
                  <a:gd name="connsiteX379" fmla="*/ 1386282 w 5490291"/>
                  <a:gd name="connsiteY379" fmla="*/ 2572523 h 2577826"/>
                  <a:gd name="connsiteX380" fmla="*/ 1386282 w 5490291"/>
                  <a:gd name="connsiteY380" fmla="*/ 2572523 h 2577826"/>
                  <a:gd name="connsiteX381" fmla="*/ 1397313 w 5490291"/>
                  <a:gd name="connsiteY381" fmla="*/ 2572205 h 2577826"/>
                  <a:gd name="connsiteX382" fmla="*/ 1397313 w 5490291"/>
                  <a:gd name="connsiteY382" fmla="*/ 2572205 h 2577826"/>
                  <a:gd name="connsiteX383" fmla="*/ 1397313 w 5490291"/>
                  <a:gd name="connsiteY383" fmla="*/ 2572205 h 2577826"/>
                  <a:gd name="connsiteX384" fmla="*/ 1408344 w 5490291"/>
                  <a:gd name="connsiteY384" fmla="*/ 2571993 h 2577826"/>
                  <a:gd name="connsiteX385" fmla="*/ 1408344 w 5490291"/>
                  <a:gd name="connsiteY385" fmla="*/ 2571993 h 2577826"/>
                  <a:gd name="connsiteX386" fmla="*/ 1408344 w 5490291"/>
                  <a:gd name="connsiteY386" fmla="*/ 2571993 h 2577826"/>
                  <a:gd name="connsiteX387" fmla="*/ 1419268 w 5490291"/>
                  <a:gd name="connsiteY387" fmla="*/ 2571675 h 2577826"/>
                  <a:gd name="connsiteX388" fmla="*/ 1419268 w 5490291"/>
                  <a:gd name="connsiteY388" fmla="*/ 2571675 h 2577826"/>
                  <a:gd name="connsiteX389" fmla="*/ 1419268 w 5490291"/>
                  <a:gd name="connsiteY389" fmla="*/ 2571675 h 2577826"/>
                  <a:gd name="connsiteX390" fmla="*/ 1430299 w 5490291"/>
                  <a:gd name="connsiteY390" fmla="*/ 2571357 h 2577826"/>
                  <a:gd name="connsiteX391" fmla="*/ 1430299 w 5490291"/>
                  <a:gd name="connsiteY391" fmla="*/ 2571357 h 2577826"/>
                  <a:gd name="connsiteX392" fmla="*/ 1430299 w 5490291"/>
                  <a:gd name="connsiteY392" fmla="*/ 2571357 h 2577826"/>
                  <a:gd name="connsiteX393" fmla="*/ 1441330 w 5490291"/>
                  <a:gd name="connsiteY393" fmla="*/ 2571038 h 2577826"/>
                  <a:gd name="connsiteX394" fmla="*/ 1441330 w 5490291"/>
                  <a:gd name="connsiteY394" fmla="*/ 2571038 h 2577826"/>
                  <a:gd name="connsiteX395" fmla="*/ 1441330 w 5490291"/>
                  <a:gd name="connsiteY395" fmla="*/ 2571038 h 2577826"/>
                  <a:gd name="connsiteX396" fmla="*/ 1452361 w 5490291"/>
                  <a:gd name="connsiteY396" fmla="*/ 2570720 h 2577826"/>
                  <a:gd name="connsiteX397" fmla="*/ 1452361 w 5490291"/>
                  <a:gd name="connsiteY397" fmla="*/ 2570720 h 2577826"/>
                  <a:gd name="connsiteX398" fmla="*/ 1452361 w 5490291"/>
                  <a:gd name="connsiteY398" fmla="*/ 2570720 h 2577826"/>
                  <a:gd name="connsiteX399" fmla="*/ 1463286 w 5490291"/>
                  <a:gd name="connsiteY399" fmla="*/ 2570296 h 2577826"/>
                  <a:gd name="connsiteX400" fmla="*/ 1463286 w 5490291"/>
                  <a:gd name="connsiteY400" fmla="*/ 2570296 h 2577826"/>
                  <a:gd name="connsiteX401" fmla="*/ 1463286 w 5490291"/>
                  <a:gd name="connsiteY401" fmla="*/ 2570296 h 2577826"/>
                  <a:gd name="connsiteX402" fmla="*/ 1474317 w 5490291"/>
                  <a:gd name="connsiteY402" fmla="*/ 2569978 h 2577826"/>
                  <a:gd name="connsiteX403" fmla="*/ 1474317 w 5490291"/>
                  <a:gd name="connsiteY403" fmla="*/ 2569978 h 2577826"/>
                  <a:gd name="connsiteX404" fmla="*/ 1474317 w 5490291"/>
                  <a:gd name="connsiteY404" fmla="*/ 2569978 h 2577826"/>
                  <a:gd name="connsiteX405" fmla="*/ 1485347 w 5490291"/>
                  <a:gd name="connsiteY405" fmla="*/ 2569553 h 2577826"/>
                  <a:gd name="connsiteX406" fmla="*/ 1485347 w 5490291"/>
                  <a:gd name="connsiteY406" fmla="*/ 2569553 h 2577826"/>
                  <a:gd name="connsiteX407" fmla="*/ 1485347 w 5490291"/>
                  <a:gd name="connsiteY407" fmla="*/ 2569553 h 2577826"/>
                  <a:gd name="connsiteX408" fmla="*/ 1496272 w 5490291"/>
                  <a:gd name="connsiteY408" fmla="*/ 2569129 h 2577826"/>
                  <a:gd name="connsiteX409" fmla="*/ 1496272 w 5490291"/>
                  <a:gd name="connsiteY409" fmla="*/ 2569129 h 2577826"/>
                  <a:gd name="connsiteX410" fmla="*/ 1496272 w 5490291"/>
                  <a:gd name="connsiteY410" fmla="*/ 2569129 h 2577826"/>
                  <a:gd name="connsiteX411" fmla="*/ 1507303 w 5490291"/>
                  <a:gd name="connsiteY411" fmla="*/ 2568705 h 2577826"/>
                  <a:gd name="connsiteX412" fmla="*/ 1507303 w 5490291"/>
                  <a:gd name="connsiteY412" fmla="*/ 2568705 h 2577826"/>
                  <a:gd name="connsiteX413" fmla="*/ 1507303 w 5490291"/>
                  <a:gd name="connsiteY413" fmla="*/ 2568705 h 2577826"/>
                  <a:gd name="connsiteX414" fmla="*/ 1518334 w 5490291"/>
                  <a:gd name="connsiteY414" fmla="*/ 2568175 h 2577826"/>
                  <a:gd name="connsiteX415" fmla="*/ 1518334 w 5490291"/>
                  <a:gd name="connsiteY415" fmla="*/ 2568175 h 2577826"/>
                  <a:gd name="connsiteX416" fmla="*/ 1518334 w 5490291"/>
                  <a:gd name="connsiteY416" fmla="*/ 2568175 h 2577826"/>
                  <a:gd name="connsiteX417" fmla="*/ 1529365 w 5490291"/>
                  <a:gd name="connsiteY417" fmla="*/ 2567644 h 2577826"/>
                  <a:gd name="connsiteX418" fmla="*/ 1529365 w 5490291"/>
                  <a:gd name="connsiteY418" fmla="*/ 2567644 h 2577826"/>
                  <a:gd name="connsiteX419" fmla="*/ 1529365 w 5490291"/>
                  <a:gd name="connsiteY419" fmla="*/ 2567644 h 2577826"/>
                  <a:gd name="connsiteX420" fmla="*/ 1540290 w 5490291"/>
                  <a:gd name="connsiteY420" fmla="*/ 2567220 h 2577826"/>
                  <a:gd name="connsiteX421" fmla="*/ 1540290 w 5490291"/>
                  <a:gd name="connsiteY421" fmla="*/ 2567220 h 2577826"/>
                  <a:gd name="connsiteX422" fmla="*/ 1540290 w 5490291"/>
                  <a:gd name="connsiteY422" fmla="*/ 2567220 h 2577826"/>
                  <a:gd name="connsiteX423" fmla="*/ 1551320 w 5490291"/>
                  <a:gd name="connsiteY423" fmla="*/ 2566584 h 2577826"/>
                  <a:gd name="connsiteX424" fmla="*/ 1551320 w 5490291"/>
                  <a:gd name="connsiteY424" fmla="*/ 2566584 h 2577826"/>
                  <a:gd name="connsiteX425" fmla="*/ 1551320 w 5490291"/>
                  <a:gd name="connsiteY425" fmla="*/ 2566584 h 2577826"/>
                  <a:gd name="connsiteX426" fmla="*/ 1562351 w 5490291"/>
                  <a:gd name="connsiteY426" fmla="*/ 2566054 h 2577826"/>
                  <a:gd name="connsiteX427" fmla="*/ 1562351 w 5490291"/>
                  <a:gd name="connsiteY427" fmla="*/ 2566054 h 2577826"/>
                  <a:gd name="connsiteX428" fmla="*/ 1562351 w 5490291"/>
                  <a:gd name="connsiteY428" fmla="*/ 2566054 h 2577826"/>
                  <a:gd name="connsiteX429" fmla="*/ 1573382 w 5490291"/>
                  <a:gd name="connsiteY429" fmla="*/ 2565417 h 2577826"/>
                  <a:gd name="connsiteX430" fmla="*/ 1573382 w 5490291"/>
                  <a:gd name="connsiteY430" fmla="*/ 2565417 h 2577826"/>
                  <a:gd name="connsiteX431" fmla="*/ 1573382 w 5490291"/>
                  <a:gd name="connsiteY431" fmla="*/ 2565417 h 2577826"/>
                  <a:gd name="connsiteX432" fmla="*/ 1584307 w 5490291"/>
                  <a:gd name="connsiteY432" fmla="*/ 2564781 h 2577826"/>
                  <a:gd name="connsiteX433" fmla="*/ 1584307 w 5490291"/>
                  <a:gd name="connsiteY433" fmla="*/ 2564781 h 2577826"/>
                  <a:gd name="connsiteX434" fmla="*/ 1584307 w 5490291"/>
                  <a:gd name="connsiteY434" fmla="*/ 2564781 h 2577826"/>
                  <a:gd name="connsiteX435" fmla="*/ 1595338 w 5490291"/>
                  <a:gd name="connsiteY435" fmla="*/ 2564144 h 2577826"/>
                  <a:gd name="connsiteX436" fmla="*/ 1595338 w 5490291"/>
                  <a:gd name="connsiteY436" fmla="*/ 2564144 h 2577826"/>
                  <a:gd name="connsiteX437" fmla="*/ 1595338 w 5490291"/>
                  <a:gd name="connsiteY437" fmla="*/ 2564144 h 2577826"/>
                  <a:gd name="connsiteX438" fmla="*/ 1606369 w 5490291"/>
                  <a:gd name="connsiteY438" fmla="*/ 2563508 h 2577826"/>
                  <a:gd name="connsiteX439" fmla="*/ 1606369 w 5490291"/>
                  <a:gd name="connsiteY439" fmla="*/ 2563508 h 2577826"/>
                  <a:gd name="connsiteX440" fmla="*/ 1606369 w 5490291"/>
                  <a:gd name="connsiteY440" fmla="*/ 2563508 h 2577826"/>
                  <a:gd name="connsiteX441" fmla="*/ 1617400 w 5490291"/>
                  <a:gd name="connsiteY441" fmla="*/ 2562765 h 2577826"/>
                  <a:gd name="connsiteX442" fmla="*/ 1617400 w 5490291"/>
                  <a:gd name="connsiteY442" fmla="*/ 2562765 h 2577826"/>
                  <a:gd name="connsiteX443" fmla="*/ 1617400 w 5490291"/>
                  <a:gd name="connsiteY443" fmla="*/ 2562765 h 2577826"/>
                  <a:gd name="connsiteX444" fmla="*/ 1628324 w 5490291"/>
                  <a:gd name="connsiteY444" fmla="*/ 2561917 h 2577826"/>
                  <a:gd name="connsiteX445" fmla="*/ 1628324 w 5490291"/>
                  <a:gd name="connsiteY445" fmla="*/ 2561917 h 2577826"/>
                  <a:gd name="connsiteX446" fmla="*/ 1628324 w 5490291"/>
                  <a:gd name="connsiteY446" fmla="*/ 2561917 h 2577826"/>
                  <a:gd name="connsiteX447" fmla="*/ 1639355 w 5490291"/>
                  <a:gd name="connsiteY447" fmla="*/ 2561174 h 2577826"/>
                  <a:gd name="connsiteX448" fmla="*/ 1639355 w 5490291"/>
                  <a:gd name="connsiteY448" fmla="*/ 2561174 h 2577826"/>
                  <a:gd name="connsiteX449" fmla="*/ 1639355 w 5490291"/>
                  <a:gd name="connsiteY449" fmla="*/ 2561174 h 2577826"/>
                  <a:gd name="connsiteX450" fmla="*/ 1650386 w 5490291"/>
                  <a:gd name="connsiteY450" fmla="*/ 2560326 h 2577826"/>
                  <a:gd name="connsiteX451" fmla="*/ 1650386 w 5490291"/>
                  <a:gd name="connsiteY451" fmla="*/ 2560326 h 2577826"/>
                  <a:gd name="connsiteX452" fmla="*/ 1650386 w 5490291"/>
                  <a:gd name="connsiteY452" fmla="*/ 2560326 h 2577826"/>
                  <a:gd name="connsiteX453" fmla="*/ 1661311 w 5490291"/>
                  <a:gd name="connsiteY453" fmla="*/ 2559371 h 2577826"/>
                  <a:gd name="connsiteX454" fmla="*/ 1661311 w 5490291"/>
                  <a:gd name="connsiteY454" fmla="*/ 2559371 h 2577826"/>
                  <a:gd name="connsiteX455" fmla="*/ 1661311 w 5490291"/>
                  <a:gd name="connsiteY455" fmla="*/ 2559371 h 2577826"/>
                  <a:gd name="connsiteX456" fmla="*/ 1672342 w 5490291"/>
                  <a:gd name="connsiteY456" fmla="*/ 2558523 h 2577826"/>
                  <a:gd name="connsiteX457" fmla="*/ 1672342 w 5490291"/>
                  <a:gd name="connsiteY457" fmla="*/ 2558523 h 2577826"/>
                  <a:gd name="connsiteX458" fmla="*/ 1672342 w 5490291"/>
                  <a:gd name="connsiteY458" fmla="*/ 2558523 h 2577826"/>
                  <a:gd name="connsiteX459" fmla="*/ 1683373 w 5490291"/>
                  <a:gd name="connsiteY459" fmla="*/ 2557462 h 2577826"/>
                  <a:gd name="connsiteX460" fmla="*/ 1683373 w 5490291"/>
                  <a:gd name="connsiteY460" fmla="*/ 2557462 h 2577826"/>
                  <a:gd name="connsiteX461" fmla="*/ 1683373 w 5490291"/>
                  <a:gd name="connsiteY461" fmla="*/ 2557462 h 2577826"/>
                  <a:gd name="connsiteX462" fmla="*/ 1694403 w 5490291"/>
                  <a:gd name="connsiteY462" fmla="*/ 2556401 h 2577826"/>
                  <a:gd name="connsiteX463" fmla="*/ 1694403 w 5490291"/>
                  <a:gd name="connsiteY463" fmla="*/ 2556401 h 2577826"/>
                  <a:gd name="connsiteX464" fmla="*/ 1694403 w 5490291"/>
                  <a:gd name="connsiteY464" fmla="*/ 2556401 h 2577826"/>
                  <a:gd name="connsiteX465" fmla="*/ 1705328 w 5490291"/>
                  <a:gd name="connsiteY465" fmla="*/ 2555341 h 2577826"/>
                  <a:gd name="connsiteX466" fmla="*/ 1705328 w 5490291"/>
                  <a:gd name="connsiteY466" fmla="*/ 2555341 h 2577826"/>
                  <a:gd name="connsiteX467" fmla="*/ 1705328 w 5490291"/>
                  <a:gd name="connsiteY467" fmla="*/ 2555341 h 2577826"/>
                  <a:gd name="connsiteX468" fmla="*/ 1716359 w 5490291"/>
                  <a:gd name="connsiteY468" fmla="*/ 2554174 h 2577826"/>
                  <a:gd name="connsiteX469" fmla="*/ 1716359 w 5490291"/>
                  <a:gd name="connsiteY469" fmla="*/ 2554174 h 2577826"/>
                  <a:gd name="connsiteX470" fmla="*/ 1716359 w 5490291"/>
                  <a:gd name="connsiteY470" fmla="*/ 2554174 h 2577826"/>
                  <a:gd name="connsiteX471" fmla="*/ 1727390 w 5490291"/>
                  <a:gd name="connsiteY471" fmla="*/ 2553007 h 2577826"/>
                  <a:gd name="connsiteX472" fmla="*/ 1727390 w 5490291"/>
                  <a:gd name="connsiteY472" fmla="*/ 2553007 h 2577826"/>
                  <a:gd name="connsiteX473" fmla="*/ 1727390 w 5490291"/>
                  <a:gd name="connsiteY473" fmla="*/ 2553007 h 2577826"/>
                  <a:gd name="connsiteX474" fmla="*/ 1738421 w 5490291"/>
                  <a:gd name="connsiteY474" fmla="*/ 2551734 h 2577826"/>
                  <a:gd name="connsiteX475" fmla="*/ 1738421 w 5490291"/>
                  <a:gd name="connsiteY475" fmla="*/ 2551734 h 2577826"/>
                  <a:gd name="connsiteX476" fmla="*/ 1738421 w 5490291"/>
                  <a:gd name="connsiteY476" fmla="*/ 2551734 h 2577826"/>
                  <a:gd name="connsiteX477" fmla="*/ 1749346 w 5490291"/>
                  <a:gd name="connsiteY477" fmla="*/ 2550461 h 2577826"/>
                  <a:gd name="connsiteX478" fmla="*/ 1749346 w 5490291"/>
                  <a:gd name="connsiteY478" fmla="*/ 2550461 h 2577826"/>
                  <a:gd name="connsiteX479" fmla="*/ 1749346 w 5490291"/>
                  <a:gd name="connsiteY479" fmla="*/ 2550461 h 2577826"/>
                  <a:gd name="connsiteX480" fmla="*/ 1760376 w 5490291"/>
                  <a:gd name="connsiteY480" fmla="*/ 2549083 h 2577826"/>
                  <a:gd name="connsiteX481" fmla="*/ 1760376 w 5490291"/>
                  <a:gd name="connsiteY481" fmla="*/ 2549083 h 2577826"/>
                  <a:gd name="connsiteX482" fmla="*/ 1760376 w 5490291"/>
                  <a:gd name="connsiteY482" fmla="*/ 2549083 h 2577826"/>
                  <a:gd name="connsiteX483" fmla="*/ 1771407 w 5490291"/>
                  <a:gd name="connsiteY483" fmla="*/ 2547598 h 2577826"/>
                  <a:gd name="connsiteX484" fmla="*/ 1771407 w 5490291"/>
                  <a:gd name="connsiteY484" fmla="*/ 2547598 h 2577826"/>
                  <a:gd name="connsiteX485" fmla="*/ 1771407 w 5490291"/>
                  <a:gd name="connsiteY485" fmla="*/ 2547598 h 2577826"/>
                  <a:gd name="connsiteX486" fmla="*/ 1782438 w 5490291"/>
                  <a:gd name="connsiteY486" fmla="*/ 2546007 h 2577826"/>
                  <a:gd name="connsiteX487" fmla="*/ 1782438 w 5490291"/>
                  <a:gd name="connsiteY487" fmla="*/ 2546007 h 2577826"/>
                  <a:gd name="connsiteX488" fmla="*/ 1782438 w 5490291"/>
                  <a:gd name="connsiteY488" fmla="*/ 2546007 h 2577826"/>
                  <a:gd name="connsiteX489" fmla="*/ 1793363 w 5490291"/>
                  <a:gd name="connsiteY489" fmla="*/ 2544416 h 2577826"/>
                  <a:gd name="connsiteX490" fmla="*/ 1793363 w 5490291"/>
                  <a:gd name="connsiteY490" fmla="*/ 2544416 h 2577826"/>
                  <a:gd name="connsiteX491" fmla="*/ 1793363 w 5490291"/>
                  <a:gd name="connsiteY491" fmla="*/ 2544416 h 2577826"/>
                  <a:gd name="connsiteX492" fmla="*/ 1804394 w 5490291"/>
                  <a:gd name="connsiteY492" fmla="*/ 2542719 h 2577826"/>
                  <a:gd name="connsiteX493" fmla="*/ 1804394 w 5490291"/>
                  <a:gd name="connsiteY493" fmla="*/ 2542719 h 2577826"/>
                  <a:gd name="connsiteX494" fmla="*/ 1804394 w 5490291"/>
                  <a:gd name="connsiteY494" fmla="*/ 2542719 h 2577826"/>
                  <a:gd name="connsiteX495" fmla="*/ 1815425 w 5490291"/>
                  <a:gd name="connsiteY495" fmla="*/ 2540916 h 2577826"/>
                  <a:gd name="connsiteX496" fmla="*/ 1815425 w 5490291"/>
                  <a:gd name="connsiteY496" fmla="*/ 2540916 h 2577826"/>
                  <a:gd name="connsiteX497" fmla="*/ 1815425 w 5490291"/>
                  <a:gd name="connsiteY497" fmla="*/ 2540916 h 2577826"/>
                  <a:gd name="connsiteX498" fmla="*/ 1826349 w 5490291"/>
                  <a:gd name="connsiteY498" fmla="*/ 2539112 h 2577826"/>
                  <a:gd name="connsiteX499" fmla="*/ 1826349 w 5490291"/>
                  <a:gd name="connsiteY499" fmla="*/ 2539112 h 2577826"/>
                  <a:gd name="connsiteX500" fmla="*/ 1826349 w 5490291"/>
                  <a:gd name="connsiteY500" fmla="*/ 2539112 h 2577826"/>
                  <a:gd name="connsiteX501" fmla="*/ 1837380 w 5490291"/>
                  <a:gd name="connsiteY501" fmla="*/ 2537097 h 2577826"/>
                  <a:gd name="connsiteX502" fmla="*/ 1837380 w 5490291"/>
                  <a:gd name="connsiteY502" fmla="*/ 2537097 h 2577826"/>
                  <a:gd name="connsiteX503" fmla="*/ 1837380 w 5490291"/>
                  <a:gd name="connsiteY503" fmla="*/ 2537097 h 2577826"/>
                  <a:gd name="connsiteX504" fmla="*/ 1848411 w 5490291"/>
                  <a:gd name="connsiteY504" fmla="*/ 2535082 h 2577826"/>
                  <a:gd name="connsiteX505" fmla="*/ 1848411 w 5490291"/>
                  <a:gd name="connsiteY505" fmla="*/ 2535082 h 2577826"/>
                  <a:gd name="connsiteX506" fmla="*/ 1848411 w 5490291"/>
                  <a:gd name="connsiteY506" fmla="*/ 2535082 h 2577826"/>
                  <a:gd name="connsiteX507" fmla="*/ 1859442 w 5490291"/>
                  <a:gd name="connsiteY507" fmla="*/ 2532961 h 2577826"/>
                  <a:gd name="connsiteX508" fmla="*/ 1859442 w 5490291"/>
                  <a:gd name="connsiteY508" fmla="*/ 2532961 h 2577826"/>
                  <a:gd name="connsiteX509" fmla="*/ 1859442 w 5490291"/>
                  <a:gd name="connsiteY509" fmla="*/ 2532961 h 2577826"/>
                  <a:gd name="connsiteX510" fmla="*/ 1870367 w 5490291"/>
                  <a:gd name="connsiteY510" fmla="*/ 2530627 h 2577826"/>
                  <a:gd name="connsiteX511" fmla="*/ 1870367 w 5490291"/>
                  <a:gd name="connsiteY511" fmla="*/ 2530627 h 2577826"/>
                  <a:gd name="connsiteX512" fmla="*/ 1870367 w 5490291"/>
                  <a:gd name="connsiteY512" fmla="*/ 2530627 h 2577826"/>
                  <a:gd name="connsiteX513" fmla="*/ 1881398 w 5490291"/>
                  <a:gd name="connsiteY513" fmla="*/ 2528294 h 2577826"/>
                  <a:gd name="connsiteX514" fmla="*/ 1881398 w 5490291"/>
                  <a:gd name="connsiteY514" fmla="*/ 2528294 h 2577826"/>
                  <a:gd name="connsiteX515" fmla="*/ 1881398 w 5490291"/>
                  <a:gd name="connsiteY515" fmla="*/ 2528294 h 2577826"/>
                  <a:gd name="connsiteX516" fmla="*/ 1892429 w 5490291"/>
                  <a:gd name="connsiteY516" fmla="*/ 2525749 h 2577826"/>
                  <a:gd name="connsiteX517" fmla="*/ 1892429 w 5490291"/>
                  <a:gd name="connsiteY517" fmla="*/ 2525749 h 2577826"/>
                  <a:gd name="connsiteX518" fmla="*/ 1892429 w 5490291"/>
                  <a:gd name="connsiteY518" fmla="*/ 2525749 h 2577826"/>
                  <a:gd name="connsiteX519" fmla="*/ 1903459 w 5490291"/>
                  <a:gd name="connsiteY519" fmla="*/ 2523202 h 2577826"/>
                  <a:gd name="connsiteX520" fmla="*/ 1903459 w 5490291"/>
                  <a:gd name="connsiteY520" fmla="*/ 2523202 h 2577826"/>
                  <a:gd name="connsiteX521" fmla="*/ 1903459 w 5490291"/>
                  <a:gd name="connsiteY521" fmla="*/ 2523202 h 2577826"/>
                  <a:gd name="connsiteX522" fmla="*/ 1914384 w 5490291"/>
                  <a:gd name="connsiteY522" fmla="*/ 2520445 h 2577826"/>
                  <a:gd name="connsiteX523" fmla="*/ 1914384 w 5490291"/>
                  <a:gd name="connsiteY523" fmla="*/ 2520445 h 2577826"/>
                  <a:gd name="connsiteX524" fmla="*/ 1914384 w 5490291"/>
                  <a:gd name="connsiteY524" fmla="*/ 2520445 h 2577826"/>
                  <a:gd name="connsiteX525" fmla="*/ 1925415 w 5490291"/>
                  <a:gd name="connsiteY525" fmla="*/ 2517581 h 2577826"/>
                  <a:gd name="connsiteX526" fmla="*/ 1925415 w 5490291"/>
                  <a:gd name="connsiteY526" fmla="*/ 2517581 h 2577826"/>
                  <a:gd name="connsiteX527" fmla="*/ 1925415 w 5490291"/>
                  <a:gd name="connsiteY527" fmla="*/ 2517581 h 2577826"/>
                  <a:gd name="connsiteX528" fmla="*/ 1936446 w 5490291"/>
                  <a:gd name="connsiteY528" fmla="*/ 2514505 h 2577826"/>
                  <a:gd name="connsiteX529" fmla="*/ 1936446 w 5490291"/>
                  <a:gd name="connsiteY529" fmla="*/ 2514505 h 2577826"/>
                  <a:gd name="connsiteX530" fmla="*/ 1936446 w 5490291"/>
                  <a:gd name="connsiteY530" fmla="*/ 2514505 h 2577826"/>
                  <a:gd name="connsiteX531" fmla="*/ 1947477 w 5490291"/>
                  <a:gd name="connsiteY531" fmla="*/ 2511323 h 2577826"/>
                  <a:gd name="connsiteX532" fmla="*/ 1947477 w 5490291"/>
                  <a:gd name="connsiteY532" fmla="*/ 2511323 h 2577826"/>
                  <a:gd name="connsiteX533" fmla="*/ 1947477 w 5490291"/>
                  <a:gd name="connsiteY533" fmla="*/ 2511323 h 2577826"/>
                  <a:gd name="connsiteX534" fmla="*/ 1958402 w 5490291"/>
                  <a:gd name="connsiteY534" fmla="*/ 2508035 h 2577826"/>
                  <a:gd name="connsiteX535" fmla="*/ 1958402 w 5490291"/>
                  <a:gd name="connsiteY535" fmla="*/ 2508035 h 2577826"/>
                  <a:gd name="connsiteX536" fmla="*/ 1958402 w 5490291"/>
                  <a:gd name="connsiteY536" fmla="*/ 2508035 h 2577826"/>
                  <a:gd name="connsiteX537" fmla="*/ 1969433 w 5490291"/>
                  <a:gd name="connsiteY537" fmla="*/ 2504535 h 2577826"/>
                  <a:gd name="connsiteX538" fmla="*/ 1969433 w 5490291"/>
                  <a:gd name="connsiteY538" fmla="*/ 2504535 h 2577826"/>
                  <a:gd name="connsiteX539" fmla="*/ 1969433 w 5490291"/>
                  <a:gd name="connsiteY539" fmla="*/ 2504535 h 2577826"/>
                  <a:gd name="connsiteX540" fmla="*/ 1980463 w 5490291"/>
                  <a:gd name="connsiteY540" fmla="*/ 2500929 h 2577826"/>
                  <a:gd name="connsiteX541" fmla="*/ 1980463 w 5490291"/>
                  <a:gd name="connsiteY541" fmla="*/ 2500929 h 2577826"/>
                  <a:gd name="connsiteX542" fmla="*/ 1980463 w 5490291"/>
                  <a:gd name="connsiteY542" fmla="*/ 2500929 h 2577826"/>
                  <a:gd name="connsiteX543" fmla="*/ 1991494 w 5490291"/>
                  <a:gd name="connsiteY543" fmla="*/ 2497111 h 2577826"/>
                  <a:gd name="connsiteX544" fmla="*/ 1991494 w 5490291"/>
                  <a:gd name="connsiteY544" fmla="*/ 2497111 h 2577826"/>
                  <a:gd name="connsiteX545" fmla="*/ 1991494 w 5490291"/>
                  <a:gd name="connsiteY545" fmla="*/ 2497111 h 2577826"/>
                  <a:gd name="connsiteX546" fmla="*/ 2002419 w 5490291"/>
                  <a:gd name="connsiteY546" fmla="*/ 2493080 h 2577826"/>
                  <a:gd name="connsiteX547" fmla="*/ 2002419 w 5490291"/>
                  <a:gd name="connsiteY547" fmla="*/ 2493080 h 2577826"/>
                  <a:gd name="connsiteX548" fmla="*/ 2002419 w 5490291"/>
                  <a:gd name="connsiteY548" fmla="*/ 2493080 h 2577826"/>
                  <a:gd name="connsiteX549" fmla="*/ 2013450 w 5490291"/>
                  <a:gd name="connsiteY549" fmla="*/ 2488837 h 2577826"/>
                  <a:gd name="connsiteX550" fmla="*/ 2013450 w 5490291"/>
                  <a:gd name="connsiteY550" fmla="*/ 2488837 h 2577826"/>
                  <a:gd name="connsiteX551" fmla="*/ 2013450 w 5490291"/>
                  <a:gd name="connsiteY551" fmla="*/ 2488837 h 2577826"/>
                  <a:gd name="connsiteX552" fmla="*/ 2024481 w 5490291"/>
                  <a:gd name="connsiteY552" fmla="*/ 2484489 h 2577826"/>
                  <a:gd name="connsiteX553" fmla="*/ 2024481 w 5490291"/>
                  <a:gd name="connsiteY553" fmla="*/ 2484489 h 2577826"/>
                  <a:gd name="connsiteX554" fmla="*/ 2024481 w 5490291"/>
                  <a:gd name="connsiteY554" fmla="*/ 2484489 h 2577826"/>
                  <a:gd name="connsiteX555" fmla="*/ 2035406 w 5490291"/>
                  <a:gd name="connsiteY555" fmla="*/ 2479822 h 2577826"/>
                  <a:gd name="connsiteX556" fmla="*/ 2035406 w 5490291"/>
                  <a:gd name="connsiteY556" fmla="*/ 2479822 h 2577826"/>
                  <a:gd name="connsiteX557" fmla="*/ 2035406 w 5490291"/>
                  <a:gd name="connsiteY557" fmla="*/ 2479822 h 2577826"/>
                  <a:gd name="connsiteX558" fmla="*/ 2046436 w 5490291"/>
                  <a:gd name="connsiteY558" fmla="*/ 2475049 h 2577826"/>
                  <a:gd name="connsiteX559" fmla="*/ 2046436 w 5490291"/>
                  <a:gd name="connsiteY559" fmla="*/ 2475049 h 2577826"/>
                  <a:gd name="connsiteX560" fmla="*/ 2046436 w 5490291"/>
                  <a:gd name="connsiteY560" fmla="*/ 2475049 h 2577826"/>
                  <a:gd name="connsiteX561" fmla="*/ 2057467 w 5490291"/>
                  <a:gd name="connsiteY561" fmla="*/ 2469958 h 2577826"/>
                  <a:gd name="connsiteX562" fmla="*/ 2057467 w 5490291"/>
                  <a:gd name="connsiteY562" fmla="*/ 2469958 h 2577826"/>
                  <a:gd name="connsiteX563" fmla="*/ 2057467 w 5490291"/>
                  <a:gd name="connsiteY563" fmla="*/ 2469958 h 2577826"/>
                  <a:gd name="connsiteX564" fmla="*/ 2068498 w 5490291"/>
                  <a:gd name="connsiteY564" fmla="*/ 2464655 h 2577826"/>
                  <a:gd name="connsiteX565" fmla="*/ 2068498 w 5490291"/>
                  <a:gd name="connsiteY565" fmla="*/ 2464655 h 2577826"/>
                  <a:gd name="connsiteX566" fmla="*/ 2068498 w 5490291"/>
                  <a:gd name="connsiteY566" fmla="*/ 2464655 h 2577826"/>
                  <a:gd name="connsiteX567" fmla="*/ 2079423 w 5490291"/>
                  <a:gd name="connsiteY567" fmla="*/ 2459139 h 2577826"/>
                  <a:gd name="connsiteX568" fmla="*/ 2079423 w 5490291"/>
                  <a:gd name="connsiteY568" fmla="*/ 2459139 h 2577826"/>
                  <a:gd name="connsiteX569" fmla="*/ 2079423 w 5490291"/>
                  <a:gd name="connsiteY569" fmla="*/ 2459139 h 2577826"/>
                  <a:gd name="connsiteX570" fmla="*/ 2090454 w 5490291"/>
                  <a:gd name="connsiteY570" fmla="*/ 2453305 h 2577826"/>
                  <a:gd name="connsiteX571" fmla="*/ 2090454 w 5490291"/>
                  <a:gd name="connsiteY571" fmla="*/ 2453305 h 2577826"/>
                  <a:gd name="connsiteX572" fmla="*/ 2090454 w 5490291"/>
                  <a:gd name="connsiteY572" fmla="*/ 2453305 h 2577826"/>
                  <a:gd name="connsiteX573" fmla="*/ 2101484 w 5490291"/>
                  <a:gd name="connsiteY573" fmla="*/ 2447260 h 2577826"/>
                  <a:gd name="connsiteX574" fmla="*/ 2101484 w 5490291"/>
                  <a:gd name="connsiteY574" fmla="*/ 2447260 h 2577826"/>
                  <a:gd name="connsiteX575" fmla="*/ 2101484 w 5490291"/>
                  <a:gd name="connsiteY575" fmla="*/ 2447260 h 2577826"/>
                  <a:gd name="connsiteX576" fmla="*/ 2112515 w 5490291"/>
                  <a:gd name="connsiteY576" fmla="*/ 2440896 h 2577826"/>
                  <a:gd name="connsiteX577" fmla="*/ 2112515 w 5490291"/>
                  <a:gd name="connsiteY577" fmla="*/ 2440896 h 2577826"/>
                  <a:gd name="connsiteX578" fmla="*/ 2112515 w 5490291"/>
                  <a:gd name="connsiteY578" fmla="*/ 2440896 h 2577826"/>
                  <a:gd name="connsiteX579" fmla="*/ 2123440 w 5490291"/>
                  <a:gd name="connsiteY579" fmla="*/ 2434214 h 2577826"/>
                  <a:gd name="connsiteX580" fmla="*/ 2123440 w 5490291"/>
                  <a:gd name="connsiteY580" fmla="*/ 2434214 h 2577826"/>
                  <a:gd name="connsiteX581" fmla="*/ 2123440 w 5490291"/>
                  <a:gd name="connsiteY581" fmla="*/ 2434214 h 2577826"/>
                  <a:gd name="connsiteX582" fmla="*/ 2134471 w 5490291"/>
                  <a:gd name="connsiteY582" fmla="*/ 2427319 h 2577826"/>
                  <a:gd name="connsiteX583" fmla="*/ 2134471 w 5490291"/>
                  <a:gd name="connsiteY583" fmla="*/ 2427319 h 2577826"/>
                  <a:gd name="connsiteX584" fmla="*/ 2134471 w 5490291"/>
                  <a:gd name="connsiteY584" fmla="*/ 2427319 h 2577826"/>
                  <a:gd name="connsiteX585" fmla="*/ 2145502 w 5490291"/>
                  <a:gd name="connsiteY585" fmla="*/ 2420001 h 2577826"/>
                  <a:gd name="connsiteX586" fmla="*/ 2145502 w 5490291"/>
                  <a:gd name="connsiteY586" fmla="*/ 2420001 h 2577826"/>
                  <a:gd name="connsiteX587" fmla="*/ 2145502 w 5490291"/>
                  <a:gd name="connsiteY587" fmla="*/ 2420001 h 2577826"/>
                  <a:gd name="connsiteX588" fmla="*/ 2156533 w 5490291"/>
                  <a:gd name="connsiteY588" fmla="*/ 2412470 h 2577826"/>
                  <a:gd name="connsiteX589" fmla="*/ 2156533 w 5490291"/>
                  <a:gd name="connsiteY589" fmla="*/ 2412470 h 2577826"/>
                  <a:gd name="connsiteX590" fmla="*/ 2156533 w 5490291"/>
                  <a:gd name="connsiteY590" fmla="*/ 2412470 h 2577826"/>
                  <a:gd name="connsiteX591" fmla="*/ 2167458 w 5490291"/>
                  <a:gd name="connsiteY591" fmla="*/ 2404515 h 2577826"/>
                  <a:gd name="connsiteX592" fmla="*/ 2167458 w 5490291"/>
                  <a:gd name="connsiteY592" fmla="*/ 2404515 h 2577826"/>
                  <a:gd name="connsiteX593" fmla="*/ 2167458 w 5490291"/>
                  <a:gd name="connsiteY593" fmla="*/ 2404515 h 2577826"/>
                  <a:gd name="connsiteX594" fmla="*/ 2178488 w 5490291"/>
                  <a:gd name="connsiteY594" fmla="*/ 2396242 h 2577826"/>
                  <a:gd name="connsiteX595" fmla="*/ 2178488 w 5490291"/>
                  <a:gd name="connsiteY595" fmla="*/ 2396242 h 2577826"/>
                  <a:gd name="connsiteX596" fmla="*/ 2178488 w 5490291"/>
                  <a:gd name="connsiteY596" fmla="*/ 2396242 h 2577826"/>
                  <a:gd name="connsiteX597" fmla="*/ 2189519 w 5490291"/>
                  <a:gd name="connsiteY597" fmla="*/ 2387651 h 2577826"/>
                  <a:gd name="connsiteX598" fmla="*/ 2189519 w 5490291"/>
                  <a:gd name="connsiteY598" fmla="*/ 2387651 h 2577826"/>
                  <a:gd name="connsiteX599" fmla="*/ 2189519 w 5490291"/>
                  <a:gd name="connsiteY599" fmla="*/ 2387651 h 2577826"/>
                  <a:gd name="connsiteX600" fmla="*/ 2200444 w 5490291"/>
                  <a:gd name="connsiteY600" fmla="*/ 2378635 h 2577826"/>
                  <a:gd name="connsiteX601" fmla="*/ 2200444 w 5490291"/>
                  <a:gd name="connsiteY601" fmla="*/ 2378635 h 2577826"/>
                  <a:gd name="connsiteX602" fmla="*/ 2200444 w 5490291"/>
                  <a:gd name="connsiteY602" fmla="*/ 2378635 h 2577826"/>
                  <a:gd name="connsiteX603" fmla="*/ 2211475 w 5490291"/>
                  <a:gd name="connsiteY603" fmla="*/ 2369195 h 2577826"/>
                  <a:gd name="connsiteX604" fmla="*/ 2211475 w 5490291"/>
                  <a:gd name="connsiteY604" fmla="*/ 2369195 h 2577826"/>
                  <a:gd name="connsiteX605" fmla="*/ 2211475 w 5490291"/>
                  <a:gd name="connsiteY605" fmla="*/ 2369195 h 2577826"/>
                  <a:gd name="connsiteX606" fmla="*/ 2222506 w 5490291"/>
                  <a:gd name="connsiteY606" fmla="*/ 2359437 h 2577826"/>
                  <a:gd name="connsiteX607" fmla="*/ 2222506 w 5490291"/>
                  <a:gd name="connsiteY607" fmla="*/ 2359437 h 2577826"/>
                  <a:gd name="connsiteX608" fmla="*/ 2222506 w 5490291"/>
                  <a:gd name="connsiteY608" fmla="*/ 2359437 h 2577826"/>
                  <a:gd name="connsiteX609" fmla="*/ 2233537 w 5490291"/>
                  <a:gd name="connsiteY609" fmla="*/ 2349149 h 2577826"/>
                  <a:gd name="connsiteX610" fmla="*/ 2233537 w 5490291"/>
                  <a:gd name="connsiteY610" fmla="*/ 2349149 h 2577826"/>
                  <a:gd name="connsiteX611" fmla="*/ 2233537 w 5490291"/>
                  <a:gd name="connsiteY611" fmla="*/ 2349149 h 2577826"/>
                  <a:gd name="connsiteX612" fmla="*/ 2244461 w 5490291"/>
                  <a:gd name="connsiteY612" fmla="*/ 2338542 h 2577826"/>
                  <a:gd name="connsiteX613" fmla="*/ 2244461 w 5490291"/>
                  <a:gd name="connsiteY613" fmla="*/ 2338542 h 2577826"/>
                  <a:gd name="connsiteX614" fmla="*/ 2244461 w 5490291"/>
                  <a:gd name="connsiteY614" fmla="*/ 2338542 h 2577826"/>
                  <a:gd name="connsiteX615" fmla="*/ 2255492 w 5490291"/>
                  <a:gd name="connsiteY615" fmla="*/ 2327405 h 2577826"/>
                  <a:gd name="connsiteX616" fmla="*/ 2255492 w 5490291"/>
                  <a:gd name="connsiteY616" fmla="*/ 2327405 h 2577826"/>
                  <a:gd name="connsiteX617" fmla="*/ 2255492 w 5490291"/>
                  <a:gd name="connsiteY617" fmla="*/ 2327405 h 2577826"/>
                  <a:gd name="connsiteX618" fmla="*/ 2266523 w 5490291"/>
                  <a:gd name="connsiteY618" fmla="*/ 2315844 h 2577826"/>
                  <a:gd name="connsiteX619" fmla="*/ 2266523 w 5490291"/>
                  <a:gd name="connsiteY619" fmla="*/ 2315844 h 2577826"/>
                  <a:gd name="connsiteX620" fmla="*/ 2266523 w 5490291"/>
                  <a:gd name="connsiteY620" fmla="*/ 2315844 h 2577826"/>
                  <a:gd name="connsiteX621" fmla="*/ 2277554 w 5490291"/>
                  <a:gd name="connsiteY621" fmla="*/ 2303858 h 2577826"/>
                  <a:gd name="connsiteX622" fmla="*/ 2277554 w 5490291"/>
                  <a:gd name="connsiteY622" fmla="*/ 2303858 h 2577826"/>
                  <a:gd name="connsiteX623" fmla="*/ 2277554 w 5490291"/>
                  <a:gd name="connsiteY623" fmla="*/ 2303858 h 2577826"/>
                  <a:gd name="connsiteX624" fmla="*/ 2288479 w 5490291"/>
                  <a:gd name="connsiteY624" fmla="*/ 2291342 h 2577826"/>
                  <a:gd name="connsiteX625" fmla="*/ 2288479 w 5490291"/>
                  <a:gd name="connsiteY625" fmla="*/ 2291342 h 2577826"/>
                  <a:gd name="connsiteX626" fmla="*/ 2288479 w 5490291"/>
                  <a:gd name="connsiteY626" fmla="*/ 2291342 h 2577826"/>
                  <a:gd name="connsiteX627" fmla="*/ 2299510 w 5490291"/>
                  <a:gd name="connsiteY627" fmla="*/ 2278297 h 2577826"/>
                  <a:gd name="connsiteX628" fmla="*/ 2299510 w 5490291"/>
                  <a:gd name="connsiteY628" fmla="*/ 2278297 h 2577826"/>
                  <a:gd name="connsiteX629" fmla="*/ 2299510 w 5490291"/>
                  <a:gd name="connsiteY629" fmla="*/ 2278297 h 2577826"/>
                  <a:gd name="connsiteX630" fmla="*/ 2310541 w 5490291"/>
                  <a:gd name="connsiteY630" fmla="*/ 2264826 h 2577826"/>
                  <a:gd name="connsiteX631" fmla="*/ 2310541 w 5490291"/>
                  <a:gd name="connsiteY631" fmla="*/ 2264826 h 2577826"/>
                  <a:gd name="connsiteX632" fmla="*/ 2310541 w 5490291"/>
                  <a:gd name="connsiteY632" fmla="*/ 2264826 h 2577826"/>
                  <a:gd name="connsiteX633" fmla="*/ 2321571 w 5490291"/>
                  <a:gd name="connsiteY633" fmla="*/ 2250719 h 2577826"/>
                  <a:gd name="connsiteX634" fmla="*/ 2321571 w 5490291"/>
                  <a:gd name="connsiteY634" fmla="*/ 2250719 h 2577826"/>
                  <a:gd name="connsiteX635" fmla="*/ 2321571 w 5490291"/>
                  <a:gd name="connsiteY635" fmla="*/ 2250719 h 2577826"/>
                  <a:gd name="connsiteX636" fmla="*/ 2332496 w 5490291"/>
                  <a:gd name="connsiteY636" fmla="*/ 2236188 h 2577826"/>
                  <a:gd name="connsiteX637" fmla="*/ 2332496 w 5490291"/>
                  <a:gd name="connsiteY637" fmla="*/ 2236188 h 2577826"/>
                  <a:gd name="connsiteX638" fmla="*/ 2332496 w 5490291"/>
                  <a:gd name="connsiteY638" fmla="*/ 2236188 h 2577826"/>
                  <a:gd name="connsiteX639" fmla="*/ 2343527 w 5490291"/>
                  <a:gd name="connsiteY639" fmla="*/ 2221021 h 2577826"/>
                  <a:gd name="connsiteX640" fmla="*/ 2343527 w 5490291"/>
                  <a:gd name="connsiteY640" fmla="*/ 2221021 h 2577826"/>
                  <a:gd name="connsiteX641" fmla="*/ 2343527 w 5490291"/>
                  <a:gd name="connsiteY641" fmla="*/ 2221021 h 2577826"/>
                  <a:gd name="connsiteX642" fmla="*/ 2354558 w 5490291"/>
                  <a:gd name="connsiteY642" fmla="*/ 2205323 h 2577826"/>
                  <a:gd name="connsiteX643" fmla="*/ 2354558 w 5490291"/>
                  <a:gd name="connsiteY643" fmla="*/ 2205323 h 2577826"/>
                  <a:gd name="connsiteX644" fmla="*/ 2354558 w 5490291"/>
                  <a:gd name="connsiteY644" fmla="*/ 2205323 h 2577826"/>
                  <a:gd name="connsiteX645" fmla="*/ 2365483 w 5490291"/>
                  <a:gd name="connsiteY645" fmla="*/ 2189095 h 2577826"/>
                  <a:gd name="connsiteX646" fmla="*/ 2365483 w 5490291"/>
                  <a:gd name="connsiteY646" fmla="*/ 2189095 h 2577826"/>
                  <a:gd name="connsiteX647" fmla="*/ 2365483 w 5490291"/>
                  <a:gd name="connsiteY647" fmla="*/ 2189095 h 2577826"/>
                  <a:gd name="connsiteX648" fmla="*/ 2376514 w 5490291"/>
                  <a:gd name="connsiteY648" fmla="*/ 2172231 h 2577826"/>
                  <a:gd name="connsiteX649" fmla="*/ 2376514 w 5490291"/>
                  <a:gd name="connsiteY649" fmla="*/ 2172231 h 2577826"/>
                  <a:gd name="connsiteX650" fmla="*/ 2376514 w 5490291"/>
                  <a:gd name="connsiteY650" fmla="*/ 2172231 h 2577826"/>
                  <a:gd name="connsiteX651" fmla="*/ 2387544 w 5490291"/>
                  <a:gd name="connsiteY651" fmla="*/ 2154836 h 2577826"/>
                  <a:gd name="connsiteX652" fmla="*/ 2387544 w 5490291"/>
                  <a:gd name="connsiteY652" fmla="*/ 2154836 h 2577826"/>
                  <a:gd name="connsiteX653" fmla="*/ 2387544 w 5490291"/>
                  <a:gd name="connsiteY653" fmla="*/ 2154836 h 2577826"/>
                  <a:gd name="connsiteX654" fmla="*/ 2398575 w 5490291"/>
                  <a:gd name="connsiteY654" fmla="*/ 2136804 h 2577826"/>
                  <a:gd name="connsiteX655" fmla="*/ 2398575 w 5490291"/>
                  <a:gd name="connsiteY655" fmla="*/ 2136804 h 2577826"/>
                  <a:gd name="connsiteX656" fmla="*/ 2398575 w 5490291"/>
                  <a:gd name="connsiteY656" fmla="*/ 2136804 h 2577826"/>
                  <a:gd name="connsiteX657" fmla="*/ 2409500 w 5490291"/>
                  <a:gd name="connsiteY657" fmla="*/ 2118243 h 2577826"/>
                  <a:gd name="connsiteX658" fmla="*/ 2409500 w 5490291"/>
                  <a:gd name="connsiteY658" fmla="*/ 2118243 h 2577826"/>
                  <a:gd name="connsiteX659" fmla="*/ 2409500 w 5490291"/>
                  <a:gd name="connsiteY659" fmla="*/ 2118243 h 2577826"/>
                  <a:gd name="connsiteX660" fmla="*/ 2420531 w 5490291"/>
                  <a:gd name="connsiteY660" fmla="*/ 2099045 h 2577826"/>
                  <a:gd name="connsiteX661" fmla="*/ 2420531 w 5490291"/>
                  <a:gd name="connsiteY661" fmla="*/ 2099045 h 2577826"/>
                  <a:gd name="connsiteX662" fmla="*/ 2420531 w 5490291"/>
                  <a:gd name="connsiteY662" fmla="*/ 2099045 h 2577826"/>
                  <a:gd name="connsiteX663" fmla="*/ 2431562 w 5490291"/>
                  <a:gd name="connsiteY663" fmla="*/ 2079211 h 2577826"/>
                  <a:gd name="connsiteX664" fmla="*/ 2431562 w 5490291"/>
                  <a:gd name="connsiteY664" fmla="*/ 2079211 h 2577826"/>
                  <a:gd name="connsiteX665" fmla="*/ 2431562 w 5490291"/>
                  <a:gd name="connsiteY665" fmla="*/ 2079211 h 2577826"/>
                  <a:gd name="connsiteX666" fmla="*/ 2442593 w 5490291"/>
                  <a:gd name="connsiteY666" fmla="*/ 2058740 h 2577826"/>
                  <a:gd name="connsiteX667" fmla="*/ 2442593 w 5490291"/>
                  <a:gd name="connsiteY667" fmla="*/ 2058740 h 2577826"/>
                  <a:gd name="connsiteX668" fmla="*/ 2442593 w 5490291"/>
                  <a:gd name="connsiteY668" fmla="*/ 2058740 h 2577826"/>
                  <a:gd name="connsiteX669" fmla="*/ 2453517 w 5490291"/>
                  <a:gd name="connsiteY669" fmla="*/ 2037633 h 2577826"/>
                  <a:gd name="connsiteX670" fmla="*/ 2453517 w 5490291"/>
                  <a:gd name="connsiteY670" fmla="*/ 2037633 h 2577826"/>
                  <a:gd name="connsiteX671" fmla="*/ 2453517 w 5490291"/>
                  <a:gd name="connsiteY671" fmla="*/ 2037633 h 2577826"/>
                  <a:gd name="connsiteX672" fmla="*/ 2464548 w 5490291"/>
                  <a:gd name="connsiteY672" fmla="*/ 2015890 h 2577826"/>
                  <a:gd name="connsiteX673" fmla="*/ 2464548 w 5490291"/>
                  <a:gd name="connsiteY673" fmla="*/ 2015890 h 2577826"/>
                  <a:gd name="connsiteX674" fmla="*/ 2464548 w 5490291"/>
                  <a:gd name="connsiteY674" fmla="*/ 2015890 h 2577826"/>
                  <a:gd name="connsiteX675" fmla="*/ 2475579 w 5490291"/>
                  <a:gd name="connsiteY675" fmla="*/ 1993615 h 2577826"/>
                  <a:gd name="connsiteX676" fmla="*/ 2475579 w 5490291"/>
                  <a:gd name="connsiteY676" fmla="*/ 1993615 h 2577826"/>
                  <a:gd name="connsiteX677" fmla="*/ 2475579 w 5490291"/>
                  <a:gd name="connsiteY677" fmla="*/ 1993615 h 2577826"/>
                  <a:gd name="connsiteX678" fmla="*/ 2486610 w 5490291"/>
                  <a:gd name="connsiteY678" fmla="*/ 1970705 h 2577826"/>
                  <a:gd name="connsiteX679" fmla="*/ 2486610 w 5490291"/>
                  <a:gd name="connsiteY679" fmla="*/ 1970705 h 2577826"/>
                  <a:gd name="connsiteX680" fmla="*/ 2486610 w 5490291"/>
                  <a:gd name="connsiteY680" fmla="*/ 1970705 h 2577826"/>
                  <a:gd name="connsiteX681" fmla="*/ 2497535 w 5490291"/>
                  <a:gd name="connsiteY681" fmla="*/ 1947052 h 2577826"/>
                  <a:gd name="connsiteX682" fmla="*/ 2497535 w 5490291"/>
                  <a:gd name="connsiteY682" fmla="*/ 1947052 h 2577826"/>
                  <a:gd name="connsiteX683" fmla="*/ 2497535 w 5490291"/>
                  <a:gd name="connsiteY683" fmla="*/ 1947052 h 2577826"/>
                  <a:gd name="connsiteX684" fmla="*/ 2508566 w 5490291"/>
                  <a:gd name="connsiteY684" fmla="*/ 1922869 h 2577826"/>
                  <a:gd name="connsiteX685" fmla="*/ 2508566 w 5490291"/>
                  <a:gd name="connsiteY685" fmla="*/ 1922869 h 2577826"/>
                  <a:gd name="connsiteX686" fmla="*/ 2508566 w 5490291"/>
                  <a:gd name="connsiteY686" fmla="*/ 1922869 h 2577826"/>
                  <a:gd name="connsiteX687" fmla="*/ 2519597 w 5490291"/>
                  <a:gd name="connsiteY687" fmla="*/ 1898156 h 2577826"/>
                  <a:gd name="connsiteX688" fmla="*/ 2519597 w 5490291"/>
                  <a:gd name="connsiteY688" fmla="*/ 1898156 h 2577826"/>
                  <a:gd name="connsiteX689" fmla="*/ 2519597 w 5490291"/>
                  <a:gd name="connsiteY689" fmla="*/ 1898156 h 2577826"/>
                  <a:gd name="connsiteX690" fmla="*/ 2530628 w 5490291"/>
                  <a:gd name="connsiteY690" fmla="*/ 1872806 h 2577826"/>
                  <a:gd name="connsiteX691" fmla="*/ 2530628 w 5490291"/>
                  <a:gd name="connsiteY691" fmla="*/ 1872806 h 2577826"/>
                  <a:gd name="connsiteX692" fmla="*/ 2530628 w 5490291"/>
                  <a:gd name="connsiteY692" fmla="*/ 1872806 h 2577826"/>
                  <a:gd name="connsiteX693" fmla="*/ 2541552 w 5490291"/>
                  <a:gd name="connsiteY693" fmla="*/ 1846820 h 2577826"/>
                  <a:gd name="connsiteX694" fmla="*/ 2541552 w 5490291"/>
                  <a:gd name="connsiteY694" fmla="*/ 1846820 h 2577826"/>
                  <a:gd name="connsiteX695" fmla="*/ 2541552 w 5490291"/>
                  <a:gd name="connsiteY695" fmla="*/ 1846820 h 2577826"/>
                  <a:gd name="connsiteX696" fmla="*/ 2552583 w 5490291"/>
                  <a:gd name="connsiteY696" fmla="*/ 1820304 h 2577826"/>
                  <a:gd name="connsiteX697" fmla="*/ 2552583 w 5490291"/>
                  <a:gd name="connsiteY697" fmla="*/ 1820304 h 2577826"/>
                  <a:gd name="connsiteX698" fmla="*/ 2552583 w 5490291"/>
                  <a:gd name="connsiteY698" fmla="*/ 1820304 h 2577826"/>
                  <a:gd name="connsiteX699" fmla="*/ 2563614 w 5490291"/>
                  <a:gd name="connsiteY699" fmla="*/ 1793257 h 2577826"/>
                  <a:gd name="connsiteX700" fmla="*/ 2563614 w 5490291"/>
                  <a:gd name="connsiteY700" fmla="*/ 1793257 h 2577826"/>
                  <a:gd name="connsiteX701" fmla="*/ 2563614 w 5490291"/>
                  <a:gd name="connsiteY701" fmla="*/ 1793257 h 2577826"/>
                  <a:gd name="connsiteX702" fmla="*/ 2574539 w 5490291"/>
                  <a:gd name="connsiteY702" fmla="*/ 1765574 h 2577826"/>
                  <a:gd name="connsiteX703" fmla="*/ 2574539 w 5490291"/>
                  <a:gd name="connsiteY703" fmla="*/ 1765574 h 2577826"/>
                  <a:gd name="connsiteX704" fmla="*/ 2574539 w 5490291"/>
                  <a:gd name="connsiteY704" fmla="*/ 1765574 h 2577826"/>
                  <a:gd name="connsiteX705" fmla="*/ 2585570 w 5490291"/>
                  <a:gd name="connsiteY705" fmla="*/ 1737466 h 2577826"/>
                  <a:gd name="connsiteX706" fmla="*/ 2585570 w 5490291"/>
                  <a:gd name="connsiteY706" fmla="*/ 1737466 h 2577826"/>
                  <a:gd name="connsiteX707" fmla="*/ 2585570 w 5490291"/>
                  <a:gd name="connsiteY707" fmla="*/ 1737466 h 2577826"/>
                  <a:gd name="connsiteX708" fmla="*/ 2596601 w 5490291"/>
                  <a:gd name="connsiteY708" fmla="*/ 1708828 h 2577826"/>
                  <a:gd name="connsiteX709" fmla="*/ 2596601 w 5490291"/>
                  <a:gd name="connsiteY709" fmla="*/ 1708828 h 2577826"/>
                  <a:gd name="connsiteX710" fmla="*/ 2596601 w 5490291"/>
                  <a:gd name="connsiteY710" fmla="*/ 1708828 h 2577826"/>
                  <a:gd name="connsiteX711" fmla="*/ 2607631 w 5490291"/>
                  <a:gd name="connsiteY711" fmla="*/ 1679767 h 2577826"/>
                  <a:gd name="connsiteX712" fmla="*/ 2607631 w 5490291"/>
                  <a:gd name="connsiteY712" fmla="*/ 1679767 h 2577826"/>
                  <a:gd name="connsiteX713" fmla="*/ 2607631 w 5490291"/>
                  <a:gd name="connsiteY713" fmla="*/ 1679767 h 2577826"/>
                  <a:gd name="connsiteX714" fmla="*/ 2618556 w 5490291"/>
                  <a:gd name="connsiteY714" fmla="*/ 1650280 h 2577826"/>
                  <a:gd name="connsiteX715" fmla="*/ 2618556 w 5490291"/>
                  <a:gd name="connsiteY715" fmla="*/ 1650280 h 2577826"/>
                  <a:gd name="connsiteX716" fmla="*/ 2618556 w 5490291"/>
                  <a:gd name="connsiteY716" fmla="*/ 1650280 h 2577826"/>
                  <a:gd name="connsiteX717" fmla="*/ 2629587 w 5490291"/>
                  <a:gd name="connsiteY717" fmla="*/ 1620263 h 2577826"/>
                  <a:gd name="connsiteX718" fmla="*/ 2629587 w 5490291"/>
                  <a:gd name="connsiteY718" fmla="*/ 1620263 h 2577826"/>
                  <a:gd name="connsiteX719" fmla="*/ 2629587 w 5490291"/>
                  <a:gd name="connsiteY719" fmla="*/ 1620263 h 2577826"/>
                  <a:gd name="connsiteX720" fmla="*/ 2640618 w 5490291"/>
                  <a:gd name="connsiteY720" fmla="*/ 1589928 h 2577826"/>
                  <a:gd name="connsiteX721" fmla="*/ 2640618 w 5490291"/>
                  <a:gd name="connsiteY721" fmla="*/ 1589928 h 2577826"/>
                  <a:gd name="connsiteX722" fmla="*/ 2640618 w 5490291"/>
                  <a:gd name="connsiteY722" fmla="*/ 1589928 h 2577826"/>
                  <a:gd name="connsiteX723" fmla="*/ 2651649 w 5490291"/>
                  <a:gd name="connsiteY723" fmla="*/ 1559275 h 2577826"/>
                  <a:gd name="connsiteX724" fmla="*/ 2651649 w 5490291"/>
                  <a:gd name="connsiteY724" fmla="*/ 1559275 h 2577826"/>
                  <a:gd name="connsiteX725" fmla="*/ 2651649 w 5490291"/>
                  <a:gd name="connsiteY725" fmla="*/ 1559275 h 2577826"/>
                  <a:gd name="connsiteX726" fmla="*/ 2662574 w 5490291"/>
                  <a:gd name="connsiteY726" fmla="*/ 1528198 h 2577826"/>
                  <a:gd name="connsiteX727" fmla="*/ 2662574 w 5490291"/>
                  <a:gd name="connsiteY727" fmla="*/ 1528198 h 2577826"/>
                  <a:gd name="connsiteX728" fmla="*/ 2662574 w 5490291"/>
                  <a:gd name="connsiteY728" fmla="*/ 1528198 h 2577826"/>
                  <a:gd name="connsiteX729" fmla="*/ 2673604 w 5490291"/>
                  <a:gd name="connsiteY729" fmla="*/ 1496909 h 2577826"/>
                  <a:gd name="connsiteX730" fmla="*/ 2673604 w 5490291"/>
                  <a:gd name="connsiteY730" fmla="*/ 1496909 h 2577826"/>
                  <a:gd name="connsiteX731" fmla="*/ 2673604 w 5490291"/>
                  <a:gd name="connsiteY731" fmla="*/ 1496909 h 2577826"/>
                  <a:gd name="connsiteX732" fmla="*/ 2684635 w 5490291"/>
                  <a:gd name="connsiteY732" fmla="*/ 1465301 h 2577826"/>
                  <a:gd name="connsiteX733" fmla="*/ 2684635 w 5490291"/>
                  <a:gd name="connsiteY733" fmla="*/ 1465301 h 2577826"/>
                  <a:gd name="connsiteX734" fmla="*/ 2684635 w 5490291"/>
                  <a:gd name="connsiteY734" fmla="*/ 1465301 h 2577826"/>
                  <a:gd name="connsiteX735" fmla="*/ 2695666 w 5490291"/>
                  <a:gd name="connsiteY735" fmla="*/ 1433587 h 2577826"/>
                  <a:gd name="connsiteX736" fmla="*/ 2695666 w 5490291"/>
                  <a:gd name="connsiteY736" fmla="*/ 1433587 h 2577826"/>
                  <a:gd name="connsiteX737" fmla="*/ 2695666 w 5490291"/>
                  <a:gd name="connsiteY737" fmla="*/ 1433587 h 2577826"/>
                  <a:gd name="connsiteX738" fmla="*/ 2706591 w 5490291"/>
                  <a:gd name="connsiteY738" fmla="*/ 1401555 h 2577826"/>
                  <a:gd name="connsiteX739" fmla="*/ 2706591 w 5490291"/>
                  <a:gd name="connsiteY739" fmla="*/ 1401555 h 2577826"/>
                  <a:gd name="connsiteX740" fmla="*/ 2706591 w 5490291"/>
                  <a:gd name="connsiteY740" fmla="*/ 1401555 h 2577826"/>
                  <a:gd name="connsiteX741" fmla="*/ 2717621 w 5490291"/>
                  <a:gd name="connsiteY741" fmla="*/ 1369524 h 2577826"/>
                  <a:gd name="connsiteX742" fmla="*/ 2717621 w 5490291"/>
                  <a:gd name="connsiteY742" fmla="*/ 1369524 h 2577826"/>
                  <a:gd name="connsiteX743" fmla="*/ 2717621 w 5490291"/>
                  <a:gd name="connsiteY743" fmla="*/ 1369524 h 2577826"/>
                  <a:gd name="connsiteX744" fmla="*/ 2728652 w 5490291"/>
                  <a:gd name="connsiteY744" fmla="*/ 1337279 h 2577826"/>
                  <a:gd name="connsiteX745" fmla="*/ 2728652 w 5490291"/>
                  <a:gd name="connsiteY745" fmla="*/ 1337279 h 2577826"/>
                  <a:gd name="connsiteX746" fmla="*/ 2728652 w 5490291"/>
                  <a:gd name="connsiteY746" fmla="*/ 1337279 h 2577826"/>
                  <a:gd name="connsiteX747" fmla="*/ 2739577 w 5490291"/>
                  <a:gd name="connsiteY747" fmla="*/ 1305035 h 2577826"/>
                  <a:gd name="connsiteX748" fmla="*/ 2739577 w 5490291"/>
                  <a:gd name="connsiteY748" fmla="*/ 1305035 h 2577826"/>
                  <a:gd name="connsiteX749" fmla="*/ 2739577 w 5490291"/>
                  <a:gd name="connsiteY749" fmla="*/ 1305035 h 2577826"/>
                  <a:gd name="connsiteX750" fmla="*/ 2750608 w 5490291"/>
                  <a:gd name="connsiteY750" fmla="*/ 1272792 h 2577826"/>
                  <a:gd name="connsiteX751" fmla="*/ 2750608 w 5490291"/>
                  <a:gd name="connsiteY751" fmla="*/ 1272792 h 2577826"/>
                  <a:gd name="connsiteX752" fmla="*/ 2750608 w 5490291"/>
                  <a:gd name="connsiteY752" fmla="*/ 1272792 h 2577826"/>
                  <a:gd name="connsiteX753" fmla="*/ 2761639 w 5490291"/>
                  <a:gd name="connsiteY753" fmla="*/ 1240441 h 2577826"/>
                  <a:gd name="connsiteX754" fmla="*/ 2761639 w 5490291"/>
                  <a:gd name="connsiteY754" fmla="*/ 1240441 h 2577826"/>
                  <a:gd name="connsiteX755" fmla="*/ 2761639 w 5490291"/>
                  <a:gd name="connsiteY755" fmla="*/ 1240441 h 2577826"/>
                  <a:gd name="connsiteX756" fmla="*/ 2772670 w 5490291"/>
                  <a:gd name="connsiteY756" fmla="*/ 1208303 h 2577826"/>
                  <a:gd name="connsiteX757" fmla="*/ 2772670 w 5490291"/>
                  <a:gd name="connsiteY757" fmla="*/ 1208303 h 2577826"/>
                  <a:gd name="connsiteX758" fmla="*/ 2772670 w 5490291"/>
                  <a:gd name="connsiteY758" fmla="*/ 1208303 h 2577826"/>
                  <a:gd name="connsiteX759" fmla="*/ 2783595 w 5490291"/>
                  <a:gd name="connsiteY759" fmla="*/ 1176165 h 2577826"/>
                  <a:gd name="connsiteX760" fmla="*/ 2783595 w 5490291"/>
                  <a:gd name="connsiteY760" fmla="*/ 1176165 h 2577826"/>
                  <a:gd name="connsiteX761" fmla="*/ 2783595 w 5490291"/>
                  <a:gd name="connsiteY761" fmla="*/ 1176165 h 2577826"/>
                  <a:gd name="connsiteX762" fmla="*/ 2794625 w 5490291"/>
                  <a:gd name="connsiteY762" fmla="*/ 1144240 h 2577826"/>
                  <a:gd name="connsiteX763" fmla="*/ 2794625 w 5490291"/>
                  <a:gd name="connsiteY763" fmla="*/ 1144240 h 2577826"/>
                  <a:gd name="connsiteX764" fmla="*/ 2794625 w 5490291"/>
                  <a:gd name="connsiteY764" fmla="*/ 1144240 h 2577826"/>
                  <a:gd name="connsiteX765" fmla="*/ 2805656 w 5490291"/>
                  <a:gd name="connsiteY765" fmla="*/ 1112420 h 2577826"/>
                  <a:gd name="connsiteX766" fmla="*/ 2805656 w 5490291"/>
                  <a:gd name="connsiteY766" fmla="*/ 1112420 h 2577826"/>
                  <a:gd name="connsiteX767" fmla="*/ 2805656 w 5490291"/>
                  <a:gd name="connsiteY767" fmla="*/ 1112420 h 2577826"/>
                  <a:gd name="connsiteX768" fmla="*/ 2816687 w 5490291"/>
                  <a:gd name="connsiteY768" fmla="*/ 1080812 h 2577826"/>
                  <a:gd name="connsiteX769" fmla="*/ 2816687 w 5490291"/>
                  <a:gd name="connsiteY769" fmla="*/ 1080812 h 2577826"/>
                  <a:gd name="connsiteX770" fmla="*/ 2816687 w 5490291"/>
                  <a:gd name="connsiteY770" fmla="*/ 1080812 h 2577826"/>
                  <a:gd name="connsiteX771" fmla="*/ 2827612 w 5490291"/>
                  <a:gd name="connsiteY771" fmla="*/ 1049522 h 2577826"/>
                  <a:gd name="connsiteX772" fmla="*/ 2827612 w 5490291"/>
                  <a:gd name="connsiteY772" fmla="*/ 1049522 h 2577826"/>
                  <a:gd name="connsiteX773" fmla="*/ 2827612 w 5490291"/>
                  <a:gd name="connsiteY773" fmla="*/ 1049522 h 2577826"/>
                  <a:gd name="connsiteX774" fmla="*/ 2838643 w 5490291"/>
                  <a:gd name="connsiteY774" fmla="*/ 1018551 h 2577826"/>
                  <a:gd name="connsiteX775" fmla="*/ 2838643 w 5490291"/>
                  <a:gd name="connsiteY775" fmla="*/ 1018551 h 2577826"/>
                  <a:gd name="connsiteX776" fmla="*/ 2838643 w 5490291"/>
                  <a:gd name="connsiteY776" fmla="*/ 1018551 h 2577826"/>
                  <a:gd name="connsiteX777" fmla="*/ 2849674 w 5490291"/>
                  <a:gd name="connsiteY777" fmla="*/ 987792 h 2577826"/>
                  <a:gd name="connsiteX778" fmla="*/ 2849674 w 5490291"/>
                  <a:gd name="connsiteY778" fmla="*/ 987792 h 2577826"/>
                  <a:gd name="connsiteX779" fmla="*/ 2849674 w 5490291"/>
                  <a:gd name="connsiteY779" fmla="*/ 987792 h 2577826"/>
                  <a:gd name="connsiteX780" fmla="*/ 2860705 w 5490291"/>
                  <a:gd name="connsiteY780" fmla="*/ 957457 h 2577826"/>
                  <a:gd name="connsiteX781" fmla="*/ 2860705 w 5490291"/>
                  <a:gd name="connsiteY781" fmla="*/ 957457 h 2577826"/>
                  <a:gd name="connsiteX782" fmla="*/ 2860705 w 5490291"/>
                  <a:gd name="connsiteY782" fmla="*/ 957457 h 2577826"/>
                  <a:gd name="connsiteX783" fmla="*/ 2871629 w 5490291"/>
                  <a:gd name="connsiteY783" fmla="*/ 927547 h 2577826"/>
                  <a:gd name="connsiteX784" fmla="*/ 2871629 w 5490291"/>
                  <a:gd name="connsiteY784" fmla="*/ 927547 h 2577826"/>
                  <a:gd name="connsiteX785" fmla="*/ 2871629 w 5490291"/>
                  <a:gd name="connsiteY785" fmla="*/ 927547 h 2577826"/>
                  <a:gd name="connsiteX786" fmla="*/ 2882660 w 5490291"/>
                  <a:gd name="connsiteY786" fmla="*/ 897954 h 2577826"/>
                  <a:gd name="connsiteX787" fmla="*/ 2882660 w 5490291"/>
                  <a:gd name="connsiteY787" fmla="*/ 897954 h 2577826"/>
                  <a:gd name="connsiteX788" fmla="*/ 2882660 w 5490291"/>
                  <a:gd name="connsiteY788" fmla="*/ 897954 h 2577826"/>
                  <a:gd name="connsiteX789" fmla="*/ 2893691 w 5490291"/>
                  <a:gd name="connsiteY789" fmla="*/ 868892 h 2577826"/>
                  <a:gd name="connsiteX790" fmla="*/ 2893691 w 5490291"/>
                  <a:gd name="connsiteY790" fmla="*/ 868892 h 2577826"/>
                  <a:gd name="connsiteX791" fmla="*/ 2893691 w 5490291"/>
                  <a:gd name="connsiteY791" fmla="*/ 868892 h 2577826"/>
                  <a:gd name="connsiteX792" fmla="*/ 2904616 w 5490291"/>
                  <a:gd name="connsiteY792" fmla="*/ 840254 h 2577826"/>
                  <a:gd name="connsiteX793" fmla="*/ 2904616 w 5490291"/>
                  <a:gd name="connsiteY793" fmla="*/ 840254 h 2577826"/>
                  <a:gd name="connsiteX794" fmla="*/ 2904616 w 5490291"/>
                  <a:gd name="connsiteY794" fmla="*/ 840254 h 2577826"/>
                  <a:gd name="connsiteX795" fmla="*/ 2915647 w 5490291"/>
                  <a:gd name="connsiteY795" fmla="*/ 812147 h 2577826"/>
                  <a:gd name="connsiteX796" fmla="*/ 2915647 w 5490291"/>
                  <a:gd name="connsiteY796" fmla="*/ 812147 h 2577826"/>
                  <a:gd name="connsiteX797" fmla="*/ 2915647 w 5490291"/>
                  <a:gd name="connsiteY797" fmla="*/ 812147 h 2577826"/>
                  <a:gd name="connsiteX798" fmla="*/ 2926678 w 5490291"/>
                  <a:gd name="connsiteY798" fmla="*/ 784570 h 2577826"/>
                  <a:gd name="connsiteX799" fmla="*/ 2926678 w 5490291"/>
                  <a:gd name="connsiteY799" fmla="*/ 784570 h 2577826"/>
                  <a:gd name="connsiteX800" fmla="*/ 2926678 w 5490291"/>
                  <a:gd name="connsiteY800" fmla="*/ 784570 h 2577826"/>
                  <a:gd name="connsiteX801" fmla="*/ 2937708 w 5490291"/>
                  <a:gd name="connsiteY801" fmla="*/ 757417 h 2577826"/>
                  <a:gd name="connsiteX802" fmla="*/ 2937708 w 5490291"/>
                  <a:gd name="connsiteY802" fmla="*/ 757417 h 2577826"/>
                  <a:gd name="connsiteX803" fmla="*/ 2937708 w 5490291"/>
                  <a:gd name="connsiteY803" fmla="*/ 757417 h 2577826"/>
                  <a:gd name="connsiteX804" fmla="*/ 2948633 w 5490291"/>
                  <a:gd name="connsiteY804" fmla="*/ 730900 h 2577826"/>
                  <a:gd name="connsiteX805" fmla="*/ 2948633 w 5490291"/>
                  <a:gd name="connsiteY805" fmla="*/ 730900 h 2577826"/>
                  <a:gd name="connsiteX806" fmla="*/ 2948633 w 5490291"/>
                  <a:gd name="connsiteY806" fmla="*/ 730900 h 2577826"/>
                  <a:gd name="connsiteX807" fmla="*/ 2959664 w 5490291"/>
                  <a:gd name="connsiteY807" fmla="*/ 705020 h 2577826"/>
                  <a:gd name="connsiteX808" fmla="*/ 2959664 w 5490291"/>
                  <a:gd name="connsiteY808" fmla="*/ 705020 h 2577826"/>
                  <a:gd name="connsiteX809" fmla="*/ 2959664 w 5490291"/>
                  <a:gd name="connsiteY809" fmla="*/ 705020 h 2577826"/>
                  <a:gd name="connsiteX810" fmla="*/ 2970695 w 5490291"/>
                  <a:gd name="connsiteY810" fmla="*/ 679671 h 2577826"/>
                  <a:gd name="connsiteX811" fmla="*/ 2970695 w 5490291"/>
                  <a:gd name="connsiteY811" fmla="*/ 679671 h 2577826"/>
                  <a:gd name="connsiteX812" fmla="*/ 2970695 w 5490291"/>
                  <a:gd name="connsiteY812" fmla="*/ 679671 h 2577826"/>
                  <a:gd name="connsiteX813" fmla="*/ 2981726 w 5490291"/>
                  <a:gd name="connsiteY813" fmla="*/ 654851 h 2577826"/>
                  <a:gd name="connsiteX814" fmla="*/ 2981726 w 5490291"/>
                  <a:gd name="connsiteY814" fmla="*/ 654851 h 2577826"/>
                  <a:gd name="connsiteX815" fmla="*/ 2981726 w 5490291"/>
                  <a:gd name="connsiteY815" fmla="*/ 654851 h 2577826"/>
                  <a:gd name="connsiteX816" fmla="*/ 2992651 w 5490291"/>
                  <a:gd name="connsiteY816" fmla="*/ 630668 h 2577826"/>
                  <a:gd name="connsiteX817" fmla="*/ 2992651 w 5490291"/>
                  <a:gd name="connsiteY817" fmla="*/ 630668 h 2577826"/>
                  <a:gd name="connsiteX818" fmla="*/ 2992651 w 5490291"/>
                  <a:gd name="connsiteY818" fmla="*/ 630668 h 2577826"/>
                  <a:gd name="connsiteX819" fmla="*/ 3003681 w 5490291"/>
                  <a:gd name="connsiteY819" fmla="*/ 607122 h 2577826"/>
                  <a:gd name="connsiteX820" fmla="*/ 3003681 w 5490291"/>
                  <a:gd name="connsiteY820" fmla="*/ 607122 h 2577826"/>
                  <a:gd name="connsiteX821" fmla="*/ 3003681 w 5490291"/>
                  <a:gd name="connsiteY821" fmla="*/ 607122 h 2577826"/>
                  <a:gd name="connsiteX822" fmla="*/ 3014712 w 5490291"/>
                  <a:gd name="connsiteY822" fmla="*/ 584211 h 2577826"/>
                  <a:gd name="connsiteX823" fmla="*/ 3014712 w 5490291"/>
                  <a:gd name="connsiteY823" fmla="*/ 584211 h 2577826"/>
                  <a:gd name="connsiteX824" fmla="*/ 3014712 w 5490291"/>
                  <a:gd name="connsiteY824" fmla="*/ 584211 h 2577826"/>
                  <a:gd name="connsiteX825" fmla="*/ 3025743 w 5490291"/>
                  <a:gd name="connsiteY825" fmla="*/ 561831 h 2577826"/>
                  <a:gd name="connsiteX826" fmla="*/ 3025743 w 5490291"/>
                  <a:gd name="connsiteY826" fmla="*/ 561831 h 2577826"/>
                  <a:gd name="connsiteX827" fmla="*/ 3025743 w 5490291"/>
                  <a:gd name="connsiteY827" fmla="*/ 561831 h 2577826"/>
                  <a:gd name="connsiteX828" fmla="*/ 3036668 w 5490291"/>
                  <a:gd name="connsiteY828" fmla="*/ 540088 h 2577826"/>
                  <a:gd name="connsiteX829" fmla="*/ 3036668 w 5490291"/>
                  <a:gd name="connsiteY829" fmla="*/ 540088 h 2577826"/>
                  <a:gd name="connsiteX830" fmla="*/ 3036668 w 5490291"/>
                  <a:gd name="connsiteY830" fmla="*/ 540088 h 2577826"/>
                  <a:gd name="connsiteX831" fmla="*/ 3047699 w 5490291"/>
                  <a:gd name="connsiteY831" fmla="*/ 519087 h 2577826"/>
                  <a:gd name="connsiteX832" fmla="*/ 3047699 w 5490291"/>
                  <a:gd name="connsiteY832" fmla="*/ 519087 h 2577826"/>
                  <a:gd name="connsiteX833" fmla="*/ 3047699 w 5490291"/>
                  <a:gd name="connsiteY833" fmla="*/ 519087 h 2577826"/>
                  <a:gd name="connsiteX834" fmla="*/ 3058730 w 5490291"/>
                  <a:gd name="connsiteY834" fmla="*/ 498616 h 2577826"/>
                  <a:gd name="connsiteX835" fmla="*/ 3058730 w 5490291"/>
                  <a:gd name="connsiteY835" fmla="*/ 498616 h 2577826"/>
                  <a:gd name="connsiteX836" fmla="*/ 3058730 w 5490291"/>
                  <a:gd name="connsiteY836" fmla="*/ 498616 h 2577826"/>
                  <a:gd name="connsiteX837" fmla="*/ 3069761 w 5490291"/>
                  <a:gd name="connsiteY837" fmla="*/ 478782 h 2577826"/>
                  <a:gd name="connsiteX838" fmla="*/ 3069761 w 5490291"/>
                  <a:gd name="connsiteY838" fmla="*/ 478782 h 2577826"/>
                  <a:gd name="connsiteX839" fmla="*/ 3069761 w 5490291"/>
                  <a:gd name="connsiteY839" fmla="*/ 478782 h 2577826"/>
                  <a:gd name="connsiteX840" fmla="*/ 3080685 w 5490291"/>
                  <a:gd name="connsiteY840" fmla="*/ 459478 h 2577826"/>
                  <a:gd name="connsiteX841" fmla="*/ 3080685 w 5490291"/>
                  <a:gd name="connsiteY841" fmla="*/ 459478 h 2577826"/>
                  <a:gd name="connsiteX842" fmla="*/ 3080685 w 5490291"/>
                  <a:gd name="connsiteY842" fmla="*/ 459478 h 2577826"/>
                  <a:gd name="connsiteX843" fmla="*/ 3091716 w 5490291"/>
                  <a:gd name="connsiteY843" fmla="*/ 440916 h 2577826"/>
                  <a:gd name="connsiteX844" fmla="*/ 3091716 w 5490291"/>
                  <a:gd name="connsiteY844" fmla="*/ 440916 h 2577826"/>
                  <a:gd name="connsiteX845" fmla="*/ 3091716 w 5490291"/>
                  <a:gd name="connsiteY845" fmla="*/ 440916 h 2577826"/>
                  <a:gd name="connsiteX846" fmla="*/ 3102747 w 5490291"/>
                  <a:gd name="connsiteY846" fmla="*/ 422885 h 2577826"/>
                  <a:gd name="connsiteX847" fmla="*/ 3102747 w 5490291"/>
                  <a:gd name="connsiteY847" fmla="*/ 422885 h 2577826"/>
                  <a:gd name="connsiteX848" fmla="*/ 3102747 w 5490291"/>
                  <a:gd name="connsiteY848" fmla="*/ 422885 h 2577826"/>
                  <a:gd name="connsiteX849" fmla="*/ 3113672 w 5490291"/>
                  <a:gd name="connsiteY849" fmla="*/ 405490 h 2577826"/>
                  <a:gd name="connsiteX850" fmla="*/ 3113672 w 5490291"/>
                  <a:gd name="connsiteY850" fmla="*/ 405490 h 2577826"/>
                  <a:gd name="connsiteX851" fmla="*/ 3113672 w 5490291"/>
                  <a:gd name="connsiteY851" fmla="*/ 405490 h 2577826"/>
                  <a:gd name="connsiteX852" fmla="*/ 3124703 w 5490291"/>
                  <a:gd name="connsiteY852" fmla="*/ 388626 h 2577826"/>
                  <a:gd name="connsiteX853" fmla="*/ 3124703 w 5490291"/>
                  <a:gd name="connsiteY853" fmla="*/ 388626 h 2577826"/>
                  <a:gd name="connsiteX854" fmla="*/ 3124703 w 5490291"/>
                  <a:gd name="connsiteY854" fmla="*/ 388626 h 2577826"/>
                  <a:gd name="connsiteX855" fmla="*/ 3135734 w 5490291"/>
                  <a:gd name="connsiteY855" fmla="*/ 372398 h 2577826"/>
                  <a:gd name="connsiteX856" fmla="*/ 3135734 w 5490291"/>
                  <a:gd name="connsiteY856" fmla="*/ 372398 h 2577826"/>
                  <a:gd name="connsiteX857" fmla="*/ 3135734 w 5490291"/>
                  <a:gd name="connsiteY857" fmla="*/ 372398 h 2577826"/>
                  <a:gd name="connsiteX858" fmla="*/ 3146765 w 5490291"/>
                  <a:gd name="connsiteY858" fmla="*/ 356700 h 2577826"/>
                  <a:gd name="connsiteX859" fmla="*/ 3146765 w 5490291"/>
                  <a:gd name="connsiteY859" fmla="*/ 356700 h 2577826"/>
                  <a:gd name="connsiteX860" fmla="*/ 3146765 w 5490291"/>
                  <a:gd name="connsiteY860" fmla="*/ 356700 h 2577826"/>
                  <a:gd name="connsiteX861" fmla="*/ 3157689 w 5490291"/>
                  <a:gd name="connsiteY861" fmla="*/ 341638 h 2577826"/>
                  <a:gd name="connsiteX862" fmla="*/ 3157689 w 5490291"/>
                  <a:gd name="connsiteY862" fmla="*/ 341638 h 2577826"/>
                  <a:gd name="connsiteX863" fmla="*/ 3157689 w 5490291"/>
                  <a:gd name="connsiteY863" fmla="*/ 341638 h 2577826"/>
                  <a:gd name="connsiteX864" fmla="*/ 3168720 w 5490291"/>
                  <a:gd name="connsiteY864" fmla="*/ 327001 h 2577826"/>
                  <a:gd name="connsiteX865" fmla="*/ 3168720 w 5490291"/>
                  <a:gd name="connsiteY865" fmla="*/ 327001 h 2577826"/>
                  <a:gd name="connsiteX866" fmla="*/ 3168720 w 5490291"/>
                  <a:gd name="connsiteY866" fmla="*/ 327001 h 2577826"/>
                  <a:gd name="connsiteX867" fmla="*/ 3179751 w 5490291"/>
                  <a:gd name="connsiteY867" fmla="*/ 313001 h 2577826"/>
                  <a:gd name="connsiteX868" fmla="*/ 3179751 w 5490291"/>
                  <a:gd name="connsiteY868" fmla="*/ 313001 h 2577826"/>
                  <a:gd name="connsiteX869" fmla="*/ 3179751 w 5490291"/>
                  <a:gd name="connsiteY869" fmla="*/ 313001 h 2577826"/>
                  <a:gd name="connsiteX870" fmla="*/ 3190782 w 5490291"/>
                  <a:gd name="connsiteY870" fmla="*/ 299424 h 2577826"/>
                  <a:gd name="connsiteX871" fmla="*/ 3190782 w 5490291"/>
                  <a:gd name="connsiteY871" fmla="*/ 299424 h 2577826"/>
                  <a:gd name="connsiteX872" fmla="*/ 3190782 w 5490291"/>
                  <a:gd name="connsiteY872" fmla="*/ 299424 h 2577826"/>
                  <a:gd name="connsiteX873" fmla="*/ 3201707 w 5490291"/>
                  <a:gd name="connsiteY873" fmla="*/ 286484 h 2577826"/>
                  <a:gd name="connsiteX874" fmla="*/ 3201707 w 5490291"/>
                  <a:gd name="connsiteY874" fmla="*/ 286484 h 2577826"/>
                  <a:gd name="connsiteX875" fmla="*/ 3201707 w 5490291"/>
                  <a:gd name="connsiteY875" fmla="*/ 286484 h 2577826"/>
                  <a:gd name="connsiteX876" fmla="*/ 3212738 w 5490291"/>
                  <a:gd name="connsiteY876" fmla="*/ 273969 h 2577826"/>
                  <a:gd name="connsiteX877" fmla="*/ 3212738 w 5490291"/>
                  <a:gd name="connsiteY877" fmla="*/ 273969 h 2577826"/>
                  <a:gd name="connsiteX878" fmla="*/ 3212738 w 5490291"/>
                  <a:gd name="connsiteY878" fmla="*/ 273969 h 2577826"/>
                  <a:gd name="connsiteX879" fmla="*/ 3223768 w 5490291"/>
                  <a:gd name="connsiteY879" fmla="*/ 261877 h 2577826"/>
                  <a:gd name="connsiteX880" fmla="*/ 3223768 w 5490291"/>
                  <a:gd name="connsiteY880" fmla="*/ 261877 h 2577826"/>
                  <a:gd name="connsiteX881" fmla="*/ 3223768 w 5490291"/>
                  <a:gd name="connsiteY881" fmla="*/ 261877 h 2577826"/>
                  <a:gd name="connsiteX882" fmla="*/ 3234799 w 5490291"/>
                  <a:gd name="connsiteY882" fmla="*/ 250316 h 2577826"/>
                  <a:gd name="connsiteX883" fmla="*/ 3234799 w 5490291"/>
                  <a:gd name="connsiteY883" fmla="*/ 250316 h 2577826"/>
                  <a:gd name="connsiteX884" fmla="*/ 3234799 w 5490291"/>
                  <a:gd name="connsiteY884" fmla="*/ 250316 h 2577826"/>
                  <a:gd name="connsiteX885" fmla="*/ 3245724 w 5490291"/>
                  <a:gd name="connsiteY885" fmla="*/ 239285 h 2577826"/>
                  <a:gd name="connsiteX886" fmla="*/ 3245724 w 5490291"/>
                  <a:gd name="connsiteY886" fmla="*/ 239285 h 2577826"/>
                  <a:gd name="connsiteX887" fmla="*/ 3245724 w 5490291"/>
                  <a:gd name="connsiteY887" fmla="*/ 239285 h 2577826"/>
                  <a:gd name="connsiteX888" fmla="*/ 3256755 w 5490291"/>
                  <a:gd name="connsiteY888" fmla="*/ 228572 h 2577826"/>
                  <a:gd name="connsiteX889" fmla="*/ 3256755 w 5490291"/>
                  <a:gd name="connsiteY889" fmla="*/ 228572 h 2577826"/>
                  <a:gd name="connsiteX890" fmla="*/ 3256755 w 5490291"/>
                  <a:gd name="connsiteY890" fmla="*/ 228572 h 2577826"/>
                  <a:gd name="connsiteX891" fmla="*/ 3267786 w 5490291"/>
                  <a:gd name="connsiteY891" fmla="*/ 218390 h 2577826"/>
                  <a:gd name="connsiteX892" fmla="*/ 3267786 w 5490291"/>
                  <a:gd name="connsiteY892" fmla="*/ 218390 h 2577826"/>
                  <a:gd name="connsiteX893" fmla="*/ 3267786 w 5490291"/>
                  <a:gd name="connsiteY893" fmla="*/ 218390 h 2577826"/>
                  <a:gd name="connsiteX894" fmla="*/ 3278711 w 5490291"/>
                  <a:gd name="connsiteY894" fmla="*/ 208526 h 2577826"/>
                  <a:gd name="connsiteX895" fmla="*/ 3278711 w 5490291"/>
                  <a:gd name="connsiteY895" fmla="*/ 208526 h 2577826"/>
                  <a:gd name="connsiteX896" fmla="*/ 3278711 w 5490291"/>
                  <a:gd name="connsiteY896" fmla="*/ 208526 h 2577826"/>
                  <a:gd name="connsiteX897" fmla="*/ 3289741 w 5490291"/>
                  <a:gd name="connsiteY897" fmla="*/ 199192 h 2577826"/>
                  <a:gd name="connsiteX898" fmla="*/ 3289741 w 5490291"/>
                  <a:gd name="connsiteY898" fmla="*/ 199192 h 2577826"/>
                  <a:gd name="connsiteX899" fmla="*/ 3289741 w 5490291"/>
                  <a:gd name="connsiteY899" fmla="*/ 199192 h 2577826"/>
                  <a:gd name="connsiteX900" fmla="*/ 3300772 w 5490291"/>
                  <a:gd name="connsiteY900" fmla="*/ 190176 h 2577826"/>
                  <a:gd name="connsiteX901" fmla="*/ 3300772 w 5490291"/>
                  <a:gd name="connsiteY901" fmla="*/ 190176 h 2577826"/>
                  <a:gd name="connsiteX902" fmla="*/ 3300772 w 5490291"/>
                  <a:gd name="connsiteY902" fmla="*/ 190176 h 2577826"/>
                  <a:gd name="connsiteX903" fmla="*/ 3311803 w 5490291"/>
                  <a:gd name="connsiteY903" fmla="*/ 181479 h 2577826"/>
                  <a:gd name="connsiteX904" fmla="*/ 3311803 w 5490291"/>
                  <a:gd name="connsiteY904" fmla="*/ 181479 h 2577826"/>
                  <a:gd name="connsiteX905" fmla="*/ 3311803 w 5490291"/>
                  <a:gd name="connsiteY905" fmla="*/ 181479 h 2577826"/>
                  <a:gd name="connsiteX906" fmla="*/ 3322728 w 5490291"/>
                  <a:gd name="connsiteY906" fmla="*/ 173206 h 2577826"/>
                  <a:gd name="connsiteX907" fmla="*/ 3322728 w 5490291"/>
                  <a:gd name="connsiteY907" fmla="*/ 173206 h 2577826"/>
                  <a:gd name="connsiteX908" fmla="*/ 3322728 w 5490291"/>
                  <a:gd name="connsiteY908" fmla="*/ 173206 h 2577826"/>
                  <a:gd name="connsiteX909" fmla="*/ 3333759 w 5490291"/>
                  <a:gd name="connsiteY909" fmla="*/ 165251 h 2577826"/>
                  <a:gd name="connsiteX910" fmla="*/ 3333759 w 5490291"/>
                  <a:gd name="connsiteY910" fmla="*/ 165251 h 2577826"/>
                  <a:gd name="connsiteX911" fmla="*/ 3333759 w 5490291"/>
                  <a:gd name="connsiteY911" fmla="*/ 165251 h 2577826"/>
                  <a:gd name="connsiteX912" fmla="*/ 3344789 w 5490291"/>
                  <a:gd name="connsiteY912" fmla="*/ 157720 h 2577826"/>
                  <a:gd name="connsiteX913" fmla="*/ 3344789 w 5490291"/>
                  <a:gd name="connsiteY913" fmla="*/ 157720 h 2577826"/>
                  <a:gd name="connsiteX914" fmla="*/ 3344789 w 5490291"/>
                  <a:gd name="connsiteY914" fmla="*/ 157720 h 2577826"/>
                  <a:gd name="connsiteX915" fmla="*/ 3355820 w 5490291"/>
                  <a:gd name="connsiteY915" fmla="*/ 150401 h 2577826"/>
                  <a:gd name="connsiteX916" fmla="*/ 3355820 w 5490291"/>
                  <a:gd name="connsiteY916" fmla="*/ 150401 h 2577826"/>
                  <a:gd name="connsiteX917" fmla="*/ 3355820 w 5490291"/>
                  <a:gd name="connsiteY917" fmla="*/ 150401 h 2577826"/>
                  <a:gd name="connsiteX918" fmla="*/ 3366745 w 5490291"/>
                  <a:gd name="connsiteY918" fmla="*/ 143507 h 2577826"/>
                  <a:gd name="connsiteX919" fmla="*/ 3366745 w 5490291"/>
                  <a:gd name="connsiteY919" fmla="*/ 143507 h 2577826"/>
                  <a:gd name="connsiteX920" fmla="*/ 3366745 w 5490291"/>
                  <a:gd name="connsiteY920" fmla="*/ 143507 h 2577826"/>
                  <a:gd name="connsiteX921" fmla="*/ 3377776 w 5490291"/>
                  <a:gd name="connsiteY921" fmla="*/ 136825 h 2577826"/>
                  <a:gd name="connsiteX922" fmla="*/ 3377776 w 5490291"/>
                  <a:gd name="connsiteY922" fmla="*/ 136825 h 2577826"/>
                  <a:gd name="connsiteX923" fmla="*/ 3377776 w 5490291"/>
                  <a:gd name="connsiteY923" fmla="*/ 136825 h 2577826"/>
                  <a:gd name="connsiteX924" fmla="*/ 3388807 w 5490291"/>
                  <a:gd name="connsiteY924" fmla="*/ 130567 h 2577826"/>
                  <a:gd name="connsiteX925" fmla="*/ 3388807 w 5490291"/>
                  <a:gd name="connsiteY925" fmla="*/ 130567 h 2577826"/>
                  <a:gd name="connsiteX926" fmla="*/ 3388807 w 5490291"/>
                  <a:gd name="connsiteY926" fmla="*/ 130567 h 2577826"/>
                  <a:gd name="connsiteX927" fmla="*/ 3399838 w 5490291"/>
                  <a:gd name="connsiteY927" fmla="*/ 124415 h 2577826"/>
                  <a:gd name="connsiteX928" fmla="*/ 3399838 w 5490291"/>
                  <a:gd name="connsiteY928" fmla="*/ 124415 h 2577826"/>
                  <a:gd name="connsiteX929" fmla="*/ 3399838 w 5490291"/>
                  <a:gd name="connsiteY929" fmla="*/ 124415 h 2577826"/>
                  <a:gd name="connsiteX930" fmla="*/ 3410762 w 5490291"/>
                  <a:gd name="connsiteY930" fmla="*/ 118688 h 2577826"/>
                  <a:gd name="connsiteX931" fmla="*/ 3410762 w 5490291"/>
                  <a:gd name="connsiteY931" fmla="*/ 118688 h 2577826"/>
                  <a:gd name="connsiteX932" fmla="*/ 3410762 w 5490291"/>
                  <a:gd name="connsiteY932" fmla="*/ 118688 h 2577826"/>
                  <a:gd name="connsiteX933" fmla="*/ 3421793 w 5490291"/>
                  <a:gd name="connsiteY933" fmla="*/ 113066 h 2577826"/>
                  <a:gd name="connsiteX934" fmla="*/ 3421793 w 5490291"/>
                  <a:gd name="connsiteY934" fmla="*/ 113066 h 2577826"/>
                  <a:gd name="connsiteX935" fmla="*/ 3421793 w 5490291"/>
                  <a:gd name="connsiteY935" fmla="*/ 113066 h 2577826"/>
                  <a:gd name="connsiteX936" fmla="*/ 3432824 w 5490291"/>
                  <a:gd name="connsiteY936" fmla="*/ 107763 h 2577826"/>
                  <a:gd name="connsiteX937" fmla="*/ 3432824 w 5490291"/>
                  <a:gd name="connsiteY937" fmla="*/ 107763 h 2577826"/>
                  <a:gd name="connsiteX938" fmla="*/ 3432824 w 5490291"/>
                  <a:gd name="connsiteY938" fmla="*/ 107763 h 2577826"/>
                  <a:gd name="connsiteX939" fmla="*/ 3443749 w 5490291"/>
                  <a:gd name="connsiteY939" fmla="*/ 102778 h 2577826"/>
                  <a:gd name="connsiteX940" fmla="*/ 3443749 w 5490291"/>
                  <a:gd name="connsiteY940" fmla="*/ 102778 h 2577826"/>
                  <a:gd name="connsiteX941" fmla="*/ 3443749 w 5490291"/>
                  <a:gd name="connsiteY941" fmla="*/ 102778 h 2577826"/>
                  <a:gd name="connsiteX942" fmla="*/ 3454780 w 5490291"/>
                  <a:gd name="connsiteY942" fmla="*/ 97899 h 2577826"/>
                  <a:gd name="connsiteX943" fmla="*/ 3454780 w 5490291"/>
                  <a:gd name="connsiteY943" fmla="*/ 97899 h 2577826"/>
                  <a:gd name="connsiteX944" fmla="*/ 3454780 w 5490291"/>
                  <a:gd name="connsiteY944" fmla="*/ 97899 h 2577826"/>
                  <a:gd name="connsiteX945" fmla="*/ 3465811 w 5490291"/>
                  <a:gd name="connsiteY945" fmla="*/ 93338 h 2577826"/>
                  <a:gd name="connsiteX946" fmla="*/ 3465811 w 5490291"/>
                  <a:gd name="connsiteY946" fmla="*/ 93338 h 2577826"/>
                  <a:gd name="connsiteX947" fmla="*/ 3465811 w 5490291"/>
                  <a:gd name="connsiteY947" fmla="*/ 93338 h 2577826"/>
                  <a:gd name="connsiteX948" fmla="*/ 3476842 w 5490291"/>
                  <a:gd name="connsiteY948" fmla="*/ 88883 h 2577826"/>
                  <a:gd name="connsiteX949" fmla="*/ 3476842 w 5490291"/>
                  <a:gd name="connsiteY949" fmla="*/ 88883 h 2577826"/>
                  <a:gd name="connsiteX950" fmla="*/ 3476842 w 5490291"/>
                  <a:gd name="connsiteY950" fmla="*/ 88883 h 2577826"/>
                  <a:gd name="connsiteX951" fmla="*/ 3487766 w 5490291"/>
                  <a:gd name="connsiteY951" fmla="*/ 84641 h 2577826"/>
                  <a:gd name="connsiteX952" fmla="*/ 3487766 w 5490291"/>
                  <a:gd name="connsiteY952" fmla="*/ 84641 h 2577826"/>
                  <a:gd name="connsiteX953" fmla="*/ 3487766 w 5490291"/>
                  <a:gd name="connsiteY953" fmla="*/ 84641 h 2577826"/>
                  <a:gd name="connsiteX954" fmla="*/ 3498797 w 5490291"/>
                  <a:gd name="connsiteY954" fmla="*/ 80716 h 2577826"/>
                  <a:gd name="connsiteX955" fmla="*/ 3498797 w 5490291"/>
                  <a:gd name="connsiteY955" fmla="*/ 80716 h 2577826"/>
                  <a:gd name="connsiteX956" fmla="*/ 3498797 w 5490291"/>
                  <a:gd name="connsiteY956" fmla="*/ 80716 h 2577826"/>
                  <a:gd name="connsiteX957" fmla="*/ 3509828 w 5490291"/>
                  <a:gd name="connsiteY957" fmla="*/ 76898 h 2577826"/>
                  <a:gd name="connsiteX958" fmla="*/ 3509828 w 5490291"/>
                  <a:gd name="connsiteY958" fmla="*/ 76898 h 2577826"/>
                  <a:gd name="connsiteX959" fmla="*/ 3509828 w 5490291"/>
                  <a:gd name="connsiteY959" fmla="*/ 76898 h 2577826"/>
                  <a:gd name="connsiteX960" fmla="*/ 3520859 w 5490291"/>
                  <a:gd name="connsiteY960" fmla="*/ 73185 h 2577826"/>
                  <a:gd name="connsiteX961" fmla="*/ 3520859 w 5490291"/>
                  <a:gd name="connsiteY961" fmla="*/ 73185 h 2577826"/>
                  <a:gd name="connsiteX962" fmla="*/ 3520859 w 5490291"/>
                  <a:gd name="connsiteY962" fmla="*/ 73185 h 2577826"/>
                  <a:gd name="connsiteX963" fmla="*/ 3531784 w 5490291"/>
                  <a:gd name="connsiteY963" fmla="*/ 69685 h 2577826"/>
                  <a:gd name="connsiteX964" fmla="*/ 3531784 w 5490291"/>
                  <a:gd name="connsiteY964" fmla="*/ 69685 h 2577826"/>
                  <a:gd name="connsiteX965" fmla="*/ 3531784 w 5490291"/>
                  <a:gd name="connsiteY965" fmla="*/ 69685 h 2577826"/>
                  <a:gd name="connsiteX966" fmla="*/ 3542815 w 5490291"/>
                  <a:gd name="connsiteY966" fmla="*/ 66397 h 2577826"/>
                  <a:gd name="connsiteX967" fmla="*/ 3542815 w 5490291"/>
                  <a:gd name="connsiteY967" fmla="*/ 66397 h 2577826"/>
                  <a:gd name="connsiteX968" fmla="*/ 3542815 w 5490291"/>
                  <a:gd name="connsiteY968" fmla="*/ 66397 h 2577826"/>
                  <a:gd name="connsiteX969" fmla="*/ 3553846 w 5490291"/>
                  <a:gd name="connsiteY969" fmla="*/ 63215 h 2577826"/>
                  <a:gd name="connsiteX970" fmla="*/ 3553846 w 5490291"/>
                  <a:gd name="connsiteY970" fmla="*/ 63215 h 2577826"/>
                  <a:gd name="connsiteX971" fmla="*/ 3553846 w 5490291"/>
                  <a:gd name="connsiteY971" fmla="*/ 63215 h 2577826"/>
                  <a:gd name="connsiteX972" fmla="*/ 3564876 w 5490291"/>
                  <a:gd name="connsiteY972" fmla="*/ 60245 h 2577826"/>
                  <a:gd name="connsiteX973" fmla="*/ 3564876 w 5490291"/>
                  <a:gd name="connsiteY973" fmla="*/ 60245 h 2577826"/>
                  <a:gd name="connsiteX974" fmla="*/ 3564876 w 5490291"/>
                  <a:gd name="connsiteY974" fmla="*/ 60245 h 2577826"/>
                  <a:gd name="connsiteX975" fmla="*/ 3575801 w 5490291"/>
                  <a:gd name="connsiteY975" fmla="*/ 57276 h 2577826"/>
                  <a:gd name="connsiteX976" fmla="*/ 3575801 w 5490291"/>
                  <a:gd name="connsiteY976" fmla="*/ 57276 h 2577826"/>
                  <a:gd name="connsiteX977" fmla="*/ 3575801 w 5490291"/>
                  <a:gd name="connsiteY977" fmla="*/ 57276 h 2577826"/>
                  <a:gd name="connsiteX978" fmla="*/ 3586832 w 5490291"/>
                  <a:gd name="connsiteY978" fmla="*/ 54624 h 2577826"/>
                  <a:gd name="connsiteX979" fmla="*/ 3586832 w 5490291"/>
                  <a:gd name="connsiteY979" fmla="*/ 54624 h 2577826"/>
                  <a:gd name="connsiteX980" fmla="*/ 3586832 w 5490291"/>
                  <a:gd name="connsiteY980" fmla="*/ 54624 h 2577826"/>
                  <a:gd name="connsiteX981" fmla="*/ 3597863 w 5490291"/>
                  <a:gd name="connsiteY981" fmla="*/ 51972 h 2577826"/>
                  <a:gd name="connsiteX982" fmla="*/ 3597863 w 5490291"/>
                  <a:gd name="connsiteY982" fmla="*/ 51972 h 2577826"/>
                  <a:gd name="connsiteX983" fmla="*/ 3597863 w 5490291"/>
                  <a:gd name="connsiteY983" fmla="*/ 51972 h 2577826"/>
                  <a:gd name="connsiteX984" fmla="*/ 3608894 w 5490291"/>
                  <a:gd name="connsiteY984" fmla="*/ 49427 h 2577826"/>
                  <a:gd name="connsiteX985" fmla="*/ 3608894 w 5490291"/>
                  <a:gd name="connsiteY985" fmla="*/ 49427 h 2577826"/>
                  <a:gd name="connsiteX986" fmla="*/ 3608894 w 5490291"/>
                  <a:gd name="connsiteY986" fmla="*/ 49427 h 2577826"/>
                  <a:gd name="connsiteX987" fmla="*/ 3619819 w 5490291"/>
                  <a:gd name="connsiteY987" fmla="*/ 47093 h 2577826"/>
                  <a:gd name="connsiteX988" fmla="*/ 3619819 w 5490291"/>
                  <a:gd name="connsiteY988" fmla="*/ 47093 h 2577826"/>
                  <a:gd name="connsiteX989" fmla="*/ 3619819 w 5490291"/>
                  <a:gd name="connsiteY989" fmla="*/ 47093 h 2577826"/>
                  <a:gd name="connsiteX990" fmla="*/ 3630849 w 5490291"/>
                  <a:gd name="connsiteY990" fmla="*/ 44866 h 2577826"/>
                  <a:gd name="connsiteX991" fmla="*/ 3630849 w 5490291"/>
                  <a:gd name="connsiteY991" fmla="*/ 44866 h 2577826"/>
                  <a:gd name="connsiteX992" fmla="*/ 3630849 w 5490291"/>
                  <a:gd name="connsiteY992" fmla="*/ 44866 h 2577826"/>
                  <a:gd name="connsiteX993" fmla="*/ 3641880 w 5490291"/>
                  <a:gd name="connsiteY993" fmla="*/ 42639 h 2577826"/>
                  <a:gd name="connsiteX994" fmla="*/ 3641880 w 5490291"/>
                  <a:gd name="connsiteY994" fmla="*/ 42639 h 2577826"/>
                  <a:gd name="connsiteX995" fmla="*/ 3641880 w 5490291"/>
                  <a:gd name="connsiteY995" fmla="*/ 42639 h 2577826"/>
                  <a:gd name="connsiteX996" fmla="*/ 3652805 w 5490291"/>
                  <a:gd name="connsiteY996" fmla="*/ 40623 h 2577826"/>
                  <a:gd name="connsiteX997" fmla="*/ 3652805 w 5490291"/>
                  <a:gd name="connsiteY997" fmla="*/ 40623 h 2577826"/>
                  <a:gd name="connsiteX998" fmla="*/ 3652805 w 5490291"/>
                  <a:gd name="connsiteY998" fmla="*/ 40623 h 2577826"/>
                  <a:gd name="connsiteX999" fmla="*/ 3663836 w 5490291"/>
                  <a:gd name="connsiteY999" fmla="*/ 38714 h 2577826"/>
                  <a:gd name="connsiteX1000" fmla="*/ 3663836 w 5490291"/>
                  <a:gd name="connsiteY1000" fmla="*/ 38714 h 2577826"/>
                  <a:gd name="connsiteX1001" fmla="*/ 3663836 w 5490291"/>
                  <a:gd name="connsiteY1001" fmla="*/ 38714 h 2577826"/>
                  <a:gd name="connsiteX1002" fmla="*/ 3674867 w 5490291"/>
                  <a:gd name="connsiteY1002" fmla="*/ 36805 h 2577826"/>
                  <a:gd name="connsiteX1003" fmla="*/ 3674867 w 5490291"/>
                  <a:gd name="connsiteY1003" fmla="*/ 36805 h 2577826"/>
                  <a:gd name="connsiteX1004" fmla="*/ 3674867 w 5490291"/>
                  <a:gd name="connsiteY1004" fmla="*/ 36805 h 2577826"/>
                  <a:gd name="connsiteX1005" fmla="*/ 3685898 w 5490291"/>
                  <a:gd name="connsiteY1005" fmla="*/ 35002 h 2577826"/>
                  <a:gd name="connsiteX1006" fmla="*/ 3685898 w 5490291"/>
                  <a:gd name="connsiteY1006" fmla="*/ 35002 h 2577826"/>
                  <a:gd name="connsiteX1007" fmla="*/ 3685898 w 5490291"/>
                  <a:gd name="connsiteY1007" fmla="*/ 35002 h 2577826"/>
                  <a:gd name="connsiteX1008" fmla="*/ 3696822 w 5490291"/>
                  <a:gd name="connsiteY1008" fmla="*/ 33305 h 2577826"/>
                  <a:gd name="connsiteX1009" fmla="*/ 3696822 w 5490291"/>
                  <a:gd name="connsiteY1009" fmla="*/ 33305 h 2577826"/>
                  <a:gd name="connsiteX1010" fmla="*/ 3696822 w 5490291"/>
                  <a:gd name="connsiteY1010" fmla="*/ 33305 h 2577826"/>
                  <a:gd name="connsiteX1011" fmla="*/ 3707853 w 5490291"/>
                  <a:gd name="connsiteY1011" fmla="*/ 31714 h 2577826"/>
                  <a:gd name="connsiteX1012" fmla="*/ 3707853 w 5490291"/>
                  <a:gd name="connsiteY1012" fmla="*/ 31714 h 2577826"/>
                  <a:gd name="connsiteX1013" fmla="*/ 3707853 w 5490291"/>
                  <a:gd name="connsiteY1013" fmla="*/ 31714 h 2577826"/>
                  <a:gd name="connsiteX1014" fmla="*/ 3718884 w 5490291"/>
                  <a:gd name="connsiteY1014" fmla="*/ 30229 h 2577826"/>
                  <a:gd name="connsiteX1015" fmla="*/ 3718884 w 5490291"/>
                  <a:gd name="connsiteY1015" fmla="*/ 30229 h 2577826"/>
                  <a:gd name="connsiteX1016" fmla="*/ 3718884 w 5490291"/>
                  <a:gd name="connsiteY1016" fmla="*/ 30229 h 2577826"/>
                  <a:gd name="connsiteX1017" fmla="*/ 3729915 w 5490291"/>
                  <a:gd name="connsiteY1017" fmla="*/ 28744 h 2577826"/>
                  <a:gd name="connsiteX1018" fmla="*/ 3729915 w 5490291"/>
                  <a:gd name="connsiteY1018" fmla="*/ 28744 h 2577826"/>
                  <a:gd name="connsiteX1019" fmla="*/ 3729915 w 5490291"/>
                  <a:gd name="connsiteY1019" fmla="*/ 28744 h 2577826"/>
                  <a:gd name="connsiteX1020" fmla="*/ 3740840 w 5490291"/>
                  <a:gd name="connsiteY1020" fmla="*/ 27365 h 2577826"/>
                  <a:gd name="connsiteX1021" fmla="*/ 3740840 w 5490291"/>
                  <a:gd name="connsiteY1021" fmla="*/ 27365 h 2577826"/>
                  <a:gd name="connsiteX1022" fmla="*/ 3740840 w 5490291"/>
                  <a:gd name="connsiteY1022" fmla="*/ 27365 h 2577826"/>
                  <a:gd name="connsiteX1023" fmla="*/ 3751871 w 5490291"/>
                  <a:gd name="connsiteY1023" fmla="*/ 25986 h 2577826"/>
                  <a:gd name="connsiteX1024" fmla="*/ 3751871 w 5490291"/>
                  <a:gd name="connsiteY1024" fmla="*/ 25986 h 2577826"/>
                  <a:gd name="connsiteX1025" fmla="*/ 3751871 w 5490291"/>
                  <a:gd name="connsiteY1025" fmla="*/ 25986 h 2577826"/>
                  <a:gd name="connsiteX1026" fmla="*/ 3762902 w 5490291"/>
                  <a:gd name="connsiteY1026" fmla="*/ 24714 h 2577826"/>
                  <a:gd name="connsiteX1027" fmla="*/ 3762902 w 5490291"/>
                  <a:gd name="connsiteY1027" fmla="*/ 24714 h 2577826"/>
                  <a:gd name="connsiteX1028" fmla="*/ 3762902 w 5490291"/>
                  <a:gd name="connsiteY1028" fmla="*/ 24714 h 2577826"/>
                  <a:gd name="connsiteX1029" fmla="*/ 3773932 w 5490291"/>
                  <a:gd name="connsiteY1029" fmla="*/ 23547 h 2577826"/>
                  <a:gd name="connsiteX1030" fmla="*/ 3773932 w 5490291"/>
                  <a:gd name="connsiteY1030" fmla="*/ 23547 h 2577826"/>
                  <a:gd name="connsiteX1031" fmla="*/ 3773932 w 5490291"/>
                  <a:gd name="connsiteY1031" fmla="*/ 23547 h 2577826"/>
                  <a:gd name="connsiteX1032" fmla="*/ 3784857 w 5490291"/>
                  <a:gd name="connsiteY1032" fmla="*/ 22380 h 2577826"/>
                  <a:gd name="connsiteX1033" fmla="*/ 3784857 w 5490291"/>
                  <a:gd name="connsiteY1033" fmla="*/ 22380 h 2577826"/>
                  <a:gd name="connsiteX1034" fmla="*/ 3784857 w 5490291"/>
                  <a:gd name="connsiteY1034" fmla="*/ 22380 h 2577826"/>
                  <a:gd name="connsiteX1035" fmla="*/ 3795888 w 5490291"/>
                  <a:gd name="connsiteY1035" fmla="*/ 21319 h 2577826"/>
                  <a:gd name="connsiteX1036" fmla="*/ 3795888 w 5490291"/>
                  <a:gd name="connsiteY1036" fmla="*/ 21319 h 2577826"/>
                  <a:gd name="connsiteX1037" fmla="*/ 3795888 w 5490291"/>
                  <a:gd name="connsiteY1037" fmla="*/ 21319 h 2577826"/>
                  <a:gd name="connsiteX1038" fmla="*/ 3806919 w 5490291"/>
                  <a:gd name="connsiteY1038" fmla="*/ 20259 h 2577826"/>
                  <a:gd name="connsiteX1039" fmla="*/ 3806919 w 5490291"/>
                  <a:gd name="connsiteY1039" fmla="*/ 20259 h 2577826"/>
                  <a:gd name="connsiteX1040" fmla="*/ 3806919 w 5490291"/>
                  <a:gd name="connsiteY1040" fmla="*/ 20259 h 2577826"/>
                  <a:gd name="connsiteX1041" fmla="*/ 3817844 w 5490291"/>
                  <a:gd name="connsiteY1041" fmla="*/ 19304 h 2577826"/>
                  <a:gd name="connsiteX1042" fmla="*/ 3817844 w 5490291"/>
                  <a:gd name="connsiteY1042" fmla="*/ 19304 h 2577826"/>
                  <a:gd name="connsiteX1043" fmla="*/ 3817844 w 5490291"/>
                  <a:gd name="connsiteY1043" fmla="*/ 19304 h 2577826"/>
                  <a:gd name="connsiteX1044" fmla="*/ 3828875 w 5490291"/>
                  <a:gd name="connsiteY1044" fmla="*/ 18350 h 2577826"/>
                  <a:gd name="connsiteX1045" fmla="*/ 3828875 w 5490291"/>
                  <a:gd name="connsiteY1045" fmla="*/ 18350 h 2577826"/>
                  <a:gd name="connsiteX1046" fmla="*/ 3828875 w 5490291"/>
                  <a:gd name="connsiteY1046" fmla="*/ 18350 h 2577826"/>
                  <a:gd name="connsiteX1047" fmla="*/ 3839905 w 5490291"/>
                  <a:gd name="connsiteY1047" fmla="*/ 17501 h 2577826"/>
                  <a:gd name="connsiteX1048" fmla="*/ 3839905 w 5490291"/>
                  <a:gd name="connsiteY1048" fmla="*/ 17501 h 2577826"/>
                  <a:gd name="connsiteX1049" fmla="*/ 3839905 w 5490291"/>
                  <a:gd name="connsiteY1049" fmla="*/ 17501 h 2577826"/>
                  <a:gd name="connsiteX1050" fmla="*/ 3850936 w 5490291"/>
                  <a:gd name="connsiteY1050" fmla="*/ 16652 h 2577826"/>
                  <a:gd name="connsiteX1051" fmla="*/ 3850936 w 5490291"/>
                  <a:gd name="connsiteY1051" fmla="*/ 16652 h 2577826"/>
                  <a:gd name="connsiteX1052" fmla="*/ 3850936 w 5490291"/>
                  <a:gd name="connsiteY1052" fmla="*/ 16652 h 2577826"/>
                  <a:gd name="connsiteX1053" fmla="*/ 3861861 w 5490291"/>
                  <a:gd name="connsiteY1053" fmla="*/ 15804 h 2577826"/>
                  <a:gd name="connsiteX1054" fmla="*/ 3861861 w 5490291"/>
                  <a:gd name="connsiteY1054" fmla="*/ 15804 h 2577826"/>
                  <a:gd name="connsiteX1055" fmla="*/ 3861861 w 5490291"/>
                  <a:gd name="connsiteY1055" fmla="*/ 15804 h 2577826"/>
                  <a:gd name="connsiteX1056" fmla="*/ 3872892 w 5490291"/>
                  <a:gd name="connsiteY1056" fmla="*/ 15062 h 2577826"/>
                  <a:gd name="connsiteX1057" fmla="*/ 3872892 w 5490291"/>
                  <a:gd name="connsiteY1057" fmla="*/ 15062 h 2577826"/>
                  <a:gd name="connsiteX1058" fmla="*/ 3872892 w 5490291"/>
                  <a:gd name="connsiteY1058" fmla="*/ 15062 h 2577826"/>
                  <a:gd name="connsiteX1059" fmla="*/ 3883923 w 5490291"/>
                  <a:gd name="connsiteY1059" fmla="*/ 14319 h 2577826"/>
                  <a:gd name="connsiteX1060" fmla="*/ 3883923 w 5490291"/>
                  <a:gd name="connsiteY1060" fmla="*/ 14319 h 2577826"/>
                  <a:gd name="connsiteX1061" fmla="*/ 3883923 w 5490291"/>
                  <a:gd name="connsiteY1061" fmla="*/ 14319 h 2577826"/>
                  <a:gd name="connsiteX1062" fmla="*/ 3894953 w 5490291"/>
                  <a:gd name="connsiteY1062" fmla="*/ 13576 h 2577826"/>
                  <a:gd name="connsiteX1063" fmla="*/ 3894953 w 5490291"/>
                  <a:gd name="connsiteY1063" fmla="*/ 13576 h 2577826"/>
                  <a:gd name="connsiteX1064" fmla="*/ 3894953 w 5490291"/>
                  <a:gd name="connsiteY1064" fmla="*/ 13576 h 2577826"/>
                  <a:gd name="connsiteX1065" fmla="*/ 3905879 w 5490291"/>
                  <a:gd name="connsiteY1065" fmla="*/ 12940 h 2577826"/>
                  <a:gd name="connsiteX1066" fmla="*/ 3905879 w 5490291"/>
                  <a:gd name="connsiteY1066" fmla="*/ 12940 h 2577826"/>
                  <a:gd name="connsiteX1067" fmla="*/ 3905879 w 5490291"/>
                  <a:gd name="connsiteY1067" fmla="*/ 12940 h 2577826"/>
                  <a:gd name="connsiteX1068" fmla="*/ 3916909 w 5490291"/>
                  <a:gd name="connsiteY1068" fmla="*/ 12304 h 2577826"/>
                  <a:gd name="connsiteX1069" fmla="*/ 3916909 w 5490291"/>
                  <a:gd name="connsiteY1069" fmla="*/ 12304 h 2577826"/>
                  <a:gd name="connsiteX1070" fmla="*/ 3916909 w 5490291"/>
                  <a:gd name="connsiteY1070" fmla="*/ 12304 h 2577826"/>
                  <a:gd name="connsiteX1071" fmla="*/ 3927940 w 5490291"/>
                  <a:gd name="connsiteY1071" fmla="*/ 11667 h 2577826"/>
                  <a:gd name="connsiteX1072" fmla="*/ 3927940 w 5490291"/>
                  <a:gd name="connsiteY1072" fmla="*/ 11667 h 2577826"/>
                  <a:gd name="connsiteX1073" fmla="*/ 3927940 w 5490291"/>
                  <a:gd name="connsiteY1073" fmla="*/ 11667 h 2577826"/>
                  <a:gd name="connsiteX1074" fmla="*/ 3938971 w 5490291"/>
                  <a:gd name="connsiteY1074" fmla="*/ 11137 h 2577826"/>
                  <a:gd name="connsiteX1075" fmla="*/ 3938971 w 5490291"/>
                  <a:gd name="connsiteY1075" fmla="*/ 11137 h 2577826"/>
                  <a:gd name="connsiteX1076" fmla="*/ 3938971 w 5490291"/>
                  <a:gd name="connsiteY1076" fmla="*/ 11137 h 2577826"/>
                  <a:gd name="connsiteX1077" fmla="*/ 3949896 w 5490291"/>
                  <a:gd name="connsiteY1077" fmla="*/ 10607 h 2577826"/>
                  <a:gd name="connsiteX1078" fmla="*/ 3949896 w 5490291"/>
                  <a:gd name="connsiteY1078" fmla="*/ 10607 h 2577826"/>
                  <a:gd name="connsiteX1079" fmla="*/ 3949896 w 5490291"/>
                  <a:gd name="connsiteY1079" fmla="*/ 10607 h 2577826"/>
                  <a:gd name="connsiteX1080" fmla="*/ 3960926 w 5490291"/>
                  <a:gd name="connsiteY1080" fmla="*/ 10076 h 2577826"/>
                  <a:gd name="connsiteX1081" fmla="*/ 3960926 w 5490291"/>
                  <a:gd name="connsiteY1081" fmla="*/ 10076 h 2577826"/>
                  <a:gd name="connsiteX1082" fmla="*/ 3960926 w 5490291"/>
                  <a:gd name="connsiteY1082" fmla="*/ 10076 h 2577826"/>
                  <a:gd name="connsiteX1083" fmla="*/ 3971957 w 5490291"/>
                  <a:gd name="connsiteY1083" fmla="*/ 9546 h 2577826"/>
                  <a:gd name="connsiteX1084" fmla="*/ 3971957 w 5490291"/>
                  <a:gd name="connsiteY1084" fmla="*/ 9546 h 2577826"/>
                  <a:gd name="connsiteX1085" fmla="*/ 3971957 w 5490291"/>
                  <a:gd name="connsiteY1085" fmla="*/ 9546 h 2577826"/>
                  <a:gd name="connsiteX1086" fmla="*/ 3982882 w 5490291"/>
                  <a:gd name="connsiteY1086" fmla="*/ 9122 h 2577826"/>
                  <a:gd name="connsiteX1087" fmla="*/ 3982882 w 5490291"/>
                  <a:gd name="connsiteY1087" fmla="*/ 9122 h 2577826"/>
                  <a:gd name="connsiteX1088" fmla="*/ 3982882 w 5490291"/>
                  <a:gd name="connsiteY1088" fmla="*/ 9122 h 2577826"/>
                  <a:gd name="connsiteX1089" fmla="*/ 3993913 w 5490291"/>
                  <a:gd name="connsiteY1089" fmla="*/ 8697 h 2577826"/>
                  <a:gd name="connsiteX1090" fmla="*/ 3993913 w 5490291"/>
                  <a:gd name="connsiteY1090" fmla="*/ 8697 h 2577826"/>
                  <a:gd name="connsiteX1091" fmla="*/ 3993913 w 5490291"/>
                  <a:gd name="connsiteY1091" fmla="*/ 8697 h 2577826"/>
                  <a:gd name="connsiteX1092" fmla="*/ 4004944 w 5490291"/>
                  <a:gd name="connsiteY1092" fmla="*/ 8273 h 2577826"/>
                  <a:gd name="connsiteX1093" fmla="*/ 4004944 w 5490291"/>
                  <a:gd name="connsiteY1093" fmla="*/ 8273 h 2577826"/>
                  <a:gd name="connsiteX1094" fmla="*/ 4004944 w 5490291"/>
                  <a:gd name="connsiteY1094" fmla="*/ 8273 h 2577826"/>
                  <a:gd name="connsiteX1095" fmla="*/ 4015975 w 5490291"/>
                  <a:gd name="connsiteY1095" fmla="*/ 7849 h 2577826"/>
                  <a:gd name="connsiteX1096" fmla="*/ 4015975 w 5490291"/>
                  <a:gd name="connsiteY1096" fmla="*/ 7849 h 2577826"/>
                  <a:gd name="connsiteX1097" fmla="*/ 4015975 w 5490291"/>
                  <a:gd name="connsiteY1097" fmla="*/ 7849 h 2577826"/>
                  <a:gd name="connsiteX1098" fmla="*/ 4026899 w 5490291"/>
                  <a:gd name="connsiteY1098" fmla="*/ 7425 h 2577826"/>
                  <a:gd name="connsiteX1099" fmla="*/ 4026899 w 5490291"/>
                  <a:gd name="connsiteY1099" fmla="*/ 7425 h 2577826"/>
                  <a:gd name="connsiteX1100" fmla="*/ 4026899 w 5490291"/>
                  <a:gd name="connsiteY1100" fmla="*/ 7425 h 2577826"/>
                  <a:gd name="connsiteX1101" fmla="*/ 4037930 w 5490291"/>
                  <a:gd name="connsiteY1101" fmla="*/ 7107 h 2577826"/>
                  <a:gd name="connsiteX1102" fmla="*/ 4037930 w 5490291"/>
                  <a:gd name="connsiteY1102" fmla="*/ 7107 h 2577826"/>
                  <a:gd name="connsiteX1103" fmla="*/ 4037930 w 5490291"/>
                  <a:gd name="connsiteY1103" fmla="*/ 7107 h 2577826"/>
                  <a:gd name="connsiteX1104" fmla="*/ 4048961 w 5490291"/>
                  <a:gd name="connsiteY1104" fmla="*/ 6788 h 2577826"/>
                  <a:gd name="connsiteX1105" fmla="*/ 4048961 w 5490291"/>
                  <a:gd name="connsiteY1105" fmla="*/ 6788 h 2577826"/>
                  <a:gd name="connsiteX1106" fmla="*/ 4048961 w 5490291"/>
                  <a:gd name="connsiteY1106" fmla="*/ 6788 h 2577826"/>
                  <a:gd name="connsiteX1107" fmla="*/ 4059992 w 5490291"/>
                  <a:gd name="connsiteY1107" fmla="*/ 6364 h 2577826"/>
                  <a:gd name="connsiteX1108" fmla="*/ 4059992 w 5490291"/>
                  <a:gd name="connsiteY1108" fmla="*/ 6364 h 2577826"/>
                  <a:gd name="connsiteX1109" fmla="*/ 4059992 w 5490291"/>
                  <a:gd name="connsiteY1109" fmla="*/ 6364 h 2577826"/>
                  <a:gd name="connsiteX1110" fmla="*/ 4070917 w 5490291"/>
                  <a:gd name="connsiteY1110" fmla="*/ 6046 h 2577826"/>
                  <a:gd name="connsiteX1111" fmla="*/ 4070917 w 5490291"/>
                  <a:gd name="connsiteY1111" fmla="*/ 6046 h 2577826"/>
                  <a:gd name="connsiteX1112" fmla="*/ 4070917 w 5490291"/>
                  <a:gd name="connsiteY1112" fmla="*/ 6046 h 2577826"/>
                  <a:gd name="connsiteX1113" fmla="*/ 4081948 w 5490291"/>
                  <a:gd name="connsiteY1113" fmla="*/ 5834 h 2577826"/>
                  <a:gd name="connsiteX1114" fmla="*/ 4081948 w 5490291"/>
                  <a:gd name="connsiteY1114" fmla="*/ 5834 h 2577826"/>
                  <a:gd name="connsiteX1115" fmla="*/ 4081948 w 5490291"/>
                  <a:gd name="connsiteY1115" fmla="*/ 5834 h 2577826"/>
                  <a:gd name="connsiteX1116" fmla="*/ 4092979 w 5490291"/>
                  <a:gd name="connsiteY1116" fmla="*/ 5516 h 2577826"/>
                  <a:gd name="connsiteX1117" fmla="*/ 4092979 w 5490291"/>
                  <a:gd name="connsiteY1117" fmla="*/ 5516 h 2577826"/>
                  <a:gd name="connsiteX1118" fmla="*/ 4092979 w 5490291"/>
                  <a:gd name="connsiteY1118" fmla="*/ 5516 h 2577826"/>
                  <a:gd name="connsiteX1119" fmla="*/ 4104010 w 5490291"/>
                  <a:gd name="connsiteY1119" fmla="*/ 5197 h 2577826"/>
                  <a:gd name="connsiteX1120" fmla="*/ 4104010 w 5490291"/>
                  <a:gd name="connsiteY1120" fmla="*/ 5197 h 2577826"/>
                  <a:gd name="connsiteX1121" fmla="*/ 4104010 w 5490291"/>
                  <a:gd name="connsiteY1121" fmla="*/ 5197 h 2577826"/>
                  <a:gd name="connsiteX1122" fmla="*/ 4114934 w 5490291"/>
                  <a:gd name="connsiteY1122" fmla="*/ 4985 h 2577826"/>
                  <a:gd name="connsiteX1123" fmla="*/ 4114934 w 5490291"/>
                  <a:gd name="connsiteY1123" fmla="*/ 4985 h 2577826"/>
                  <a:gd name="connsiteX1124" fmla="*/ 4114934 w 5490291"/>
                  <a:gd name="connsiteY1124" fmla="*/ 4985 h 2577826"/>
                  <a:gd name="connsiteX1125" fmla="*/ 4125965 w 5490291"/>
                  <a:gd name="connsiteY1125" fmla="*/ 4773 h 2577826"/>
                  <a:gd name="connsiteX1126" fmla="*/ 4125965 w 5490291"/>
                  <a:gd name="connsiteY1126" fmla="*/ 4773 h 2577826"/>
                  <a:gd name="connsiteX1127" fmla="*/ 4125965 w 5490291"/>
                  <a:gd name="connsiteY1127" fmla="*/ 4773 h 2577826"/>
                  <a:gd name="connsiteX1128" fmla="*/ 4136996 w 5490291"/>
                  <a:gd name="connsiteY1128" fmla="*/ 4455 h 2577826"/>
                  <a:gd name="connsiteX1129" fmla="*/ 4136996 w 5490291"/>
                  <a:gd name="connsiteY1129" fmla="*/ 4455 h 2577826"/>
                  <a:gd name="connsiteX1130" fmla="*/ 4136996 w 5490291"/>
                  <a:gd name="connsiteY1130" fmla="*/ 4455 h 2577826"/>
                  <a:gd name="connsiteX1131" fmla="*/ 4148027 w 5490291"/>
                  <a:gd name="connsiteY1131" fmla="*/ 4243 h 2577826"/>
                  <a:gd name="connsiteX1132" fmla="*/ 4148027 w 5490291"/>
                  <a:gd name="connsiteY1132" fmla="*/ 4243 h 2577826"/>
                  <a:gd name="connsiteX1133" fmla="*/ 4148027 w 5490291"/>
                  <a:gd name="connsiteY1133" fmla="*/ 4243 h 2577826"/>
                  <a:gd name="connsiteX1134" fmla="*/ 4158952 w 5490291"/>
                  <a:gd name="connsiteY1134" fmla="*/ 4031 h 2577826"/>
                  <a:gd name="connsiteX1135" fmla="*/ 4158952 w 5490291"/>
                  <a:gd name="connsiteY1135" fmla="*/ 4031 h 2577826"/>
                  <a:gd name="connsiteX1136" fmla="*/ 4158952 w 5490291"/>
                  <a:gd name="connsiteY1136" fmla="*/ 4031 h 2577826"/>
                  <a:gd name="connsiteX1137" fmla="*/ 4169983 w 5490291"/>
                  <a:gd name="connsiteY1137" fmla="*/ 3819 h 2577826"/>
                  <a:gd name="connsiteX1138" fmla="*/ 4169983 w 5490291"/>
                  <a:gd name="connsiteY1138" fmla="*/ 3819 h 2577826"/>
                  <a:gd name="connsiteX1139" fmla="*/ 4169983 w 5490291"/>
                  <a:gd name="connsiteY1139" fmla="*/ 3819 h 2577826"/>
                  <a:gd name="connsiteX1140" fmla="*/ 4181013 w 5490291"/>
                  <a:gd name="connsiteY1140" fmla="*/ 3712 h 2577826"/>
                  <a:gd name="connsiteX1141" fmla="*/ 4181013 w 5490291"/>
                  <a:gd name="connsiteY1141" fmla="*/ 3712 h 2577826"/>
                  <a:gd name="connsiteX1142" fmla="*/ 4181013 w 5490291"/>
                  <a:gd name="connsiteY1142" fmla="*/ 3712 h 2577826"/>
                  <a:gd name="connsiteX1143" fmla="*/ 4191938 w 5490291"/>
                  <a:gd name="connsiteY1143" fmla="*/ 3500 h 2577826"/>
                  <a:gd name="connsiteX1144" fmla="*/ 4191938 w 5490291"/>
                  <a:gd name="connsiteY1144" fmla="*/ 3500 h 2577826"/>
                  <a:gd name="connsiteX1145" fmla="*/ 4191938 w 5490291"/>
                  <a:gd name="connsiteY1145" fmla="*/ 3500 h 2577826"/>
                  <a:gd name="connsiteX1146" fmla="*/ 4202969 w 5490291"/>
                  <a:gd name="connsiteY1146" fmla="*/ 3288 h 2577826"/>
                  <a:gd name="connsiteX1147" fmla="*/ 4202969 w 5490291"/>
                  <a:gd name="connsiteY1147" fmla="*/ 3288 h 2577826"/>
                  <a:gd name="connsiteX1148" fmla="*/ 4202969 w 5490291"/>
                  <a:gd name="connsiteY1148" fmla="*/ 3288 h 2577826"/>
                  <a:gd name="connsiteX1149" fmla="*/ 4214000 w 5490291"/>
                  <a:gd name="connsiteY1149" fmla="*/ 3182 h 2577826"/>
                  <a:gd name="connsiteX1150" fmla="*/ 4214000 w 5490291"/>
                  <a:gd name="connsiteY1150" fmla="*/ 3182 h 2577826"/>
                  <a:gd name="connsiteX1151" fmla="*/ 4214000 w 5490291"/>
                  <a:gd name="connsiteY1151" fmla="*/ 3182 h 2577826"/>
                  <a:gd name="connsiteX1152" fmla="*/ 4225031 w 5490291"/>
                  <a:gd name="connsiteY1152" fmla="*/ 2970 h 2577826"/>
                  <a:gd name="connsiteX1153" fmla="*/ 4225031 w 5490291"/>
                  <a:gd name="connsiteY1153" fmla="*/ 2970 h 2577826"/>
                  <a:gd name="connsiteX1154" fmla="*/ 4225031 w 5490291"/>
                  <a:gd name="connsiteY1154" fmla="*/ 2970 h 2577826"/>
                  <a:gd name="connsiteX1155" fmla="*/ 4235956 w 5490291"/>
                  <a:gd name="connsiteY1155" fmla="*/ 2864 h 2577826"/>
                  <a:gd name="connsiteX1156" fmla="*/ 4235956 w 5490291"/>
                  <a:gd name="connsiteY1156" fmla="*/ 2864 h 2577826"/>
                  <a:gd name="connsiteX1157" fmla="*/ 4235956 w 5490291"/>
                  <a:gd name="connsiteY1157" fmla="*/ 2864 h 2577826"/>
                  <a:gd name="connsiteX1158" fmla="*/ 4246986 w 5490291"/>
                  <a:gd name="connsiteY1158" fmla="*/ 2758 h 2577826"/>
                  <a:gd name="connsiteX1159" fmla="*/ 4246986 w 5490291"/>
                  <a:gd name="connsiteY1159" fmla="*/ 2758 h 2577826"/>
                  <a:gd name="connsiteX1160" fmla="*/ 4246986 w 5490291"/>
                  <a:gd name="connsiteY1160" fmla="*/ 2758 h 2577826"/>
                  <a:gd name="connsiteX1161" fmla="*/ 4258017 w 5490291"/>
                  <a:gd name="connsiteY1161" fmla="*/ 2546 h 2577826"/>
                  <a:gd name="connsiteX1162" fmla="*/ 4258017 w 5490291"/>
                  <a:gd name="connsiteY1162" fmla="*/ 2546 h 2577826"/>
                  <a:gd name="connsiteX1163" fmla="*/ 4258017 w 5490291"/>
                  <a:gd name="connsiteY1163" fmla="*/ 2546 h 2577826"/>
                  <a:gd name="connsiteX1164" fmla="*/ 4269048 w 5490291"/>
                  <a:gd name="connsiteY1164" fmla="*/ 2440 h 2577826"/>
                  <a:gd name="connsiteX1165" fmla="*/ 4269048 w 5490291"/>
                  <a:gd name="connsiteY1165" fmla="*/ 2440 h 2577826"/>
                  <a:gd name="connsiteX1166" fmla="*/ 4269048 w 5490291"/>
                  <a:gd name="connsiteY1166" fmla="*/ 2440 h 2577826"/>
                  <a:gd name="connsiteX1167" fmla="*/ 4279973 w 5490291"/>
                  <a:gd name="connsiteY1167" fmla="*/ 2333 h 2577826"/>
                  <a:gd name="connsiteX1168" fmla="*/ 4279973 w 5490291"/>
                  <a:gd name="connsiteY1168" fmla="*/ 2333 h 2577826"/>
                  <a:gd name="connsiteX1169" fmla="*/ 4279973 w 5490291"/>
                  <a:gd name="connsiteY1169" fmla="*/ 2333 h 2577826"/>
                  <a:gd name="connsiteX1170" fmla="*/ 4291004 w 5490291"/>
                  <a:gd name="connsiteY1170" fmla="*/ 2227 h 2577826"/>
                  <a:gd name="connsiteX1171" fmla="*/ 4291004 w 5490291"/>
                  <a:gd name="connsiteY1171" fmla="*/ 2227 h 2577826"/>
                  <a:gd name="connsiteX1172" fmla="*/ 4291004 w 5490291"/>
                  <a:gd name="connsiteY1172" fmla="*/ 2227 h 2577826"/>
                  <a:gd name="connsiteX1173" fmla="*/ 4302035 w 5490291"/>
                  <a:gd name="connsiteY1173" fmla="*/ 2121 h 2577826"/>
                  <a:gd name="connsiteX1174" fmla="*/ 4302035 w 5490291"/>
                  <a:gd name="connsiteY1174" fmla="*/ 2121 h 2577826"/>
                  <a:gd name="connsiteX1175" fmla="*/ 4302035 w 5490291"/>
                  <a:gd name="connsiteY1175" fmla="*/ 2121 h 2577826"/>
                  <a:gd name="connsiteX1176" fmla="*/ 4313066 w 5490291"/>
                  <a:gd name="connsiteY1176" fmla="*/ 2015 h 2577826"/>
                  <a:gd name="connsiteX1177" fmla="*/ 4313066 w 5490291"/>
                  <a:gd name="connsiteY1177" fmla="*/ 2015 h 2577826"/>
                  <a:gd name="connsiteX1178" fmla="*/ 4313066 w 5490291"/>
                  <a:gd name="connsiteY1178" fmla="*/ 2015 h 2577826"/>
                  <a:gd name="connsiteX1179" fmla="*/ 4323990 w 5490291"/>
                  <a:gd name="connsiteY1179" fmla="*/ 1909 h 2577826"/>
                  <a:gd name="connsiteX1180" fmla="*/ 4323990 w 5490291"/>
                  <a:gd name="connsiteY1180" fmla="*/ 1909 h 2577826"/>
                  <a:gd name="connsiteX1181" fmla="*/ 4323990 w 5490291"/>
                  <a:gd name="connsiteY1181" fmla="*/ 1909 h 2577826"/>
                  <a:gd name="connsiteX1182" fmla="*/ 4335021 w 5490291"/>
                  <a:gd name="connsiteY1182" fmla="*/ 1803 h 2577826"/>
                  <a:gd name="connsiteX1183" fmla="*/ 4335021 w 5490291"/>
                  <a:gd name="connsiteY1183" fmla="*/ 1803 h 2577826"/>
                  <a:gd name="connsiteX1184" fmla="*/ 4335021 w 5490291"/>
                  <a:gd name="connsiteY1184" fmla="*/ 1803 h 2577826"/>
                  <a:gd name="connsiteX1185" fmla="*/ 4346052 w 5490291"/>
                  <a:gd name="connsiteY1185" fmla="*/ 1697 h 2577826"/>
                  <a:gd name="connsiteX1186" fmla="*/ 4346052 w 5490291"/>
                  <a:gd name="connsiteY1186" fmla="*/ 1697 h 2577826"/>
                  <a:gd name="connsiteX1187" fmla="*/ 4346052 w 5490291"/>
                  <a:gd name="connsiteY1187" fmla="*/ 1697 h 2577826"/>
                  <a:gd name="connsiteX1188" fmla="*/ 4356977 w 5490291"/>
                  <a:gd name="connsiteY1188" fmla="*/ 1591 h 2577826"/>
                  <a:gd name="connsiteX1189" fmla="*/ 4356977 w 5490291"/>
                  <a:gd name="connsiteY1189" fmla="*/ 1591 h 2577826"/>
                  <a:gd name="connsiteX1190" fmla="*/ 4356977 w 5490291"/>
                  <a:gd name="connsiteY1190" fmla="*/ 1591 h 2577826"/>
                  <a:gd name="connsiteX1191" fmla="*/ 4368008 w 5490291"/>
                  <a:gd name="connsiteY1191" fmla="*/ 1591 h 2577826"/>
                  <a:gd name="connsiteX1192" fmla="*/ 4368008 w 5490291"/>
                  <a:gd name="connsiteY1192" fmla="*/ 1591 h 2577826"/>
                  <a:gd name="connsiteX1193" fmla="*/ 4368008 w 5490291"/>
                  <a:gd name="connsiteY1193" fmla="*/ 1591 h 2577826"/>
                  <a:gd name="connsiteX1194" fmla="*/ 4379039 w 5490291"/>
                  <a:gd name="connsiteY1194" fmla="*/ 1485 h 2577826"/>
                  <a:gd name="connsiteX1195" fmla="*/ 4379039 w 5490291"/>
                  <a:gd name="connsiteY1195" fmla="*/ 1485 h 2577826"/>
                  <a:gd name="connsiteX1196" fmla="*/ 4379039 w 5490291"/>
                  <a:gd name="connsiteY1196" fmla="*/ 1485 h 2577826"/>
                  <a:gd name="connsiteX1197" fmla="*/ 4390070 w 5490291"/>
                  <a:gd name="connsiteY1197" fmla="*/ 1379 h 2577826"/>
                  <a:gd name="connsiteX1198" fmla="*/ 4390070 w 5490291"/>
                  <a:gd name="connsiteY1198" fmla="*/ 1379 h 2577826"/>
                  <a:gd name="connsiteX1199" fmla="*/ 4390070 w 5490291"/>
                  <a:gd name="connsiteY1199" fmla="*/ 1379 h 2577826"/>
                  <a:gd name="connsiteX1200" fmla="*/ 4400994 w 5490291"/>
                  <a:gd name="connsiteY1200" fmla="*/ 1273 h 2577826"/>
                  <a:gd name="connsiteX1201" fmla="*/ 4400994 w 5490291"/>
                  <a:gd name="connsiteY1201" fmla="*/ 1273 h 2577826"/>
                  <a:gd name="connsiteX1202" fmla="*/ 4400994 w 5490291"/>
                  <a:gd name="connsiteY1202" fmla="*/ 1273 h 2577826"/>
                  <a:gd name="connsiteX1203" fmla="*/ 4412025 w 5490291"/>
                  <a:gd name="connsiteY1203" fmla="*/ 1273 h 2577826"/>
                  <a:gd name="connsiteX1204" fmla="*/ 4412025 w 5490291"/>
                  <a:gd name="connsiteY1204" fmla="*/ 1273 h 2577826"/>
                  <a:gd name="connsiteX1205" fmla="*/ 4412025 w 5490291"/>
                  <a:gd name="connsiteY1205" fmla="*/ 1273 h 2577826"/>
                  <a:gd name="connsiteX1206" fmla="*/ 4423056 w 5490291"/>
                  <a:gd name="connsiteY1206" fmla="*/ 1167 h 2577826"/>
                  <a:gd name="connsiteX1207" fmla="*/ 4423056 w 5490291"/>
                  <a:gd name="connsiteY1207" fmla="*/ 1167 h 2577826"/>
                  <a:gd name="connsiteX1208" fmla="*/ 4423056 w 5490291"/>
                  <a:gd name="connsiteY1208" fmla="*/ 1167 h 2577826"/>
                  <a:gd name="connsiteX1209" fmla="*/ 4434087 w 5490291"/>
                  <a:gd name="connsiteY1209" fmla="*/ 1167 h 2577826"/>
                  <a:gd name="connsiteX1210" fmla="*/ 4434087 w 5490291"/>
                  <a:gd name="connsiteY1210" fmla="*/ 1167 h 2577826"/>
                  <a:gd name="connsiteX1211" fmla="*/ 4434087 w 5490291"/>
                  <a:gd name="connsiteY1211" fmla="*/ 1167 h 2577826"/>
                  <a:gd name="connsiteX1212" fmla="*/ 4445012 w 5490291"/>
                  <a:gd name="connsiteY1212" fmla="*/ 1061 h 2577826"/>
                  <a:gd name="connsiteX1213" fmla="*/ 4445012 w 5490291"/>
                  <a:gd name="connsiteY1213" fmla="*/ 1061 h 2577826"/>
                  <a:gd name="connsiteX1214" fmla="*/ 4445012 w 5490291"/>
                  <a:gd name="connsiteY1214" fmla="*/ 1061 h 2577826"/>
                  <a:gd name="connsiteX1215" fmla="*/ 4456043 w 5490291"/>
                  <a:gd name="connsiteY1215" fmla="*/ 1061 h 2577826"/>
                  <a:gd name="connsiteX1216" fmla="*/ 4456043 w 5490291"/>
                  <a:gd name="connsiteY1216" fmla="*/ 1061 h 2577826"/>
                  <a:gd name="connsiteX1217" fmla="*/ 4456043 w 5490291"/>
                  <a:gd name="connsiteY1217" fmla="*/ 1061 h 2577826"/>
                  <a:gd name="connsiteX1218" fmla="*/ 4467073 w 5490291"/>
                  <a:gd name="connsiteY1218" fmla="*/ 955 h 2577826"/>
                  <a:gd name="connsiteX1219" fmla="*/ 4467073 w 5490291"/>
                  <a:gd name="connsiteY1219" fmla="*/ 955 h 2577826"/>
                  <a:gd name="connsiteX1220" fmla="*/ 4467073 w 5490291"/>
                  <a:gd name="connsiteY1220" fmla="*/ 955 h 2577826"/>
                  <a:gd name="connsiteX1221" fmla="*/ 4478104 w 5490291"/>
                  <a:gd name="connsiteY1221" fmla="*/ 955 h 2577826"/>
                  <a:gd name="connsiteX1222" fmla="*/ 4478104 w 5490291"/>
                  <a:gd name="connsiteY1222" fmla="*/ 955 h 2577826"/>
                  <a:gd name="connsiteX1223" fmla="*/ 4478104 w 5490291"/>
                  <a:gd name="connsiteY1223" fmla="*/ 955 h 2577826"/>
                  <a:gd name="connsiteX1224" fmla="*/ 4489029 w 5490291"/>
                  <a:gd name="connsiteY1224" fmla="*/ 849 h 2577826"/>
                  <a:gd name="connsiteX1225" fmla="*/ 4489029 w 5490291"/>
                  <a:gd name="connsiteY1225" fmla="*/ 849 h 2577826"/>
                  <a:gd name="connsiteX1226" fmla="*/ 4489029 w 5490291"/>
                  <a:gd name="connsiteY1226" fmla="*/ 849 h 2577826"/>
                  <a:gd name="connsiteX1227" fmla="*/ 4500060 w 5490291"/>
                  <a:gd name="connsiteY1227" fmla="*/ 849 h 2577826"/>
                  <a:gd name="connsiteX1228" fmla="*/ 4500060 w 5490291"/>
                  <a:gd name="connsiteY1228" fmla="*/ 849 h 2577826"/>
                  <a:gd name="connsiteX1229" fmla="*/ 4500060 w 5490291"/>
                  <a:gd name="connsiteY1229" fmla="*/ 849 h 2577826"/>
                  <a:gd name="connsiteX1230" fmla="*/ 4511091 w 5490291"/>
                  <a:gd name="connsiteY1230" fmla="*/ 743 h 2577826"/>
                  <a:gd name="connsiteX1231" fmla="*/ 4511091 w 5490291"/>
                  <a:gd name="connsiteY1231" fmla="*/ 743 h 2577826"/>
                  <a:gd name="connsiteX1232" fmla="*/ 4511091 w 5490291"/>
                  <a:gd name="connsiteY1232" fmla="*/ 743 h 2577826"/>
                  <a:gd name="connsiteX1233" fmla="*/ 4522016 w 5490291"/>
                  <a:gd name="connsiteY1233" fmla="*/ 743 h 2577826"/>
                  <a:gd name="connsiteX1234" fmla="*/ 4522016 w 5490291"/>
                  <a:gd name="connsiteY1234" fmla="*/ 743 h 2577826"/>
                  <a:gd name="connsiteX1235" fmla="*/ 4522016 w 5490291"/>
                  <a:gd name="connsiteY1235" fmla="*/ 743 h 2577826"/>
                  <a:gd name="connsiteX1236" fmla="*/ 4533046 w 5490291"/>
                  <a:gd name="connsiteY1236" fmla="*/ 743 h 2577826"/>
                  <a:gd name="connsiteX1237" fmla="*/ 4533046 w 5490291"/>
                  <a:gd name="connsiteY1237" fmla="*/ 743 h 2577826"/>
                  <a:gd name="connsiteX1238" fmla="*/ 4533046 w 5490291"/>
                  <a:gd name="connsiteY1238" fmla="*/ 743 h 2577826"/>
                  <a:gd name="connsiteX1239" fmla="*/ 4544077 w 5490291"/>
                  <a:gd name="connsiteY1239" fmla="*/ 636 h 2577826"/>
                  <a:gd name="connsiteX1240" fmla="*/ 4544077 w 5490291"/>
                  <a:gd name="connsiteY1240" fmla="*/ 636 h 2577826"/>
                  <a:gd name="connsiteX1241" fmla="*/ 4544077 w 5490291"/>
                  <a:gd name="connsiteY1241" fmla="*/ 636 h 2577826"/>
                  <a:gd name="connsiteX1242" fmla="*/ 4555108 w 5490291"/>
                  <a:gd name="connsiteY1242" fmla="*/ 636 h 2577826"/>
                  <a:gd name="connsiteX1243" fmla="*/ 4555108 w 5490291"/>
                  <a:gd name="connsiteY1243" fmla="*/ 636 h 2577826"/>
                  <a:gd name="connsiteX1244" fmla="*/ 4555108 w 5490291"/>
                  <a:gd name="connsiteY1244" fmla="*/ 636 h 2577826"/>
                  <a:gd name="connsiteX1245" fmla="*/ 4566033 w 5490291"/>
                  <a:gd name="connsiteY1245" fmla="*/ 636 h 2577826"/>
                  <a:gd name="connsiteX1246" fmla="*/ 4566033 w 5490291"/>
                  <a:gd name="connsiteY1246" fmla="*/ 636 h 2577826"/>
                  <a:gd name="connsiteX1247" fmla="*/ 4566033 w 5490291"/>
                  <a:gd name="connsiteY1247" fmla="*/ 636 h 2577826"/>
                  <a:gd name="connsiteX1248" fmla="*/ 4577064 w 5490291"/>
                  <a:gd name="connsiteY1248" fmla="*/ 531 h 2577826"/>
                  <a:gd name="connsiteX1249" fmla="*/ 4577064 w 5490291"/>
                  <a:gd name="connsiteY1249" fmla="*/ 531 h 2577826"/>
                  <a:gd name="connsiteX1250" fmla="*/ 4577064 w 5490291"/>
                  <a:gd name="connsiteY1250" fmla="*/ 531 h 2577826"/>
                  <a:gd name="connsiteX1251" fmla="*/ 4588095 w 5490291"/>
                  <a:gd name="connsiteY1251" fmla="*/ 531 h 2577826"/>
                  <a:gd name="connsiteX1252" fmla="*/ 4588095 w 5490291"/>
                  <a:gd name="connsiteY1252" fmla="*/ 531 h 2577826"/>
                  <a:gd name="connsiteX1253" fmla="*/ 4588095 w 5490291"/>
                  <a:gd name="connsiteY1253" fmla="*/ 531 h 2577826"/>
                  <a:gd name="connsiteX1254" fmla="*/ 4599125 w 5490291"/>
                  <a:gd name="connsiteY1254" fmla="*/ 531 h 2577826"/>
                  <a:gd name="connsiteX1255" fmla="*/ 4599125 w 5490291"/>
                  <a:gd name="connsiteY1255" fmla="*/ 531 h 2577826"/>
                  <a:gd name="connsiteX1256" fmla="*/ 4599125 w 5490291"/>
                  <a:gd name="connsiteY1256" fmla="*/ 531 h 2577826"/>
                  <a:gd name="connsiteX1257" fmla="*/ 4610051 w 5490291"/>
                  <a:gd name="connsiteY1257" fmla="*/ 531 h 2577826"/>
                  <a:gd name="connsiteX1258" fmla="*/ 4610051 w 5490291"/>
                  <a:gd name="connsiteY1258" fmla="*/ 531 h 2577826"/>
                  <a:gd name="connsiteX1259" fmla="*/ 4610051 w 5490291"/>
                  <a:gd name="connsiteY1259" fmla="*/ 531 h 2577826"/>
                  <a:gd name="connsiteX1260" fmla="*/ 4621081 w 5490291"/>
                  <a:gd name="connsiteY1260" fmla="*/ 424 h 2577826"/>
                  <a:gd name="connsiteX1261" fmla="*/ 4621081 w 5490291"/>
                  <a:gd name="connsiteY1261" fmla="*/ 424 h 2577826"/>
                  <a:gd name="connsiteX1262" fmla="*/ 4621081 w 5490291"/>
                  <a:gd name="connsiteY1262" fmla="*/ 424 h 2577826"/>
                  <a:gd name="connsiteX1263" fmla="*/ 4632112 w 5490291"/>
                  <a:gd name="connsiteY1263" fmla="*/ 424 h 2577826"/>
                  <a:gd name="connsiteX1264" fmla="*/ 4632112 w 5490291"/>
                  <a:gd name="connsiteY1264" fmla="*/ 424 h 2577826"/>
                  <a:gd name="connsiteX1265" fmla="*/ 4632112 w 5490291"/>
                  <a:gd name="connsiteY1265" fmla="*/ 424 h 2577826"/>
                  <a:gd name="connsiteX1266" fmla="*/ 4643143 w 5490291"/>
                  <a:gd name="connsiteY1266" fmla="*/ 424 h 2577826"/>
                  <a:gd name="connsiteX1267" fmla="*/ 4643143 w 5490291"/>
                  <a:gd name="connsiteY1267" fmla="*/ 424 h 2577826"/>
                  <a:gd name="connsiteX1268" fmla="*/ 4643143 w 5490291"/>
                  <a:gd name="connsiteY1268" fmla="*/ 424 h 2577826"/>
                  <a:gd name="connsiteX1269" fmla="*/ 4654068 w 5490291"/>
                  <a:gd name="connsiteY1269" fmla="*/ 424 h 2577826"/>
                  <a:gd name="connsiteX1270" fmla="*/ 4654068 w 5490291"/>
                  <a:gd name="connsiteY1270" fmla="*/ 424 h 2577826"/>
                  <a:gd name="connsiteX1271" fmla="*/ 4654068 w 5490291"/>
                  <a:gd name="connsiteY1271" fmla="*/ 424 h 2577826"/>
                  <a:gd name="connsiteX1272" fmla="*/ 4665098 w 5490291"/>
                  <a:gd name="connsiteY1272" fmla="*/ 318 h 2577826"/>
                  <a:gd name="connsiteX1273" fmla="*/ 4665098 w 5490291"/>
                  <a:gd name="connsiteY1273" fmla="*/ 318 h 2577826"/>
                  <a:gd name="connsiteX1274" fmla="*/ 4665098 w 5490291"/>
                  <a:gd name="connsiteY1274" fmla="*/ 318 h 2577826"/>
                  <a:gd name="connsiteX1275" fmla="*/ 4676129 w 5490291"/>
                  <a:gd name="connsiteY1275" fmla="*/ 318 h 2577826"/>
                  <a:gd name="connsiteX1276" fmla="*/ 4676129 w 5490291"/>
                  <a:gd name="connsiteY1276" fmla="*/ 318 h 2577826"/>
                  <a:gd name="connsiteX1277" fmla="*/ 4676129 w 5490291"/>
                  <a:gd name="connsiteY1277" fmla="*/ 318 h 2577826"/>
                  <a:gd name="connsiteX1278" fmla="*/ 4687160 w 5490291"/>
                  <a:gd name="connsiteY1278" fmla="*/ 318 h 2577826"/>
                  <a:gd name="connsiteX1279" fmla="*/ 4687160 w 5490291"/>
                  <a:gd name="connsiteY1279" fmla="*/ 318 h 2577826"/>
                  <a:gd name="connsiteX1280" fmla="*/ 4687160 w 5490291"/>
                  <a:gd name="connsiteY1280" fmla="*/ 318 h 2577826"/>
                  <a:gd name="connsiteX1281" fmla="*/ 4698085 w 5490291"/>
                  <a:gd name="connsiteY1281" fmla="*/ 318 h 2577826"/>
                  <a:gd name="connsiteX1282" fmla="*/ 4698085 w 5490291"/>
                  <a:gd name="connsiteY1282" fmla="*/ 318 h 2577826"/>
                  <a:gd name="connsiteX1283" fmla="*/ 4698085 w 5490291"/>
                  <a:gd name="connsiteY1283" fmla="*/ 318 h 2577826"/>
                  <a:gd name="connsiteX1284" fmla="*/ 4709116 w 5490291"/>
                  <a:gd name="connsiteY1284" fmla="*/ 318 h 2577826"/>
                  <a:gd name="connsiteX1285" fmla="*/ 4709116 w 5490291"/>
                  <a:gd name="connsiteY1285" fmla="*/ 318 h 2577826"/>
                  <a:gd name="connsiteX1286" fmla="*/ 4709116 w 5490291"/>
                  <a:gd name="connsiteY1286" fmla="*/ 318 h 2577826"/>
                  <a:gd name="connsiteX1287" fmla="*/ 4720146 w 5490291"/>
                  <a:gd name="connsiteY1287" fmla="*/ 318 h 2577826"/>
                  <a:gd name="connsiteX1288" fmla="*/ 4720146 w 5490291"/>
                  <a:gd name="connsiteY1288" fmla="*/ 318 h 2577826"/>
                  <a:gd name="connsiteX1289" fmla="*/ 4720146 w 5490291"/>
                  <a:gd name="connsiteY1289" fmla="*/ 318 h 2577826"/>
                  <a:gd name="connsiteX1290" fmla="*/ 4731072 w 5490291"/>
                  <a:gd name="connsiteY1290" fmla="*/ 212 h 2577826"/>
                  <a:gd name="connsiteX1291" fmla="*/ 4731072 w 5490291"/>
                  <a:gd name="connsiteY1291" fmla="*/ 212 h 2577826"/>
                  <a:gd name="connsiteX1292" fmla="*/ 4731072 w 5490291"/>
                  <a:gd name="connsiteY1292" fmla="*/ 212 h 2577826"/>
                  <a:gd name="connsiteX1293" fmla="*/ 4742102 w 5490291"/>
                  <a:gd name="connsiteY1293" fmla="*/ 212 h 2577826"/>
                  <a:gd name="connsiteX1294" fmla="*/ 4742102 w 5490291"/>
                  <a:gd name="connsiteY1294" fmla="*/ 212 h 2577826"/>
                  <a:gd name="connsiteX1295" fmla="*/ 4742102 w 5490291"/>
                  <a:gd name="connsiteY1295" fmla="*/ 212 h 2577826"/>
                  <a:gd name="connsiteX1296" fmla="*/ 4753133 w 5490291"/>
                  <a:gd name="connsiteY1296" fmla="*/ 212 h 2577826"/>
                  <a:gd name="connsiteX1297" fmla="*/ 4753133 w 5490291"/>
                  <a:gd name="connsiteY1297" fmla="*/ 212 h 2577826"/>
                  <a:gd name="connsiteX1298" fmla="*/ 4753133 w 5490291"/>
                  <a:gd name="connsiteY1298" fmla="*/ 212 h 2577826"/>
                  <a:gd name="connsiteX1299" fmla="*/ 4764164 w 5490291"/>
                  <a:gd name="connsiteY1299" fmla="*/ 212 h 2577826"/>
                  <a:gd name="connsiteX1300" fmla="*/ 4764164 w 5490291"/>
                  <a:gd name="connsiteY1300" fmla="*/ 212 h 2577826"/>
                  <a:gd name="connsiteX1301" fmla="*/ 4764164 w 5490291"/>
                  <a:gd name="connsiteY1301" fmla="*/ 212 h 2577826"/>
                  <a:gd name="connsiteX1302" fmla="*/ 4775089 w 5490291"/>
                  <a:gd name="connsiteY1302" fmla="*/ 212 h 2577826"/>
                  <a:gd name="connsiteX1303" fmla="*/ 4775089 w 5490291"/>
                  <a:gd name="connsiteY1303" fmla="*/ 212 h 2577826"/>
                  <a:gd name="connsiteX1304" fmla="*/ 4775089 w 5490291"/>
                  <a:gd name="connsiteY1304" fmla="*/ 212 h 2577826"/>
                  <a:gd name="connsiteX1305" fmla="*/ 4786120 w 5490291"/>
                  <a:gd name="connsiteY1305" fmla="*/ 212 h 2577826"/>
                  <a:gd name="connsiteX1306" fmla="*/ 4786120 w 5490291"/>
                  <a:gd name="connsiteY1306" fmla="*/ 212 h 2577826"/>
                  <a:gd name="connsiteX1307" fmla="*/ 4786120 w 5490291"/>
                  <a:gd name="connsiteY1307" fmla="*/ 212 h 2577826"/>
                  <a:gd name="connsiteX1308" fmla="*/ 4797150 w 5490291"/>
                  <a:gd name="connsiteY1308" fmla="*/ 212 h 2577826"/>
                  <a:gd name="connsiteX1309" fmla="*/ 4797150 w 5490291"/>
                  <a:gd name="connsiteY1309" fmla="*/ 212 h 2577826"/>
                  <a:gd name="connsiteX1310" fmla="*/ 4797150 w 5490291"/>
                  <a:gd name="connsiteY1310" fmla="*/ 212 h 2577826"/>
                  <a:gd name="connsiteX1311" fmla="*/ 4808182 w 5490291"/>
                  <a:gd name="connsiteY1311" fmla="*/ 212 h 2577826"/>
                  <a:gd name="connsiteX1312" fmla="*/ 4808182 w 5490291"/>
                  <a:gd name="connsiteY1312" fmla="*/ 212 h 2577826"/>
                  <a:gd name="connsiteX1313" fmla="*/ 4808182 w 5490291"/>
                  <a:gd name="connsiteY1313" fmla="*/ 212 h 2577826"/>
                  <a:gd name="connsiteX1314" fmla="*/ 4819106 w 5490291"/>
                  <a:gd name="connsiteY1314" fmla="*/ 106 h 2577826"/>
                  <a:gd name="connsiteX1315" fmla="*/ 4819106 w 5490291"/>
                  <a:gd name="connsiteY1315" fmla="*/ 106 h 2577826"/>
                  <a:gd name="connsiteX1316" fmla="*/ 4819106 w 5490291"/>
                  <a:gd name="connsiteY1316" fmla="*/ 106 h 2577826"/>
                  <a:gd name="connsiteX1317" fmla="*/ 4830137 w 5490291"/>
                  <a:gd name="connsiteY1317" fmla="*/ 106 h 2577826"/>
                  <a:gd name="connsiteX1318" fmla="*/ 4830137 w 5490291"/>
                  <a:gd name="connsiteY1318" fmla="*/ 106 h 2577826"/>
                  <a:gd name="connsiteX1319" fmla="*/ 4830137 w 5490291"/>
                  <a:gd name="connsiteY1319" fmla="*/ 106 h 2577826"/>
                  <a:gd name="connsiteX1320" fmla="*/ 4841168 w 5490291"/>
                  <a:gd name="connsiteY1320" fmla="*/ 106 h 2577826"/>
                  <a:gd name="connsiteX1321" fmla="*/ 4841168 w 5490291"/>
                  <a:gd name="connsiteY1321" fmla="*/ 106 h 2577826"/>
                  <a:gd name="connsiteX1322" fmla="*/ 4841168 w 5490291"/>
                  <a:gd name="connsiteY1322" fmla="*/ 106 h 2577826"/>
                  <a:gd name="connsiteX1323" fmla="*/ 4852199 w 5490291"/>
                  <a:gd name="connsiteY1323" fmla="*/ 106 h 2577826"/>
                  <a:gd name="connsiteX1324" fmla="*/ 4852199 w 5490291"/>
                  <a:gd name="connsiteY1324" fmla="*/ 106 h 2577826"/>
                  <a:gd name="connsiteX1325" fmla="*/ 4852199 w 5490291"/>
                  <a:gd name="connsiteY1325" fmla="*/ 106 h 2577826"/>
                  <a:gd name="connsiteX1326" fmla="*/ 4863124 w 5490291"/>
                  <a:gd name="connsiteY1326" fmla="*/ 106 h 2577826"/>
                  <a:gd name="connsiteX1327" fmla="*/ 4863124 w 5490291"/>
                  <a:gd name="connsiteY1327" fmla="*/ 106 h 2577826"/>
                  <a:gd name="connsiteX1328" fmla="*/ 4863124 w 5490291"/>
                  <a:gd name="connsiteY1328" fmla="*/ 106 h 2577826"/>
                  <a:gd name="connsiteX1329" fmla="*/ 4874154 w 5490291"/>
                  <a:gd name="connsiteY1329" fmla="*/ 106 h 2577826"/>
                  <a:gd name="connsiteX1330" fmla="*/ 4874154 w 5490291"/>
                  <a:gd name="connsiteY1330" fmla="*/ 106 h 2577826"/>
                  <a:gd name="connsiteX1331" fmla="*/ 4874154 w 5490291"/>
                  <a:gd name="connsiteY1331" fmla="*/ 106 h 2577826"/>
                  <a:gd name="connsiteX1332" fmla="*/ 4885185 w 5490291"/>
                  <a:gd name="connsiteY1332" fmla="*/ 106 h 2577826"/>
                  <a:gd name="connsiteX1333" fmla="*/ 4885185 w 5490291"/>
                  <a:gd name="connsiteY1333" fmla="*/ 106 h 2577826"/>
                  <a:gd name="connsiteX1334" fmla="*/ 4885185 w 5490291"/>
                  <a:gd name="connsiteY1334" fmla="*/ 106 h 2577826"/>
                  <a:gd name="connsiteX1335" fmla="*/ 4896110 w 5490291"/>
                  <a:gd name="connsiteY1335" fmla="*/ 106 h 2577826"/>
                  <a:gd name="connsiteX1336" fmla="*/ 4896110 w 5490291"/>
                  <a:gd name="connsiteY1336" fmla="*/ 106 h 2577826"/>
                  <a:gd name="connsiteX1337" fmla="*/ 4896110 w 5490291"/>
                  <a:gd name="connsiteY1337" fmla="*/ 106 h 2577826"/>
                  <a:gd name="connsiteX1338" fmla="*/ 4907141 w 5490291"/>
                  <a:gd name="connsiteY1338" fmla="*/ 106 h 2577826"/>
                  <a:gd name="connsiteX1339" fmla="*/ 4907141 w 5490291"/>
                  <a:gd name="connsiteY1339" fmla="*/ 106 h 2577826"/>
                  <a:gd name="connsiteX1340" fmla="*/ 4907141 w 5490291"/>
                  <a:gd name="connsiteY1340" fmla="*/ 106 h 2577826"/>
                  <a:gd name="connsiteX1341" fmla="*/ 4918172 w 5490291"/>
                  <a:gd name="connsiteY1341" fmla="*/ 106 h 2577826"/>
                  <a:gd name="connsiteX1342" fmla="*/ 4918172 w 5490291"/>
                  <a:gd name="connsiteY1342" fmla="*/ 106 h 2577826"/>
                  <a:gd name="connsiteX1343" fmla="*/ 4918172 w 5490291"/>
                  <a:gd name="connsiteY1343" fmla="*/ 106 h 2577826"/>
                  <a:gd name="connsiteX1344" fmla="*/ 4929203 w 5490291"/>
                  <a:gd name="connsiteY1344" fmla="*/ 106 h 2577826"/>
                  <a:gd name="connsiteX1345" fmla="*/ 4929203 w 5490291"/>
                  <a:gd name="connsiteY1345" fmla="*/ 106 h 2577826"/>
                  <a:gd name="connsiteX1346" fmla="*/ 4929203 w 5490291"/>
                  <a:gd name="connsiteY1346" fmla="*/ 106 h 2577826"/>
                  <a:gd name="connsiteX1347" fmla="*/ 4940128 w 5490291"/>
                  <a:gd name="connsiteY1347" fmla="*/ 106 h 2577826"/>
                  <a:gd name="connsiteX1348" fmla="*/ 4940128 w 5490291"/>
                  <a:gd name="connsiteY1348" fmla="*/ 106 h 2577826"/>
                  <a:gd name="connsiteX1349" fmla="*/ 4940128 w 5490291"/>
                  <a:gd name="connsiteY1349" fmla="*/ 106 h 2577826"/>
                  <a:gd name="connsiteX1350" fmla="*/ 4951158 w 5490291"/>
                  <a:gd name="connsiteY1350" fmla="*/ 106 h 2577826"/>
                  <a:gd name="connsiteX1351" fmla="*/ 4951158 w 5490291"/>
                  <a:gd name="connsiteY1351" fmla="*/ 106 h 2577826"/>
                  <a:gd name="connsiteX1352" fmla="*/ 4951158 w 5490291"/>
                  <a:gd name="connsiteY1352" fmla="*/ 106 h 2577826"/>
                  <a:gd name="connsiteX1353" fmla="*/ 4962189 w 5490291"/>
                  <a:gd name="connsiteY1353" fmla="*/ 106 h 2577826"/>
                  <a:gd name="connsiteX1354" fmla="*/ 4962189 w 5490291"/>
                  <a:gd name="connsiteY1354" fmla="*/ 106 h 2577826"/>
                  <a:gd name="connsiteX1355" fmla="*/ 4962189 w 5490291"/>
                  <a:gd name="connsiteY1355" fmla="*/ 106 h 2577826"/>
                  <a:gd name="connsiteX1356" fmla="*/ 4973220 w 5490291"/>
                  <a:gd name="connsiteY1356" fmla="*/ 0 h 2577826"/>
                  <a:gd name="connsiteX1357" fmla="*/ 4973220 w 5490291"/>
                  <a:gd name="connsiteY1357" fmla="*/ 0 h 2577826"/>
                  <a:gd name="connsiteX1358" fmla="*/ 4973220 w 5490291"/>
                  <a:gd name="connsiteY1358" fmla="*/ 0 h 2577826"/>
                  <a:gd name="connsiteX1359" fmla="*/ 4984145 w 5490291"/>
                  <a:gd name="connsiteY1359" fmla="*/ 0 h 2577826"/>
                  <a:gd name="connsiteX1360" fmla="*/ 4984145 w 5490291"/>
                  <a:gd name="connsiteY1360" fmla="*/ 0 h 2577826"/>
                  <a:gd name="connsiteX1361" fmla="*/ 4984145 w 5490291"/>
                  <a:gd name="connsiteY1361" fmla="*/ 0 h 2577826"/>
                  <a:gd name="connsiteX1362" fmla="*/ 4995176 w 5490291"/>
                  <a:gd name="connsiteY1362" fmla="*/ 0 h 2577826"/>
                  <a:gd name="connsiteX1363" fmla="*/ 4995176 w 5490291"/>
                  <a:gd name="connsiteY1363" fmla="*/ 0 h 2577826"/>
                  <a:gd name="connsiteX1364" fmla="*/ 4995176 w 5490291"/>
                  <a:gd name="connsiteY1364" fmla="*/ 0 h 2577826"/>
                  <a:gd name="connsiteX1365" fmla="*/ 5006207 w 5490291"/>
                  <a:gd name="connsiteY1365" fmla="*/ 0 h 2577826"/>
                  <a:gd name="connsiteX1366" fmla="*/ 5006207 w 5490291"/>
                  <a:gd name="connsiteY1366" fmla="*/ 0 h 2577826"/>
                  <a:gd name="connsiteX1367" fmla="*/ 5006207 w 5490291"/>
                  <a:gd name="connsiteY1367" fmla="*/ 0 h 2577826"/>
                  <a:gd name="connsiteX1368" fmla="*/ 5017237 w 5490291"/>
                  <a:gd name="connsiteY1368" fmla="*/ 0 h 2577826"/>
                  <a:gd name="connsiteX1369" fmla="*/ 5017237 w 5490291"/>
                  <a:gd name="connsiteY1369" fmla="*/ 0 h 2577826"/>
                  <a:gd name="connsiteX1370" fmla="*/ 5017237 w 5490291"/>
                  <a:gd name="connsiteY1370" fmla="*/ 0 h 2577826"/>
                  <a:gd name="connsiteX1371" fmla="*/ 5028162 w 5490291"/>
                  <a:gd name="connsiteY1371" fmla="*/ 0 h 2577826"/>
                  <a:gd name="connsiteX1372" fmla="*/ 5028162 w 5490291"/>
                  <a:gd name="connsiteY1372" fmla="*/ 0 h 2577826"/>
                  <a:gd name="connsiteX1373" fmla="*/ 5028162 w 5490291"/>
                  <a:gd name="connsiteY1373" fmla="*/ 0 h 2577826"/>
                  <a:gd name="connsiteX1374" fmla="*/ 5039193 w 5490291"/>
                  <a:gd name="connsiteY1374" fmla="*/ 0 h 2577826"/>
                  <a:gd name="connsiteX1375" fmla="*/ 5039193 w 5490291"/>
                  <a:gd name="connsiteY1375" fmla="*/ 0 h 2577826"/>
                  <a:gd name="connsiteX1376" fmla="*/ 5039193 w 5490291"/>
                  <a:gd name="connsiteY1376" fmla="*/ 0 h 2577826"/>
                  <a:gd name="connsiteX1377" fmla="*/ 5050224 w 5490291"/>
                  <a:gd name="connsiteY1377" fmla="*/ 0 h 2577826"/>
                  <a:gd name="connsiteX1378" fmla="*/ 5050224 w 5490291"/>
                  <a:gd name="connsiteY1378" fmla="*/ 0 h 2577826"/>
                  <a:gd name="connsiteX1379" fmla="*/ 5050224 w 5490291"/>
                  <a:gd name="connsiteY1379" fmla="*/ 0 h 2577826"/>
                  <a:gd name="connsiteX1380" fmla="*/ 5061149 w 5490291"/>
                  <a:gd name="connsiteY1380" fmla="*/ 0 h 2577826"/>
                  <a:gd name="connsiteX1381" fmla="*/ 5061149 w 5490291"/>
                  <a:gd name="connsiteY1381" fmla="*/ 0 h 2577826"/>
                  <a:gd name="connsiteX1382" fmla="*/ 5061149 w 5490291"/>
                  <a:gd name="connsiteY1382" fmla="*/ 0 h 2577826"/>
                  <a:gd name="connsiteX1383" fmla="*/ 5072179 w 5490291"/>
                  <a:gd name="connsiteY1383" fmla="*/ 0 h 2577826"/>
                  <a:gd name="connsiteX1384" fmla="*/ 5072179 w 5490291"/>
                  <a:gd name="connsiteY1384" fmla="*/ 0 h 2577826"/>
                  <a:gd name="connsiteX1385" fmla="*/ 5072179 w 5490291"/>
                  <a:gd name="connsiteY1385" fmla="*/ 0 h 2577826"/>
                  <a:gd name="connsiteX1386" fmla="*/ 5083211 w 5490291"/>
                  <a:gd name="connsiteY1386" fmla="*/ 0 h 2577826"/>
                  <a:gd name="connsiteX1387" fmla="*/ 5083211 w 5490291"/>
                  <a:gd name="connsiteY1387" fmla="*/ 0 h 2577826"/>
                  <a:gd name="connsiteX1388" fmla="*/ 5083211 w 5490291"/>
                  <a:gd name="connsiteY1388" fmla="*/ 0 h 2577826"/>
                  <a:gd name="connsiteX1389" fmla="*/ 5094241 w 5490291"/>
                  <a:gd name="connsiteY1389" fmla="*/ 0 h 2577826"/>
                  <a:gd name="connsiteX1390" fmla="*/ 5094241 w 5490291"/>
                  <a:gd name="connsiteY1390" fmla="*/ 0 h 2577826"/>
                  <a:gd name="connsiteX1391" fmla="*/ 5094241 w 5490291"/>
                  <a:gd name="connsiteY1391" fmla="*/ 0 h 2577826"/>
                  <a:gd name="connsiteX1392" fmla="*/ 5105166 w 5490291"/>
                  <a:gd name="connsiteY1392" fmla="*/ 0 h 2577826"/>
                  <a:gd name="connsiteX1393" fmla="*/ 5105166 w 5490291"/>
                  <a:gd name="connsiteY1393" fmla="*/ 0 h 2577826"/>
                  <a:gd name="connsiteX1394" fmla="*/ 5105166 w 5490291"/>
                  <a:gd name="connsiteY1394" fmla="*/ 0 h 2577826"/>
                  <a:gd name="connsiteX1395" fmla="*/ 5116197 w 5490291"/>
                  <a:gd name="connsiteY1395" fmla="*/ 0 h 2577826"/>
                  <a:gd name="connsiteX1396" fmla="*/ 5116197 w 5490291"/>
                  <a:gd name="connsiteY1396" fmla="*/ 0 h 2577826"/>
                  <a:gd name="connsiteX1397" fmla="*/ 5116197 w 5490291"/>
                  <a:gd name="connsiteY1397" fmla="*/ 0 h 2577826"/>
                  <a:gd name="connsiteX1398" fmla="*/ 5127228 w 5490291"/>
                  <a:gd name="connsiteY1398" fmla="*/ 0 h 2577826"/>
                  <a:gd name="connsiteX1399" fmla="*/ 5127228 w 5490291"/>
                  <a:gd name="connsiteY1399" fmla="*/ 0 h 2577826"/>
                  <a:gd name="connsiteX1400" fmla="*/ 5127228 w 5490291"/>
                  <a:gd name="connsiteY1400" fmla="*/ 0 h 2577826"/>
                  <a:gd name="connsiteX1401" fmla="*/ 5138259 w 5490291"/>
                  <a:gd name="connsiteY1401" fmla="*/ 0 h 2577826"/>
                  <a:gd name="connsiteX1402" fmla="*/ 5138259 w 5490291"/>
                  <a:gd name="connsiteY1402" fmla="*/ 0 h 2577826"/>
                  <a:gd name="connsiteX1403" fmla="*/ 5138259 w 5490291"/>
                  <a:gd name="connsiteY1403" fmla="*/ 0 h 2577826"/>
                  <a:gd name="connsiteX1404" fmla="*/ 5149183 w 5490291"/>
                  <a:gd name="connsiteY1404" fmla="*/ 0 h 2577826"/>
                  <a:gd name="connsiteX1405" fmla="*/ 5149183 w 5490291"/>
                  <a:gd name="connsiteY1405" fmla="*/ 0 h 2577826"/>
                  <a:gd name="connsiteX1406" fmla="*/ 5149183 w 5490291"/>
                  <a:gd name="connsiteY1406" fmla="*/ 0 h 2577826"/>
                  <a:gd name="connsiteX1407" fmla="*/ 5160215 w 5490291"/>
                  <a:gd name="connsiteY1407" fmla="*/ 0 h 2577826"/>
                  <a:gd name="connsiteX1408" fmla="*/ 5160215 w 5490291"/>
                  <a:gd name="connsiteY1408" fmla="*/ 0 h 2577826"/>
                  <a:gd name="connsiteX1409" fmla="*/ 5160215 w 5490291"/>
                  <a:gd name="connsiteY1409" fmla="*/ 0 h 2577826"/>
                  <a:gd name="connsiteX1410" fmla="*/ 5171245 w 5490291"/>
                  <a:gd name="connsiteY1410" fmla="*/ 0 h 2577826"/>
                  <a:gd name="connsiteX1411" fmla="*/ 5171245 w 5490291"/>
                  <a:gd name="connsiteY1411" fmla="*/ 0 h 2577826"/>
                  <a:gd name="connsiteX1412" fmla="*/ 5171245 w 5490291"/>
                  <a:gd name="connsiteY1412" fmla="*/ 0 h 2577826"/>
                  <a:gd name="connsiteX1413" fmla="*/ 5182276 w 5490291"/>
                  <a:gd name="connsiteY1413" fmla="*/ 0 h 2577826"/>
                  <a:gd name="connsiteX1414" fmla="*/ 5182276 w 5490291"/>
                  <a:gd name="connsiteY1414" fmla="*/ 0 h 2577826"/>
                  <a:gd name="connsiteX1415" fmla="*/ 5182276 w 5490291"/>
                  <a:gd name="connsiteY1415" fmla="*/ 0 h 2577826"/>
                  <a:gd name="connsiteX1416" fmla="*/ 5193201 w 5490291"/>
                  <a:gd name="connsiteY1416" fmla="*/ 0 h 2577826"/>
                  <a:gd name="connsiteX1417" fmla="*/ 5193201 w 5490291"/>
                  <a:gd name="connsiteY1417" fmla="*/ 0 h 2577826"/>
                  <a:gd name="connsiteX1418" fmla="*/ 5193201 w 5490291"/>
                  <a:gd name="connsiteY1418" fmla="*/ 0 h 2577826"/>
                  <a:gd name="connsiteX1419" fmla="*/ 5204232 w 5490291"/>
                  <a:gd name="connsiteY1419" fmla="*/ 0 h 2577826"/>
                  <a:gd name="connsiteX1420" fmla="*/ 5204232 w 5490291"/>
                  <a:gd name="connsiteY1420" fmla="*/ 0 h 2577826"/>
                  <a:gd name="connsiteX1421" fmla="*/ 5204232 w 5490291"/>
                  <a:gd name="connsiteY1421" fmla="*/ 0 h 2577826"/>
                  <a:gd name="connsiteX1422" fmla="*/ 5215263 w 5490291"/>
                  <a:gd name="connsiteY1422" fmla="*/ 0 h 2577826"/>
                  <a:gd name="connsiteX1423" fmla="*/ 5215263 w 5490291"/>
                  <a:gd name="connsiteY1423" fmla="*/ 0 h 2577826"/>
                  <a:gd name="connsiteX1424" fmla="*/ 5215263 w 5490291"/>
                  <a:gd name="connsiteY1424" fmla="*/ 0 h 2577826"/>
                  <a:gd name="connsiteX1425" fmla="*/ 5226293 w 5490291"/>
                  <a:gd name="connsiteY1425" fmla="*/ 0 h 2577826"/>
                  <a:gd name="connsiteX1426" fmla="*/ 5226293 w 5490291"/>
                  <a:gd name="connsiteY1426" fmla="*/ 0 h 2577826"/>
                  <a:gd name="connsiteX1427" fmla="*/ 5226293 w 5490291"/>
                  <a:gd name="connsiteY1427" fmla="*/ 0 h 2577826"/>
                  <a:gd name="connsiteX1428" fmla="*/ 5237218 w 5490291"/>
                  <a:gd name="connsiteY1428" fmla="*/ 0 h 2577826"/>
                  <a:gd name="connsiteX1429" fmla="*/ 5237218 w 5490291"/>
                  <a:gd name="connsiteY1429" fmla="*/ 0 h 2577826"/>
                  <a:gd name="connsiteX1430" fmla="*/ 5237218 w 5490291"/>
                  <a:gd name="connsiteY1430" fmla="*/ 0 h 2577826"/>
                  <a:gd name="connsiteX1431" fmla="*/ 5248249 w 5490291"/>
                  <a:gd name="connsiteY1431" fmla="*/ 0 h 2577826"/>
                  <a:gd name="connsiteX1432" fmla="*/ 5248249 w 5490291"/>
                  <a:gd name="connsiteY1432" fmla="*/ 0 h 2577826"/>
                  <a:gd name="connsiteX1433" fmla="*/ 5248249 w 5490291"/>
                  <a:gd name="connsiteY1433" fmla="*/ 0 h 2577826"/>
                  <a:gd name="connsiteX1434" fmla="*/ 5259280 w 5490291"/>
                  <a:gd name="connsiteY1434" fmla="*/ 0 h 2577826"/>
                  <a:gd name="connsiteX1435" fmla="*/ 5259280 w 5490291"/>
                  <a:gd name="connsiteY1435" fmla="*/ 0 h 2577826"/>
                  <a:gd name="connsiteX1436" fmla="*/ 5259280 w 5490291"/>
                  <a:gd name="connsiteY1436" fmla="*/ 0 h 2577826"/>
                  <a:gd name="connsiteX1437" fmla="*/ 5270205 w 5490291"/>
                  <a:gd name="connsiteY1437" fmla="*/ 0 h 2577826"/>
                  <a:gd name="connsiteX1438" fmla="*/ 5270205 w 5490291"/>
                  <a:gd name="connsiteY1438" fmla="*/ 0 h 2577826"/>
                  <a:gd name="connsiteX1439" fmla="*/ 5270205 w 5490291"/>
                  <a:gd name="connsiteY1439" fmla="*/ 0 h 2577826"/>
                  <a:gd name="connsiteX1440" fmla="*/ 5281235 w 5490291"/>
                  <a:gd name="connsiteY1440" fmla="*/ 0 h 2577826"/>
                  <a:gd name="connsiteX1441" fmla="*/ 5281235 w 5490291"/>
                  <a:gd name="connsiteY1441" fmla="*/ 0 h 2577826"/>
                  <a:gd name="connsiteX1442" fmla="*/ 5281235 w 5490291"/>
                  <a:gd name="connsiteY1442" fmla="*/ 0 h 2577826"/>
                  <a:gd name="connsiteX1443" fmla="*/ 5292266 w 5490291"/>
                  <a:gd name="connsiteY1443" fmla="*/ 0 h 2577826"/>
                  <a:gd name="connsiteX1444" fmla="*/ 5292266 w 5490291"/>
                  <a:gd name="connsiteY1444" fmla="*/ 0 h 2577826"/>
                  <a:gd name="connsiteX1445" fmla="*/ 5292266 w 5490291"/>
                  <a:gd name="connsiteY1445" fmla="*/ 0 h 2577826"/>
                  <a:gd name="connsiteX1446" fmla="*/ 5303297 w 5490291"/>
                  <a:gd name="connsiteY1446" fmla="*/ 0 h 2577826"/>
                  <a:gd name="connsiteX1447" fmla="*/ 5303297 w 5490291"/>
                  <a:gd name="connsiteY1447" fmla="*/ 0 h 2577826"/>
                  <a:gd name="connsiteX1448" fmla="*/ 5303297 w 5490291"/>
                  <a:gd name="connsiteY1448" fmla="*/ 0 h 2577826"/>
                  <a:gd name="connsiteX1449" fmla="*/ 5314222 w 5490291"/>
                  <a:gd name="connsiteY1449" fmla="*/ 0 h 2577826"/>
                  <a:gd name="connsiteX1450" fmla="*/ 5314222 w 5490291"/>
                  <a:gd name="connsiteY1450" fmla="*/ 0 h 2577826"/>
                  <a:gd name="connsiteX1451" fmla="*/ 5314222 w 5490291"/>
                  <a:gd name="connsiteY1451" fmla="*/ 0 h 2577826"/>
                  <a:gd name="connsiteX1452" fmla="*/ 5325253 w 5490291"/>
                  <a:gd name="connsiteY1452" fmla="*/ 0 h 2577826"/>
                  <a:gd name="connsiteX1453" fmla="*/ 5325253 w 5490291"/>
                  <a:gd name="connsiteY1453" fmla="*/ 0 h 2577826"/>
                  <a:gd name="connsiteX1454" fmla="*/ 5325253 w 5490291"/>
                  <a:gd name="connsiteY1454" fmla="*/ 0 h 2577826"/>
                  <a:gd name="connsiteX1455" fmla="*/ 5336284 w 5490291"/>
                  <a:gd name="connsiteY1455" fmla="*/ 0 h 2577826"/>
                  <a:gd name="connsiteX1456" fmla="*/ 5336284 w 5490291"/>
                  <a:gd name="connsiteY1456" fmla="*/ 0 h 2577826"/>
                  <a:gd name="connsiteX1457" fmla="*/ 5336284 w 5490291"/>
                  <a:gd name="connsiteY1457" fmla="*/ 0 h 2577826"/>
                  <a:gd name="connsiteX1458" fmla="*/ 5347314 w 5490291"/>
                  <a:gd name="connsiteY1458" fmla="*/ 0 h 2577826"/>
                  <a:gd name="connsiteX1459" fmla="*/ 5347314 w 5490291"/>
                  <a:gd name="connsiteY1459" fmla="*/ 0 h 2577826"/>
                  <a:gd name="connsiteX1460" fmla="*/ 5347314 w 5490291"/>
                  <a:gd name="connsiteY1460" fmla="*/ 0 h 2577826"/>
                  <a:gd name="connsiteX1461" fmla="*/ 5358239 w 5490291"/>
                  <a:gd name="connsiteY1461" fmla="*/ 0 h 2577826"/>
                  <a:gd name="connsiteX1462" fmla="*/ 5358239 w 5490291"/>
                  <a:gd name="connsiteY1462" fmla="*/ 0 h 2577826"/>
                  <a:gd name="connsiteX1463" fmla="*/ 5358239 w 5490291"/>
                  <a:gd name="connsiteY1463" fmla="*/ 0 h 2577826"/>
                  <a:gd name="connsiteX1464" fmla="*/ 5369270 w 5490291"/>
                  <a:gd name="connsiteY1464" fmla="*/ 0 h 2577826"/>
                  <a:gd name="connsiteX1465" fmla="*/ 5369270 w 5490291"/>
                  <a:gd name="connsiteY1465" fmla="*/ 0 h 2577826"/>
                  <a:gd name="connsiteX1466" fmla="*/ 5369270 w 5490291"/>
                  <a:gd name="connsiteY1466" fmla="*/ 0 h 2577826"/>
                  <a:gd name="connsiteX1467" fmla="*/ 5380301 w 5490291"/>
                  <a:gd name="connsiteY1467" fmla="*/ 0 h 2577826"/>
                  <a:gd name="connsiteX1468" fmla="*/ 5380301 w 5490291"/>
                  <a:gd name="connsiteY1468" fmla="*/ 0 h 2577826"/>
                  <a:gd name="connsiteX1469" fmla="*/ 5380301 w 5490291"/>
                  <a:gd name="connsiteY1469" fmla="*/ 0 h 2577826"/>
                  <a:gd name="connsiteX1470" fmla="*/ 5391332 w 5490291"/>
                  <a:gd name="connsiteY1470" fmla="*/ 0 h 2577826"/>
                  <a:gd name="connsiteX1471" fmla="*/ 5391332 w 5490291"/>
                  <a:gd name="connsiteY1471" fmla="*/ 0 h 2577826"/>
                  <a:gd name="connsiteX1472" fmla="*/ 5391332 w 5490291"/>
                  <a:gd name="connsiteY1472" fmla="*/ 0 h 2577826"/>
                  <a:gd name="connsiteX1473" fmla="*/ 5402256 w 5490291"/>
                  <a:gd name="connsiteY1473" fmla="*/ 0 h 2577826"/>
                  <a:gd name="connsiteX1474" fmla="*/ 5402256 w 5490291"/>
                  <a:gd name="connsiteY1474" fmla="*/ 0 h 2577826"/>
                  <a:gd name="connsiteX1475" fmla="*/ 5402256 w 5490291"/>
                  <a:gd name="connsiteY1475" fmla="*/ 0 h 2577826"/>
                  <a:gd name="connsiteX1476" fmla="*/ 5413288 w 5490291"/>
                  <a:gd name="connsiteY1476" fmla="*/ 0 h 2577826"/>
                  <a:gd name="connsiteX1477" fmla="*/ 5413288 w 5490291"/>
                  <a:gd name="connsiteY1477" fmla="*/ 0 h 2577826"/>
                  <a:gd name="connsiteX1478" fmla="*/ 5413288 w 5490291"/>
                  <a:gd name="connsiteY1478" fmla="*/ 0 h 2577826"/>
                  <a:gd name="connsiteX1479" fmla="*/ 5424318 w 5490291"/>
                  <a:gd name="connsiteY1479" fmla="*/ 0 h 2577826"/>
                  <a:gd name="connsiteX1480" fmla="*/ 5424318 w 5490291"/>
                  <a:gd name="connsiteY1480" fmla="*/ 0 h 2577826"/>
                  <a:gd name="connsiteX1481" fmla="*/ 5424318 w 5490291"/>
                  <a:gd name="connsiteY1481" fmla="*/ 0 h 2577826"/>
                  <a:gd name="connsiteX1482" fmla="*/ 5435243 w 5490291"/>
                  <a:gd name="connsiteY1482" fmla="*/ 0 h 2577826"/>
                  <a:gd name="connsiteX1483" fmla="*/ 5435243 w 5490291"/>
                  <a:gd name="connsiteY1483" fmla="*/ 0 h 2577826"/>
                  <a:gd name="connsiteX1484" fmla="*/ 5435243 w 5490291"/>
                  <a:gd name="connsiteY1484" fmla="*/ 0 h 2577826"/>
                  <a:gd name="connsiteX1485" fmla="*/ 5446274 w 5490291"/>
                  <a:gd name="connsiteY1485" fmla="*/ 0 h 2577826"/>
                  <a:gd name="connsiteX1486" fmla="*/ 5446274 w 5490291"/>
                  <a:gd name="connsiteY1486" fmla="*/ 0 h 2577826"/>
                  <a:gd name="connsiteX1487" fmla="*/ 5446274 w 5490291"/>
                  <a:gd name="connsiteY1487" fmla="*/ 0 h 2577826"/>
                  <a:gd name="connsiteX1488" fmla="*/ 5457305 w 5490291"/>
                  <a:gd name="connsiteY1488" fmla="*/ 0 h 2577826"/>
                  <a:gd name="connsiteX1489" fmla="*/ 5457305 w 5490291"/>
                  <a:gd name="connsiteY1489" fmla="*/ 0 h 2577826"/>
                  <a:gd name="connsiteX1490" fmla="*/ 5457305 w 5490291"/>
                  <a:gd name="connsiteY1490" fmla="*/ 0 h 2577826"/>
                  <a:gd name="connsiteX1491" fmla="*/ 5468336 w 5490291"/>
                  <a:gd name="connsiteY1491" fmla="*/ 0 h 2577826"/>
                  <a:gd name="connsiteX1492" fmla="*/ 5468336 w 5490291"/>
                  <a:gd name="connsiteY1492" fmla="*/ 0 h 2577826"/>
                  <a:gd name="connsiteX1493" fmla="*/ 5468336 w 5490291"/>
                  <a:gd name="connsiteY1493" fmla="*/ 0 h 2577826"/>
                  <a:gd name="connsiteX1494" fmla="*/ 5479260 w 5490291"/>
                  <a:gd name="connsiteY1494" fmla="*/ 0 h 2577826"/>
                  <a:gd name="connsiteX1495" fmla="*/ 5479260 w 5490291"/>
                  <a:gd name="connsiteY1495" fmla="*/ 0 h 2577826"/>
                  <a:gd name="connsiteX1496" fmla="*/ 5479260 w 5490291"/>
                  <a:gd name="connsiteY1496" fmla="*/ 0 h 2577826"/>
                  <a:gd name="connsiteX1497" fmla="*/ 5490292 w 5490291"/>
                  <a:gd name="connsiteY1497" fmla="*/ 0 h 2577826"/>
                  <a:gd name="connsiteX1498" fmla="*/ 5490292 w 5490291"/>
                  <a:gd name="connsiteY1498" fmla="*/ 0 h 2577826"/>
                  <a:gd name="connsiteX1499" fmla="*/ 5490292 w 5490291"/>
                  <a:gd name="connsiteY1499" fmla="*/ 0 h 257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</a:cxnLst>
                <a:rect l="l" t="t" r="r" b="b"/>
                <a:pathLst>
                  <a:path w="5490291" h="2577826">
                    <a:moveTo>
                      <a:pt x="0" y="2577827"/>
                    </a:moveTo>
                    <a:lnTo>
                      <a:pt x="0" y="2577827"/>
                    </a:lnTo>
                    <a:lnTo>
                      <a:pt x="0" y="2577827"/>
                    </a:lnTo>
                    <a:lnTo>
                      <a:pt x="10925" y="2577827"/>
                    </a:lnTo>
                    <a:lnTo>
                      <a:pt x="10925" y="2577827"/>
                    </a:lnTo>
                    <a:lnTo>
                      <a:pt x="10925" y="2577827"/>
                    </a:lnTo>
                    <a:lnTo>
                      <a:pt x="21956" y="2577827"/>
                    </a:lnTo>
                    <a:lnTo>
                      <a:pt x="21956" y="2577827"/>
                    </a:lnTo>
                    <a:lnTo>
                      <a:pt x="21956" y="2577827"/>
                    </a:lnTo>
                    <a:lnTo>
                      <a:pt x="32987" y="2577827"/>
                    </a:lnTo>
                    <a:lnTo>
                      <a:pt x="32987" y="2577827"/>
                    </a:lnTo>
                    <a:lnTo>
                      <a:pt x="32987" y="2577827"/>
                    </a:lnTo>
                    <a:lnTo>
                      <a:pt x="43911" y="2577827"/>
                    </a:lnTo>
                    <a:lnTo>
                      <a:pt x="43911" y="2577827"/>
                    </a:lnTo>
                    <a:lnTo>
                      <a:pt x="43911" y="2577827"/>
                    </a:lnTo>
                    <a:lnTo>
                      <a:pt x="54942" y="2577827"/>
                    </a:lnTo>
                    <a:lnTo>
                      <a:pt x="54942" y="2577827"/>
                    </a:lnTo>
                    <a:lnTo>
                      <a:pt x="54942" y="2577827"/>
                    </a:lnTo>
                    <a:lnTo>
                      <a:pt x="65973" y="2577827"/>
                    </a:lnTo>
                    <a:lnTo>
                      <a:pt x="65973" y="2577827"/>
                    </a:lnTo>
                    <a:lnTo>
                      <a:pt x="65973" y="2577827"/>
                    </a:lnTo>
                    <a:lnTo>
                      <a:pt x="77004" y="2577827"/>
                    </a:lnTo>
                    <a:lnTo>
                      <a:pt x="77004" y="2577827"/>
                    </a:lnTo>
                    <a:lnTo>
                      <a:pt x="77004" y="2577827"/>
                    </a:lnTo>
                    <a:lnTo>
                      <a:pt x="87929" y="2577827"/>
                    </a:lnTo>
                    <a:lnTo>
                      <a:pt x="87929" y="2577827"/>
                    </a:lnTo>
                    <a:lnTo>
                      <a:pt x="87929" y="2577827"/>
                    </a:lnTo>
                    <a:lnTo>
                      <a:pt x="98960" y="2577827"/>
                    </a:lnTo>
                    <a:lnTo>
                      <a:pt x="98960" y="2577827"/>
                    </a:lnTo>
                    <a:lnTo>
                      <a:pt x="98960" y="2577827"/>
                    </a:lnTo>
                    <a:lnTo>
                      <a:pt x="109990" y="2577827"/>
                    </a:lnTo>
                    <a:lnTo>
                      <a:pt x="109990" y="2577827"/>
                    </a:lnTo>
                    <a:lnTo>
                      <a:pt x="109990" y="2577827"/>
                    </a:lnTo>
                    <a:lnTo>
                      <a:pt x="121021" y="2577827"/>
                    </a:lnTo>
                    <a:lnTo>
                      <a:pt x="121021" y="2577827"/>
                    </a:lnTo>
                    <a:lnTo>
                      <a:pt x="121021" y="2577827"/>
                    </a:lnTo>
                    <a:lnTo>
                      <a:pt x="131946" y="2577827"/>
                    </a:lnTo>
                    <a:lnTo>
                      <a:pt x="131946" y="2577827"/>
                    </a:lnTo>
                    <a:lnTo>
                      <a:pt x="131946" y="2577827"/>
                    </a:lnTo>
                    <a:lnTo>
                      <a:pt x="142977" y="2577827"/>
                    </a:lnTo>
                    <a:lnTo>
                      <a:pt x="142977" y="2577827"/>
                    </a:lnTo>
                    <a:lnTo>
                      <a:pt x="142977" y="2577827"/>
                    </a:lnTo>
                    <a:lnTo>
                      <a:pt x="154008" y="2577827"/>
                    </a:lnTo>
                    <a:lnTo>
                      <a:pt x="154008" y="2577827"/>
                    </a:lnTo>
                    <a:lnTo>
                      <a:pt x="154008" y="2577827"/>
                    </a:lnTo>
                    <a:lnTo>
                      <a:pt x="165039" y="2577827"/>
                    </a:lnTo>
                    <a:lnTo>
                      <a:pt x="165039" y="2577827"/>
                    </a:lnTo>
                    <a:lnTo>
                      <a:pt x="165039" y="2577827"/>
                    </a:lnTo>
                    <a:lnTo>
                      <a:pt x="175963" y="2577827"/>
                    </a:lnTo>
                    <a:lnTo>
                      <a:pt x="175963" y="2577827"/>
                    </a:lnTo>
                    <a:lnTo>
                      <a:pt x="175963" y="2577827"/>
                    </a:lnTo>
                    <a:lnTo>
                      <a:pt x="186994" y="2577827"/>
                    </a:lnTo>
                    <a:lnTo>
                      <a:pt x="186994" y="2577827"/>
                    </a:lnTo>
                    <a:lnTo>
                      <a:pt x="186994" y="2577827"/>
                    </a:lnTo>
                    <a:lnTo>
                      <a:pt x="198025" y="2577827"/>
                    </a:lnTo>
                    <a:lnTo>
                      <a:pt x="198025" y="2577827"/>
                    </a:lnTo>
                    <a:lnTo>
                      <a:pt x="198025" y="2577827"/>
                    </a:lnTo>
                    <a:lnTo>
                      <a:pt x="208950" y="2577827"/>
                    </a:lnTo>
                    <a:lnTo>
                      <a:pt x="208950" y="2577827"/>
                    </a:lnTo>
                    <a:lnTo>
                      <a:pt x="208950" y="2577827"/>
                    </a:lnTo>
                    <a:lnTo>
                      <a:pt x="219981" y="2577827"/>
                    </a:lnTo>
                    <a:lnTo>
                      <a:pt x="219981" y="2577827"/>
                    </a:lnTo>
                    <a:lnTo>
                      <a:pt x="219981" y="2577827"/>
                    </a:lnTo>
                    <a:lnTo>
                      <a:pt x="231012" y="2577827"/>
                    </a:lnTo>
                    <a:lnTo>
                      <a:pt x="231012" y="2577827"/>
                    </a:lnTo>
                    <a:lnTo>
                      <a:pt x="231012" y="2577827"/>
                    </a:lnTo>
                    <a:lnTo>
                      <a:pt x="242042" y="2577827"/>
                    </a:lnTo>
                    <a:lnTo>
                      <a:pt x="242042" y="2577827"/>
                    </a:lnTo>
                    <a:lnTo>
                      <a:pt x="242042" y="2577827"/>
                    </a:lnTo>
                    <a:lnTo>
                      <a:pt x="252967" y="2577827"/>
                    </a:lnTo>
                    <a:lnTo>
                      <a:pt x="252967" y="2577827"/>
                    </a:lnTo>
                    <a:lnTo>
                      <a:pt x="252967" y="2577827"/>
                    </a:lnTo>
                    <a:lnTo>
                      <a:pt x="263998" y="2577827"/>
                    </a:lnTo>
                    <a:lnTo>
                      <a:pt x="263998" y="2577827"/>
                    </a:lnTo>
                    <a:lnTo>
                      <a:pt x="263998" y="2577827"/>
                    </a:lnTo>
                    <a:lnTo>
                      <a:pt x="275029" y="2577827"/>
                    </a:lnTo>
                    <a:lnTo>
                      <a:pt x="275029" y="2577827"/>
                    </a:lnTo>
                    <a:lnTo>
                      <a:pt x="275029" y="2577827"/>
                    </a:lnTo>
                    <a:lnTo>
                      <a:pt x="286060" y="2577827"/>
                    </a:lnTo>
                    <a:lnTo>
                      <a:pt x="286060" y="2577827"/>
                    </a:lnTo>
                    <a:lnTo>
                      <a:pt x="286060" y="2577827"/>
                    </a:lnTo>
                    <a:lnTo>
                      <a:pt x="296985" y="2577827"/>
                    </a:lnTo>
                    <a:lnTo>
                      <a:pt x="296985" y="2577827"/>
                    </a:lnTo>
                    <a:lnTo>
                      <a:pt x="296985" y="2577827"/>
                    </a:lnTo>
                    <a:lnTo>
                      <a:pt x="308016" y="2577827"/>
                    </a:lnTo>
                    <a:lnTo>
                      <a:pt x="308016" y="2577827"/>
                    </a:lnTo>
                    <a:lnTo>
                      <a:pt x="308016" y="2577827"/>
                    </a:lnTo>
                    <a:lnTo>
                      <a:pt x="319046" y="2577827"/>
                    </a:lnTo>
                    <a:lnTo>
                      <a:pt x="319046" y="2577827"/>
                    </a:lnTo>
                    <a:lnTo>
                      <a:pt x="319046" y="2577827"/>
                    </a:lnTo>
                    <a:lnTo>
                      <a:pt x="330077" y="2577721"/>
                    </a:lnTo>
                    <a:lnTo>
                      <a:pt x="330077" y="2577721"/>
                    </a:lnTo>
                    <a:lnTo>
                      <a:pt x="330077" y="2577721"/>
                    </a:lnTo>
                    <a:lnTo>
                      <a:pt x="341002" y="2577721"/>
                    </a:lnTo>
                    <a:lnTo>
                      <a:pt x="341002" y="2577721"/>
                    </a:lnTo>
                    <a:lnTo>
                      <a:pt x="341002" y="2577721"/>
                    </a:lnTo>
                    <a:lnTo>
                      <a:pt x="352033" y="2577721"/>
                    </a:lnTo>
                    <a:lnTo>
                      <a:pt x="352033" y="2577721"/>
                    </a:lnTo>
                    <a:lnTo>
                      <a:pt x="352033" y="2577721"/>
                    </a:lnTo>
                    <a:lnTo>
                      <a:pt x="363064" y="2577721"/>
                    </a:lnTo>
                    <a:lnTo>
                      <a:pt x="363064" y="2577721"/>
                    </a:lnTo>
                    <a:lnTo>
                      <a:pt x="363064" y="2577721"/>
                    </a:lnTo>
                    <a:lnTo>
                      <a:pt x="374095" y="2577721"/>
                    </a:lnTo>
                    <a:lnTo>
                      <a:pt x="374095" y="2577721"/>
                    </a:lnTo>
                    <a:lnTo>
                      <a:pt x="374095" y="2577721"/>
                    </a:lnTo>
                    <a:lnTo>
                      <a:pt x="385019" y="2577721"/>
                    </a:lnTo>
                    <a:lnTo>
                      <a:pt x="385019" y="2577721"/>
                    </a:lnTo>
                    <a:lnTo>
                      <a:pt x="385019" y="2577721"/>
                    </a:lnTo>
                    <a:lnTo>
                      <a:pt x="396050" y="2577721"/>
                    </a:lnTo>
                    <a:lnTo>
                      <a:pt x="396050" y="2577721"/>
                    </a:lnTo>
                    <a:lnTo>
                      <a:pt x="396050" y="2577721"/>
                    </a:lnTo>
                    <a:lnTo>
                      <a:pt x="407081" y="2577721"/>
                    </a:lnTo>
                    <a:lnTo>
                      <a:pt x="407081" y="2577721"/>
                    </a:lnTo>
                    <a:lnTo>
                      <a:pt x="407081" y="2577721"/>
                    </a:lnTo>
                    <a:lnTo>
                      <a:pt x="418006" y="2577721"/>
                    </a:lnTo>
                    <a:lnTo>
                      <a:pt x="418006" y="2577721"/>
                    </a:lnTo>
                    <a:lnTo>
                      <a:pt x="418006" y="2577721"/>
                    </a:lnTo>
                    <a:lnTo>
                      <a:pt x="429037" y="2577721"/>
                    </a:lnTo>
                    <a:lnTo>
                      <a:pt x="429037" y="2577721"/>
                    </a:lnTo>
                    <a:lnTo>
                      <a:pt x="429037" y="2577721"/>
                    </a:lnTo>
                    <a:lnTo>
                      <a:pt x="440068" y="2577721"/>
                    </a:lnTo>
                    <a:lnTo>
                      <a:pt x="440068" y="2577721"/>
                    </a:lnTo>
                    <a:lnTo>
                      <a:pt x="440068" y="2577721"/>
                    </a:lnTo>
                    <a:lnTo>
                      <a:pt x="451098" y="2577721"/>
                    </a:lnTo>
                    <a:lnTo>
                      <a:pt x="451098" y="2577721"/>
                    </a:lnTo>
                    <a:lnTo>
                      <a:pt x="451098" y="2577721"/>
                    </a:lnTo>
                    <a:lnTo>
                      <a:pt x="462023" y="2577721"/>
                    </a:lnTo>
                    <a:lnTo>
                      <a:pt x="462023" y="2577721"/>
                    </a:lnTo>
                    <a:lnTo>
                      <a:pt x="462023" y="2577721"/>
                    </a:lnTo>
                    <a:lnTo>
                      <a:pt x="473054" y="2577721"/>
                    </a:lnTo>
                    <a:lnTo>
                      <a:pt x="473054" y="2577721"/>
                    </a:lnTo>
                    <a:lnTo>
                      <a:pt x="473054" y="2577721"/>
                    </a:lnTo>
                    <a:lnTo>
                      <a:pt x="484085" y="2577721"/>
                    </a:lnTo>
                    <a:lnTo>
                      <a:pt x="484085" y="2577721"/>
                    </a:lnTo>
                    <a:lnTo>
                      <a:pt x="484085" y="2577721"/>
                    </a:lnTo>
                    <a:lnTo>
                      <a:pt x="495116" y="2577721"/>
                    </a:lnTo>
                    <a:lnTo>
                      <a:pt x="495116" y="2577721"/>
                    </a:lnTo>
                    <a:lnTo>
                      <a:pt x="495116" y="2577721"/>
                    </a:lnTo>
                    <a:lnTo>
                      <a:pt x="506041" y="2577721"/>
                    </a:lnTo>
                    <a:lnTo>
                      <a:pt x="506041" y="2577721"/>
                    </a:lnTo>
                    <a:lnTo>
                      <a:pt x="506041" y="2577721"/>
                    </a:lnTo>
                    <a:lnTo>
                      <a:pt x="517071" y="2577721"/>
                    </a:lnTo>
                    <a:lnTo>
                      <a:pt x="517071" y="2577721"/>
                    </a:lnTo>
                    <a:lnTo>
                      <a:pt x="517071" y="2577721"/>
                    </a:lnTo>
                    <a:lnTo>
                      <a:pt x="528102" y="2577721"/>
                    </a:lnTo>
                    <a:lnTo>
                      <a:pt x="528102" y="2577721"/>
                    </a:lnTo>
                    <a:lnTo>
                      <a:pt x="528102" y="2577721"/>
                    </a:lnTo>
                    <a:lnTo>
                      <a:pt x="539133" y="2577721"/>
                    </a:lnTo>
                    <a:lnTo>
                      <a:pt x="539133" y="2577721"/>
                    </a:lnTo>
                    <a:lnTo>
                      <a:pt x="539133" y="2577721"/>
                    </a:lnTo>
                    <a:lnTo>
                      <a:pt x="550058" y="2577721"/>
                    </a:lnTo>
                    <a:lnTo>
                      <a:pt x="550058" y="2577721"/>
                    </a:lnTo>
                    <a:lnTo>
                      <a:pt x="550058" y="2577721"/>
                    </a:lnTo>
                    <a:lnTo>
                      <a:pt x="561089" y="2577721"/>
                    </a:lnTo>
                    <a:lnTo>
                      <a:pt x="561089" y="2577721"/>
                    </a:lnTo>
                    <a:lnTo>
                      <a:pt x="561089" y="2577721"/>
                    </a:lnTo>
                    <a:lnTo>
                      <a:pt x="572120" y="2577721"/>
                    </a:lnTo>
                    <a:lnTo>
                      <a:pt x="572120" y="2577721"/>
                    </a:lnTo>
                    <a:lnTo>
                      <a:pt x="572120" y="2577721"/>
                    </a:lnTo>
                    <a:lnTo>
                      <a:pt x="583045" y="2577721"/>
                    </a:lnTo>
                    <a:lnTo>
                      <a:pt x="583045" y="2577721"/>
                    </a:lnTo>
                    <a:lnTo>
                      <a:pt x="583045" y="2577721"/>
                    </a:lnTo>
                    <a:lnTo>
                      <a:pt x="594075" y="2577721"/>
                    </a:lnTo>
                    <a:lnTo>
                      <a:pt x="594075" y="2577721"/>
                    </a:lnTo>
                    <a:lnTo>
                      <a:pt x="594075" y="2577721"/>
                    </a:lnTo>
                    <a:lnTo>
                      <a:pt x="605106" y="2577614"/>
                    </a:lnTo>
                    <a:lnTo>
                      <a:pt x="605106" y="2577614"/>
                    </a:lnTo>
                    <a:lnTo>
                      <a:pt x="605106" y="2577614"/>
                    </a:lnTo>
                    <a:lnTo>
                      <a:pt x="616137" y="2577614"/>
                    </a:lnTo>
                    <a:lnTo>
                      <a:pt x="616137" y="2577614"/>
                    </a:lnTo>
                    <a:lnTo>
                      <a:pt x="616137" y="2577614"/>
                    </a:lnTo>
                    <a:lnTo>
                      <a:pt x="627062" y="2577614"/>
                    </a:lnTo>
                    <a:lnTo>
                      <a:pt x="627062" y="2577614"/>
                    </a:lnTo>
                    <a:lnTo>
                      <a:pt x="627062" y="2577614"/>
                    </a:lnTo>
                    <a:lnTo>
                      <a:pt x="638093" y="2577614"/>
                    </a:lnTo>
                    <a:lnTo>
                      <a:pt x="638093" y="2577614"/>
                    </a:lnTo>
                    <a:lnTo>
                      <a:pt x="638093" y="2577614"/>
                    </a:lnTo>
                    <a:lnTo>
                      <a:pt x="649124" y="2577614"/>
                    </a:lnTo>
                    <a:lnTo>
                      <a:pt x="649124" y="2577614"/>
                    </a:lnTo>
                    <a:lnTo>
                      <a:pt x="649124" y="2577614"/>
                    </a:lnTo>
                    <a:lnTo>
                      <a:pt x="660154" y="2577614"/>
                    </a:lnTo>
                    <a:lnTo>
                      <a:pt x="660154" y="2577614"/>
                    </a:lnTo>
                    <a:lnTo>
                      <a:pt x="660154" y="2577614"/>
                    </a:lnTo>
                    <a:lnTo>
                      <a:pt x="671079" y="2577614"/>
                    </a:lnTo>
                    <a:lnTo>
                      <a:pt x="671079" y="2577614"/>
                    </a:lnTo>
                    <a:lnTo>
                      <a:pt x="671079" y="2577614"/>
                    </a:lnTo>
                    <a:lnTo>
                      <a:pt x="682110" y="2577614"/>
                    </a:lnTo>
                    <a:lnTo>
                      <a:pt x="682110" y="2577614"/>
                    </a:lnTo>
                    <a:lnTo>
                      <a:pt x="682110" y="2577614"/>
                    </a:lnTo>
                    <a:lnTo>
                      <a:pt x="693141" y="2577614"/>
                    </a:lnTo>
                    <a:lnTo>
                      <a:pt x="693141" y="2577614"/>
                    </a:lnTo>
                    <a:lnTo>
                      <a:pt x="693141" y="2577614"/>
                    </a:lnTo>
                    <a:lnTo>
                      <a:pt x="704172" y="2577614"/>
                    </a:lnTo>
                    <a:lnTo>
                      <a:pt x="704172" y="2577614"/>
                    </a:lnTo>
                    <a:lnTo>
                      <a:pt x="704172" y="2577614"/>
                    </a:lnTo>
                    <a:lnTo>
                      <a:pt x="715097" y="2577614"/>
                    </a:lnTo>
                    <a:lnTo>
                      <a:pt x="715097" y="2577614"/>
                    </a:lnTo>
                    <a:lnTo>
                      <a:pt x="715097" y="2577614"/>
                    </a:lnTo>
                    <a:lnTo>
                      <a:pt x="726128" y="2577508"/>
                    </a:lnTo>
                    <a:lnTo>
                      <a:pt x="726128" y="2577508"/>
                    </a:lnTo>
                    <a:lnTo>
                      <a:pt x="726128" y="2577508"/>
                    </a:lnTo>
                    <a:lnTo>
                      <a:pt x="737158" y="2577508"/>
                    </a:lnTo>
                    <a:lnTo>
                      <a:pt x="737158" y="2577508"/>
                    </a:lnTo>
                    <a:lnTo>
                      <a:pt x="737158" y="2577508"/>
                    </a:lnTo>
                    <a:lnTo>
                      <a:pt x="748083" y="2577508"/>
                    </a:lnTo>
                    <a:lnTo>
                      <a:pt x="748083" y="2577508"/>
                    </a:lnTo>
                    <a:lnTo>
                      <a:pt x="748083" y="2577508"/>
                    </a:lnTo>
                    <a:lnTo>
                      <a:pt x="759114" y="2577508"/>
                    </a:lnTo>
                    <a:lnTo>
                      <a:pt x="759114" y="2577508"/>
                    </a:lnTo>
                    <a:lnTo>
                      <a:pt x="759114" y="2577508"/>
                    </a:lnTo>
                    <a:lnTo>
                      <a:pt x="770145" y="2577508"/>
                    </a:lnTo>
                    <a:lnTo>
                      <a:pt x="770145" y="2577508"/>
                    </a:lnTo>
                    <a:lnTo>
                      <a:pt x="770145" y="2577508"/>
                    </a:lnTo>
                    <a:lnTo>
                      <a:pt x="781176" y="2577508"/>
                    </a:lnTo>
                    <a:lnTo>
                      <a:pt x="781176" y="2577508"/>
                    </a:lnTo>
                    <a:lnTo>
                      <a:pt x="781176" y="2577508"/>
                    </a:lnTo>
                    <a:lnTo>
                      <a:pt x="792101" y="2577508"/>
                    </a:lnTo>
                    <a:lnTo>
                      <a:pt x="792101" y="2577508"/>
                    </a:lnTo>
                    <a:lnTo>
                      <a:pt x="792101" y="2577508"/>
                    </a:lnTo>
                    <a:lnTo>
                      <a:pt x="803131" y="2577403"/>
                    </a:lnTo>
                    <a:lnTo>
                      <a:pt x="803131" y="2577403"/>
                    </a:lnTo>
                    <a:lnTo>
                      <a:pt x="803131" y="2577403"/>
                    </a:lnTo>
                    <a:lnTo>
                      <a:pt x="814162" y="2577403"/>
                    </a:lnTo>
                    <a:lnTo>
                      <a:pt x="814162" y="2577403"/>
                    </a:lnTo>
                    <a:lnTo>
                      <a:pt x="814162" y="2577403"/>
                    </a:lnTo>
                    <a:lnTo>
                      <a:pt x="825193" y="2577403"/>
                    </a:lnTo>
                    <a:lnTo>
                      <a:pt x="825193" y="2577403"/>
                    </a:lnTo>
                    <a:lnTo>
                      <a:pt x="825193" y="2577403"/>
                    </a:lnTo>
                    <a:lnTo>
                      <a:pt x="836118" y="2577403"/>
                    </a:lnTo>
                    <a:lnTo>
                      <a:pt x="836118" y="2577403"/>
                    </a:lnTo>
                    <a:lnTo>
                      <a:pt x="836118" y="2577403"/>
                    </a:lnTo>
                    <a:lnTo>
                      <a:pt x="847149" y="2577403"/>
                    </a:lnTo>
                    <a:lnTo>
                      <a:pt x="847149" y="2577403"/>
                    </a:lnTo>
                    <a:lnTo>
                      <a:pt x="847149" y="2577403"/>
                    </a:lnTo>
                    <a:lnTo>
                      <a:pt x="858180" y="2577296"/>
                    </a:lnTo>
                    <a:lnTo>
                      <a:pt x="858180" y="2577296"/>
                    </a:lnTo>
                    <a:lnTo>
                      <a:pt x="858180" y="2577296"/>
                    </a:lnTo>
                    <a:lnTo>
                      <a:pt x="869210" y="2577296"/>
                    </a:lnTo>
                    <a:lnTo>
                      <a:pt x="869210" y="2577296"/>
                    </a:lnTo>
                    <a:lnTo>
                      <a:pt x="869210" y="2577296"/>
                    </a:lnTo>
                    <a:lnTo>
                      <a:pt x="880135" y="2577296"/>
                    </a:lnTo>
                    <a:lnTo>
                      <a:pt x="880135" y="2577296"/>
                    </a:lnTo>
                    <a:lnTo>
                      <a:pt x="880135" y="2577296"/>
                    </a:lnTo>
                    <a:lnTo>
                      <a:pt x="891166" y="2577296"/>
                    </a:lnTo>
                    <a:lnTo>
                      <a:pt x="891166" y="2577296"/>
                    </a:lnTo>
                    <a:lnTo>
                      <a:pt x="891166" y="2577296"/>
                    </a:lnTo>
                    <a:lnTo>
                      <a:pt x="902197" y="2577190"/>
                    </a:lnTo>
                    <a:lnTo>
                      <a:pt x="902197" y="2577190"/>
                    </a:lnTo>
                    <a:lnTo>
                      <a:pt x="902197" y="2577190"/>
                    </a:lnTo>
                    <a:lnTo>
                      <a:pt x="913228" y="2577190"/>
                    </a:lnTo>
                    <a:lnTo>
                      <a:pt x="913228" y="2577190"/>
                    </a:lnTo>
                    <a:lnTo>
                      <a:pt x="913228" y="2577190"/>
                    </a:lnTo>
                    <a:lnTo>
                      <a:pt x="924153" y="2577190"/>
                    </a:lnTo>
                    <a:lnTo>
                      <a:pt x="924153" y="2577190"/>
                    </a:lnTo>
                    <a:lnTo>
                      <a:pt x="924153" y="2577190"/>
                    </a:lnTo>
                    <a:lnTo>
                      <a:pt x="935183" y="2577084"/>
                    </a:lnTo>
                    <a:lnTo>
                      <a:pt x="935183" y="2577084"/>
                    </a:lnTo>
                    <a:lnTo>
                      <a:pt x="935183" y="2577084"/>
                    </a:lnTo>
                    <a:lnTo>
                      <a:pt x="946214" y="2577084"/>
                    </a:lnTo>
                    <a:lnTo>
                      <a:pt x="946214" y="2577084"/>
                    </a:lnTo>
                    <a:lnTo>
                      <a:pt x="946214" y="2577084"/>
                    </a:lnTo>
                    <a:lnTo>
                      <a:pt x="957139" y="2577084"/>
                    </a:lnTo>
                    <a:lnTo>
                      <a:pt x="957139" y="2577084"/>
                    </a:lnTo>
                    <a:lnTo>
                      <a:pt x="957139" y="2577084"/>
                    </a:lnTo>
                    <a:lnTo>
                      <a:pt x="968170" y="2576978"/>
                    </a:lnTo>
                    <a:lnTo>
                      <a:pt x="968170" y="2576978"/>
                    </a:lnTo>
                    <a:lnTo>
                      <a:pt x="968170" y="2576978"/>
                    </a:lnTo>
                    <a:lnTo>
                      <a:pt x="979201" y="2576978"/>
                    </a:lnTo>
                    <a:lnTo>
                      <a:pt x="979201" y="2576978"/>
                    </a:lnTo>
                    <a:lnTo>
                      <a:pt x="979201" y="2576978"/>
                    </a:lnTo>
                    <a:lnTo>
                      <a:pt x="990232" y="2576978"/>
                    </a:lnTo>
                    <a:lnTo>
                      <a:pt x="990232" y="2576978"/>
                    </a:lnTo>
                    <a:lnTo>
                      <a:pt x="990232" y="2576978"/>
                    </a:lnTo>
                    <a:lnTo>
                      <a:pt x="1001156" y="2576872"/>
                    </a:lnTo>
                    <a:lnTo>
                      <a:pt x="1001156" y="2576872"/>
                    </a:lnTo>
                    <a:lnTo>
                      <a:pt x="1001156" y="2576872"/>
                    </a:lnTo>
                    <a:lnTo>
                      <a:pt x="1012187" y="2576872"/>
                    </a:lnTo>
                    <a:lnTo>
                      <a:pt x="1012187" y="2576872"/>
                    </a:lnTo>
                    <a:lnTo>
                      <a:pt x="1012187" y="2576872"/>
                    </a:lnTo>
                    <a:lnTo>
                      <a:pt x="1023218" y="2576766"/>
                    </a:lnTo>
                    <a:lnTo>
                      <a:pt x="1023218" y="2576766"/>
                    </a:lnTo>
                    <a:lnTo>
                      <a:pt x="1023218" y="2576766"/>
                    </a:lnTo>
                    <a:lnTo>
                      <a:pt x="1034249" y="2576766"/>
                    </a:lnTo>
                    <a:lnTo>
                      <a:pt x="1034249" y="2576766"/>
                    </a:lnTo>
                    <a:lnTo>
                      <a:pt x="1034249" y="2576766"/>
                    </a:lnTo>
                    <a:lnTo>
                      <a:pt x="1045174" y="2576660"/>
                    </a:lnTo>
                    <a:lnTo>
                      <a:pt x="1045174" y="2576660"/>
                    </a:lnTo>
                    <a:lnTo>
                      <a:pt x="1045174" y="2576660"/>
                    </a:lnTo>
                    <a:lnTo>
                      <a:pt x="1056205" y="2576660"/>
                    </a:lnTo>
                    <a:lnTo>
                      <a:pt x="1056205" y="2576660"/>
                    </a:lnTo>
                    <a:lnTo>
                      <a:pt x="1056205" y="2576660"/>
                    </a:lnTo>
                    <a:lnTo>
                      <a:pt x="1067235" y="2576554"/>
                    </a:lnTo>
                    <a:lnTo>
                      <a:pt x="1067235" y="2576554"/>
                    </a:lnTo>
                    <a:lnTo>
                      <a:pt x="1067235" y="2576554"/>
                    </a:lnTo>
                    <a:lnTo>
                      <a:pt x="1078266" y="2576554"/>
                    </a:lnTo>
                    <a:lnTo>
                      <a:pt x="1078266" y="2576554"/>
                    </a:lnTo>
                    <a:lnTo>
                      <a:pt x="1078266" y="2576554"/>
                    </a:lnTo>
                    <a:lnTo>
                      <a:pt x="1089191" y="2576448"/>
                    </a:lnTo>
                    <a:lnTo>
                      <a:pt x="1089191" y="2576448"/>
                    </a:lnTo>
                    <a:lnTo>
                      <a:pt x="1089191" y="2576448"/>
                    </a:lnTo>
                    <a:lnTo>
                      <a:pt x="1100222" y="2576342"/>
                    </a:lnTo>
                    <a:lnTo>
                      <a:pt x="1100222" y="2576342"/>
                    </a:lnTo>
                    <a:lnTo>
                      <a:pt x="1100222" y="2576342"/>
                    </a:lnTo>
                    <a:lnTo>
                      <a:pt x="1111253" y="2576342"/>
                    </a:lnTo>
                    <a:lnTo>
                      <a:pt x="1111253" y="2576342"/>
                    </a:lnTo>
                    <a:lnTo>
                      <a:pt x="1111253" y="2576342"/>
                    </a:lnTo>
                    <a:lnTo>
                      <a:pt x="1122178" y="2576235"/>
                    </a:lnTo>
                    <a:lnTo>
                      <a:pt x="1122178" y="2576235"/>
                    </a:lnTo>
                    <a:lnTo>
                      <a:pt x="1122178" y="2576235"/>
                    </a:lnTo>
                    <a:lnTo>
                      <a:pt x="1133209" y="2576130"/>
                    </a:lnTo>
                    <a:lnTo>
                      <a:pt x="1133209" y="2576130"/>
                    </a:lnTo>
                    <a:lnTo>
                      <a:pt x="1133209" y="2576130"/>
                    </a:lnTo>
                    <a:lnTo>
                      <a:pt x="1144239" y="2576024"/>
                    </a:lnTo>
                    <a:lnTo>
                      <a:pt x="1144239" y="2576024"/>
                    </a:lnTo>
                    <a:lnTo>
                      <a:pt x="1144239" y="2576024"/>
                    </a:lnTo>
                    <a:lnTo>
                      <a:pt x="1155270" y="2575918"/>
                    </a:lnTo>
                    <a:lnTo>
                      <a:pt x="1155270" y="2575918"/>
                    </a:lnTo>
                    <a:lnTo>
                      <a:pt x="1155270" y="2575918"/>
                    </a:lnTo>
                    <a:lnTo>
                      <a:pt x="1166195" y="2575918"/>
                    </a:lnTo>
                    <a:lnTo>
                      <a:pt x="1166195" y="2575918"/>
                    </a:lnTo>
                    <a:lnTo>
                      <a:pt x="1166195" y="2575918"/>
                    </a:lnTo>
                    <a:lnTo>
                      <a:pt x="1177226" y="2575811"/>
                    </a:lnTo>
                    <a:lnTo>
                      <a:pt x="1177226" y="2575811"/>
                    </a:lnTo>
                    <a:lnTo>
                      <a:pt x="1177226" y="2575811"/>
                    </a:lnTo>
                    <a:lnTo>
                      <a:pt x="1188257" y="2575705"/>
                    </a:lnTo>
                    <a:lnTo>
                      <a:pt x="1188257" y="2575705"/>
                    </a:lnTo>
                    <a:lnTo>
                      <a:pt x="1188257" y="2575705"/>
                    </a:lnTo>
                    <a:lnTo>
                      <a:pt x="1199288" y="2575599"/>
                    </a:lnTo>
                    <a:lnTo>
                      <a:pt x="1199288" y="2575599"/>
                    </a:lnTo>
                    <a:lnTo>
                      <a:pt x="1199288" y="2575599"/>
                    </a:lnTo>
                    <a:lnTo>
                      <a:pt x="1210212" y="2575387"/>
                    </a:lnTo>
                    <a:lnTo>
                      <a:pt x="1210212" y="2575387"/>
                    </a:lnTo>
                    <a:lnTo>
                      <a:pt x="1210212" y="2575387"/>
                    </a:lnTo>
                    <a:lnTo>
                      <a:pt x="1221243" y="2575281"/>
                    </a:lnTo>
                    <a:lnTo>
                      <a:pt x="1221243" y="2575281"/>
                    </a:lnTo>
                    <a:lnTo>
                      <a:pt x="1221243" y="2575281"/>
                    </a:lnTo>
                    <a:lnTo>
                      <a:pt x="1232274" y="2575175"/>
                    </a:lnTo>
                    <a:lnTo>
                      <a:pt x="1232274" y="2575175"/>
                    </a:lnTo>
                    <a:lnTo>
                      <a:pt x="1232274" y="2575175"/>
                    </a:lnTo>
                    <a:lnTo>
                      <a:pt x="1243305" y="2575069"/>
                    </a:lnTo>
                    <a:lnTo>
                      <a:pt x="1243305" y="2575069"/>
                    </a:lnTo>
                    <a:lnTo>
                      <a:pt x="1243305" y="2575069"/>
                    </a:lnTo>
                    <a:lnTo>
                      <a:pt x="1254230" y="2574963"/>
                    </a:lnTo>
                    <a:lnTo>
                      <a:pt x="1254230" y="2574963"/>
                    </a:lnTo>
                    <a:lnTo>
                      <a:pt x="1254230" y="2574963"/>
                    </a:lnTo>
                    <a:lnTo>
                      <a:pt x="1265261" y="2574751"/>
                    </a:lnTo>
                    <a:lnTo>
                      <a:pt x="1265261" y="2574751"/>
                    </a:lnTo>
                    <a:lnTo>
                      <a:pt x="1265261" y="2574751"/>
                    </a:lnTo>
                    <a:lnTo>
                      <a:pt x="1276292" y="2574645"/>
                    </a:lnTo>
                    <a:lnTo>
                      <a:pt x="1276292" y="2574645"/>
                    </a:lnTo>
                    <a:lnTo>
                      <a:pt x="1276292" y="2574645"/>
                    </a:lnTo>
                    <a:lnTo>
                      <a:pt x="1287216" y="2574432"/>
                    </a:lnTo>
                    <a:lnTo>
                      <a:pt x="1287216" y="2574432"/>
                    </a:lnTo>
                    <a:lnTo>
                      <a:pt x="1287216" y="2574432"/>
                    </a:lnTo>
                    <a:lnTo>
                      <a:pt x="1298247" y="2574220"/>
                    </a:lnTo>
                    <a:lnTo>
                      <a:pt x="1298247" y="2574220"/>
                    </a:lnTo>
                    <a:lnTo>
                      <a:pt x="1298247" y="2574220"/>
                    </a:lnTo>
                    <a:lnTo>
                      <a:pt x="1309278" y="2574115"/>
                    </a:lnTo>
                    <a:lnTo>
                      <a:pt x="1309278" y="2574115"/>
                    </a:lnTo>
                    <a:lnTo>
                      <a:pt x="1309278" y="2574115"/>
                    </a:lnTo>
                    <a:lnTo>
                      <a:pt x="1320309" y="2573902"/>
                    </a:lnTo>
                    <a:lnTo>
                      <a:pt x="1320309" y="2573902"/>
                    </a:lnTo>
                    <a:lnTo>
                      <a:pt x="1320309" y="2573902"/>
                    </a:lnTo>
                    <a:lnTo>
                      <a:pt x="1331234" y="2573690"/>
                    </a:lnTo>
                    <a:lnTo>
                      <a:pt x="1331234" y="2573690"/>
                    </a:lnTo>
                    <a:lnTo>
                      <a:pt x="1331234" y="2573690"/>
                    </a:lnTo>
                    <a:lnTo>
                      <a:pt x="1342265" y="2573478"/>
                    </a:lnTo>
                    <a:lnTo>
                      <a:pt x="1342265" y="2573478"/>
                    </a:lnTo>
                    <a:lnTo>
                      <a:pt x="1342265" y="2573478"/>
                    </a:lnTo>
                    <a:lnTo>
                      <a:pt x="1353295" y="2573266"/>
                    </a:lnTo>
                    <a:lnTo>
                      <a:pt x="1353295" y="2573266"/>
                    </a:lnTo>
                    <a:lnTo>
                      <a:pt x="1353295" y="2573266"/>
                    </a:lnTo>
                    <a:lnTo>
                      <a:pt x="1364326" y="2573054"/>
                    </a:lnTo>
                    <a:lnTo>
                      <a:pt x="1364326" y="2573054"/>
                    </a:lnTo>
                    <a:lnTo>
                      <a:pt x="1364326" y="2573054"/>
                    </a:lnTo>
                    <a:lnTo>
                      <a:pt x="1375251" y="2572736"/>
                    </a:lnTo>
                    <a:lnTo>
                      <a:pt x="1375251" y="2572736"/>
                    </a:lnTo>
                    <a:lnTo>
                      <a:pt x="1375251" y="2572736"/>
                    </a:lnTo>
                    <a:lnTo>
                      <a:pt x="1386282" y="2572523"/>
                    </a:lnTo>
                    <a:lnTo>
                      <a:pt x="1386282" y="2572523"/>
                    </a:lnTo>
                    <a:lnTo>
                      <a:pt x="1386282" y="2572523"/>
                    </a:lnTo>
                    <a:lnTo>
                      <a:pt x="1397313" y="2572205"/>
                    </a:lnTo>
                    <a:lnTo>
                      <a:pt x="1397313" y="2572205"/>
                    </a:lnTo>
                    <a:lnTo>
                      <a:pt x="1397313" y="2572205"/>
                    </a:lnTo>
                    <a:lnTo>
                      <a:pt x="1408344" y="2571993"/>
                    </a:lnTo>
                    <a:lnTo>
                      <a:pt x="1408344" y="2571993"/>
                    </a:lnTo>
                    <a:lnTo>
                      <a:pt x="1408344" y="2571993"/>
                    </a:lnTo>
                    <a:lnTo>
                      <a:pt x="1419268" y="2571675"/>
                    </a:lnTo>
                    <a:lnTo>
                      <a:pt x="1419268" y="2571675"/>
                    </a:lnTo>
                    <a:lnTo>
                      <a:pt x="1419268" y="2571675"/>
                    </a:lnTo>
                    <a:lnTo>
                      <a:pt x="1430299" y="2571357"/>
                    </a:lnTo>
                    <a:lnTo>
                      <a:pt x="1430299" y="2571357"/>
                    </a:lnTo>
                    <a:lnTo>
                      <a:pt x="1430299" y="2571357"/>
                    </a:lnTo>
                    <a:lnTo>
                      <a:pt x="1441330" y="2571038"/>
                    </a:lnTo>
                    <a:lnTo>
                      <a:pt x="1441330" y="2571038"/>
                    </a:lnTo>
                    <a:lnTo>
                      <a:pt x="1441330" y="2571038"/>
                    </a:lnTo>
                    <a:lnTo>
                      <a:pt x="1452361" y="2570720"/>
                    </a:lnTo>
                    <a:lnTo>
                      <a:pt x="1452361" y="2570720"/>
                    </a:lnTo>
                    <a:lnTo>
                      <a:pt x="1452361" y="2570720"/>
                    </a:lnTo>
                    <a:lnTo>
                      <a:pt x="1463286" y="2570296"/>
                    </a:lnTo>
                    <a:lnTo>
                      <a:pt x="1463286" y="2570296"/>
                    </a:lnTo>
                    <a:lnTo>
                      <a:pt x="1463286" y="2570296"/>
                    </a:lnTo>
                    <a:lnTo>
                      <a:pt x="1474317" y="2569978"/>
                    </a:lnTo>
                    <a:lnTo>
                      <a:pt x="1474317" y="2569978"/>
                    </a:lnTo>
                    <a:lnTo>
                      <a:pt x="1474317" y="2569978"/>
                    </a:lnTo>
                    <a:lnTo>
                      <a:pt x="1485347" y="2569553"/>
                    </a:lnTo>
                    <a:lnTo>
                      <a:pt x="1485347" y="2569553"/>
                    </a:lnTo>
                    <a:lnTo>
                      <a:pt x="1485347" y="2569553"/>
                    </a:lnTo>
                    <a:lnTo>
                      <a:pt x="1496272" y="2569129"/>
                    </a:lnTo>
                    <a:lnTo>
                      <a:pt x="1496272" y="2569129"/>
                    </a:lnTo>
                    <a:lnTo>
                      <a:pt x="1496272" y="2569129"/>
                    </a:lnTo>
                    <a:lnTo>
                      <a:pt x="1507303" y="2568705"/>
                    </a:lnTo>
                    <a:lnTo>
                      <a:pt x="1507303" y="2568705"/>
                    </a:lnTo>
                    <a:lnTo>
                      <a:pt x="1507303" y="2568705"/>
                    </a:lnTo>
                    <a:lnTo>
                      <a:pt x="1518334" y="2568175"/>
                    </a:lnTo>
                    <a:lnTo>
                      <a:pt x="1518334" y="2568175"/>
                    </a:lnTo>
                    <a:lnTo>
                      <a:pt x="1518334" y="2568175"/>
                    </a:lnTo>
                    <a:lnTo>
                      <a:pt x="1529365" y="2567644"/>
                    </a:lnTo>
                    <a:lnTo>
                      <a:pt x="1529365" y="2567644"/>
                    </a:lnTo>
                    <a:lnTo>
                      <a:pt x="1529365" y="2567644"/>
                    </a:lnTo>
                    <a:lnTo>
                      <a:pt x="1540290" y="2567220"/>
                    </a:lnTo>
                    <a:lnTo>
                      <a:pt x="1540290" y="2567220"/>
                    </a:lnTo>
                    <a:lnTo>
                      <a:pt x="1540290" y="2567220"/>
                    </a:lnTo>
                    <a:lnTo>
                      <a:pt x="1551320" y="2566584"/>
                    </a:lnTo>
                    <a:lnTo>
                      <a:pt x="1551320" y="2566584"/>
                    </a:lnTo>
                    <a:lnTo>
                      <a:pt x="1551320" y="2566584"/>
                    </a:lnTo>
                    <a:lnTo>
                      <a:pt x="1562351" y="2566054"/>
                    </a:lnTo>
                    <a:lnTo>
                      <a:pt x="1562351" y="2566054"/>
                    </a:lnTo>
                    <a:lnTo>
                      <a:pt x="1562351" y="2566054"/>
                    </a:lnTo>
                    <a:lnTo>
                      <a:pt x="1573382" y="2565417"/>
                    </a:lnTo>
                    <a:lnTo>
                      <a:pt x="1573382" y="2565417"/>
                    </a:lnTo>
                    <a:lnTo>
                      <a:pt x="1573382" y="2565417"/>
                    </a:lnTo>
                    <a:lnTo>
                      <a:pt x="1584307" y="2564781"/>
                    </a:lnTo>
                    <a:lnTo>
                      <a:pt x="1584307" y="2564781"/>
                    </a:lnTo>
                    <a:lnTo>
                      <a:pt x="1584307" y="2564781"/>
                    </a:lnTo>
                    <a:lnTo>
                      <a:pt x="1595338" y="2564144"/>
                    </a:lnTo>
                    <a:lnTo>
                      <a:pt x="1595338" y="2564144"/>
                    </a:lnTo>
                    <a:lnTo>
                      <a:pt x="1595338" y="2564144"/>
                    </a:lnTo>
                    <a:lnTo>
                      <a:pt x="1606369" y="2563508"/>
                    </a:lnTo>
                    <a:lnTo>
                      <a:pt x="1606369" y="2563508"/>
                    </a:lnTo>
                    <a:lnTo>
                      <a:pt x="1606369" y="2563508"/>
                    </a:lnTo>
                    <a:lnTo>
                      <a:pt x="1617400" y="2562765"/>
                    </a:lnTo>
                    <a:lnTo>
                      <a:pt x="1617400" y="2562765"/>
                    </a:lnTo>
                    <a:lnTo>
                      <a:pt x="1617400" y="2562765"/>
                    </a:lnTo>
                    <a:lnTo>
                      <a:pt x="1628324" y="2561917"/>
                    </a:lnTo>
                    <a:lnTo>
                      <a:pt x="1628324" y="2561917"/>
                    </a:lnTo>
                    <a:lnTo>
                      <a:pt x="1628324" y="2561917"/>
                    </a:lnTo>
                    <a:lnTo>
                      <a:pt x="1639355" y="2561174"/>
                    </a:lnTo>
                    <a:lnTo>
                      <a:pt x="1639355" y="2561174"/>
                    </a:lnTo>
                    <a:lnTo>
                      <a:pt x="1639355" y="2561174"/>
                    </a:lnTo>
                    <a:lnTo>
                      <a:pt x="1650386" y="2560326"/>
                    </a:lnTo>
                    <a:lnTo>
                      <a:pt x="1650386" y="2560326"/>
                    </a:lnTo>
                    <a:lnTo>
                      <a:pt x="1650386" y="2560326"/>
                    </a:lnTo>
                    <a:lnTo>
                      <a:pt x="1661311" y="2559371"/>
                    </a:lnTo>
                    <a:lnTo>
                      <a:pt x="1661311" y="2559371"/>
                    </a:lnTo>
                    <a:lnTo>
                      <a:pt x="1661311" y="2559371"/>
                    </a:lnTo>
                    <a:lnTo>
                      <a:pt x="1672342" y="2558523"/>
                    </a:lnTo>
                    <a:lnTo>
                      <a:pt x="1672342" y="2558523"/>
                    </a:lnTo>
                    <a:lnTo>
                      <a:pt x="1672342" y="2558523"/>
                    </a:lnTo>
                    <a:lnTo>
                      <a:pt x="1683373" y="2557462"/>
                    </a:lnTo>
                    <a:lnTo>
                      <a:pt x="1683373" y="2557462"/>
                    </a:lnTo>
                    <a:lnTo>
                      <a:pt x="1683373" y="2557462"/>
                    </a:lnTo>
                    <a:lnTo>
                      <a:pt x="1694403" y="2556401"/>
                    </a:lnTo>
                    <a:lnTo>
                      <a:pt x="1694403" y="2556401"/>
                    </a:lnTo>
                    <a:lnTo>
                      <a:pt x="1694403" y="2556401"/>
                    </a:lnTo>
                    <a:lnTo>
                      <a:pt x="1705328" y="2555341"/>
                    </a:lnTo>
                    <a:lnTo>
                      <a:pt x="1705328" y="2555341"/>
                    </a:lnTo>
                    <a:lnTo>
                      <a:pt x="1705328" y="2555341"/>
                    </a:lnTo>
                    <a:lnTo>
                      <a:pt x="1716359" y="2554174"/>
                    </a:lnTo>
                    <a:lnTo>
                      <a:pt x="1716359" y="2554174"/>
                    </a:lnTo>
                    <a:lnTo>
                      <a:pt x="1716359" y="2554174"/>
                    </a:lnTo>
                    <a:lnTo>
                      <a:pt x="1727390" y="2553007"/>
                    </a:lnTo>
                    <a:lnTo>
                      <a:pt x="1727390" y="2553007"/>
                    </a:lnTo>
                    <a:lnTo>
                      <a:pt x="1727390" y="2553007"/>
                    </a:lnTo>
                    <a:lnTo>
                      <a:pt x="1738421" y="2551734"/>
                    </a:lnTo>
                    <a:lnTo>
                      <a:pt x="1738421" y="2551734"/>
                    </a:lnTo>
                    <a:lnTo>
                      <a:pt x="1738421" y="2551734"/>
                    </a:lnTo>
                    <a:lnTo>
                      <a:pt x="1749346" y="2550461"/>
                    </a:lnTo>
                    <a:lnTo>
                      <a:pt x="1749346" y="2550461"/>
                    </a:lnTo>
                    <a:lnTo>
                      <a:pt x="1749346" y="2550461"/>
                    </a:lnTo>
                    <a:lnTo>
                      <a:pt x="1760376" y="2549083"/>
                    </a:lnTo>
                    <a:lnTo>
                      <a:pt x="1760376" y="2549083"/>
                    </a:lnTo>
                    <a:lnTo>
                      <a:pt x="1760376" y="2549083"/>
                    </a:lnTo>
                    <a:lnTo>
                      <a:pt x="1771407" y="2547598"/>
                    </a:lnTo>
                    <a:lnTo>
                      <a:pt x="1771407" y="2547598"/>
                    </a:lnTo>
                    <a:lnTo>
                      <a:pt x="1771407" y="2547598"/>
                    </a:lnTo>
                    <a:lnTo>
                      <a:pt x="1782438" y="2546007"/>
                    </a:lnTo>
                    <a:lnTo>
                      <a:pt x="1782438" y="2546007"/>
                    </a:lnTo>
                    <a:lnTo>
                      <a:pt x="1782438" y="2546007"/>
                    </a:lnTo>
                    <a:lnTo>
                      <a:pt x="1793363" y="2544416"/>
                    </a:lnTo>
                    <a:lnTo>
                      <a:pt x="1793363" y="2544416"/>
                    </a:lnTo>
                    <a:lnTo>
                      <a:pt x="1793363" y="2544416"/>
                    </a:lnTo>
                    <a:lnTo>
                      <a:pt x="1804394" y="2542719"/>
                    </a:lnTo>
                    <a:lnTo>
                      <a:pt x="1804394" y="2542719"/>
                    </a:lnTo>
                    <a:lnTo>
                      <a:pt x="1804394" y="2542719"/>
                    </a:lnTo>
                    <a:lnTo>
                      <a:pt x="1815425" y="2540916"/>
                    </a:lnTo>
                    <a:lnTo>
                      <a:pt x="1815425" y="2540916"/>
                    </a:lnTo>
                    <a:lnTo>
                      <a:pt x="1815425" y="2540916"/>
                    </a:lnTo>
                    <a:lnTo>
                      <a:pt x="1826349" y="2539112"/>
                    </a:lnTo>
                    <a:lnTo>
                      <a:pt x="1826349" y="2539112"/>
                    </a:lnTo>
                    <a:lnTo>
                      <a:pt x="1826349" y="2539112"/>
                    </a:lnTo>
                    <a:lnTo>
                      <a:pt x="1837380" y="2537097"/>
                    </a:lnTo>
                    <a:lnTo>
                      <a:pt x="1837380" y="2537097"/>
                    </a:lnTo>
                    <a:lnTo>
                      <a:pt x="1837380" y="2537097"/>
                    </a:lnTo>
                    <a:lnTo>
                      <a:pt x="1848411" y="2535082"/>
                    </a:lnTo>
                    <a:lnTo>
                      <a:pt x="1848411" y="2535082"/>
                    </a:lnTo>
                    <a:lnTo>
                      <a:pt x="1848411" y="2535082"/>
                    </a:lnTo>
                    <a:lnTo>
                      <a:pt x="1859442" y="2532961"/>
                    </a:lnTo>
                    <a:lnTo>
                      <a:pt x="1859442" y="2532961"/>
                    </a:lnTo>
                    <a:lnTo>
                      <a:pt x="1859442" y="2532961"/>
                    </a:lnTo>
                    <a:lnTo>
                      <a:pt x="1870367" y="2530627"/>
                    </a:lnTo>
                    <a:lnTo>
                      <a:pt x="1870367" y="2530627"/>
                    </a:lnTo>
                    <a:lnTo>
                      <a:pt x="1870367" y="2530627"/>
                    </a:lnTo>
                    <a:lnTo>
                      <a:pt x="1881398" y="2528294"/>
                    </a:lnTo>
                    <a:lnTo>
                      <a:pt x="1881398" y="2528294"/>
                    </a:lnTo>
                    <a:lnTo>
                      <a:pt x="1881398" y="2528294"/>
                    </a:lnTo>
                    <a:lnTo>
                      <a:pt x="1892429" y="2525749"/>
                    </a:lnTo>
                    <a:lnTo>
                      <a:pt x="1892429" y="2525749"/>
                    </a:lnTo>
                    <a:lnTo>
                      <a:pt x="1892429" y="2525749"/>
                    </a:lnTo>
                    <a:lnTo>
                      <a:pt x="1903459" y="2523202"/>
                    </a:lnTo>
                    <a:lnTo>
                      <a:pt x="1903459" y="2523202"/>
                    </a:lnTo>
                    <a:lnTo>
                      <a:pt x="1903459" y="2523202"/>
                    </a:lnTo>
                    <a:lnTo>
                      <a:pt x="1914384" y="2520445"/>
                    </a:lnTo>
                    <a:lnTo>
                      <a:pt x="1914384" y="2520445"/>
                    </a:lnTo>
                    <a:lnTo>
                      <a:pt x="1914384" y="2520445"/>
                    </a:lnTo>
                    <a:lnTo>
                      <a:pt x="1925415" y="2517581"/>
                    </a:lnTo>
                    <a:lnTo>
                      <a:pt x="1925415" y="2517581"/>
                    </a:lnTo>
                    <a:lnTo>
                      <a:pt x="1925415" y="2517581"/>
                    </a:lnTo>
                    <a:lnTo>
                      <a:pt x="1936446" y="2514505"/>
                    </a:lnTo>
                    <a:lnTo>
                      <a:pt x="1936446" y="2514505"/>
                    </a:lnTo>
                    <a:lnTo>
                      <a:pt x="1936446" y="2514505"/>
                    </a:lnTo>
                    <a:lnTo>
                      <a:pt x="1947477" y="2511323"/>
                    </a:lnTo>
                    <a:lnTo>
                      <a:pt x="1947477" y="2511323"/>
                    </a:lnTo>
                    <a:lnTo>
                      <a:pt x="1947477" y="2511323"/>
                    </a:lnTo>
                    <a:lnTo>
                      <a:pt x="1958402" y="2508035"/>
                    </a:lnTo>
                    <a:lnTo>
                      <a:pt x="1958402" y="2508035"/>
                    </a:lnTo>
                    <a:lnTo>
                      <a:pt x="1958402" y="2508035"/>
                    </a:lnTo>
                    <a:lnTo>
                      <a:pt x="1969433" y="2504535"/>
                    </a:lnTo>
                    <a:lnTo>
                      <a:pt x="1969433" y="2504535"/>
                    </a:lnTo>
                    <a:lnTo>
                      <a:pt x="1969433" y="2504535"/>
                    </a:lnTo>
                    <a:lnTo>
                      <a:pt x="1980463" y="2500929"/>
                    </a:lnTo>
                    <a:lnTo>
                      <a:pt x="1980463" y="2500929"/>
                    </a:lnTo>
                    <a:lnTo>
                      <a:pt x="1980463" y="2500929"/>
                    </a:lnTo>
                    <a:lnTo>
                      <a:pt x="1991494" y="2497111"/>
                    </a:lnTo>
                    <a:lnTo>
                      <a:pt x="1991494" y="2497111"/>
                    </a:lnTo>
                    <a:lnTo>
                      <a:pt x="1991494" y="2497111"/>
                    </a:lnTo>
                    <a:lnTo>
                      <a:pt x="2002419" y="2493080"/>
                    </a:lnTo>
                    <a:lnTo>
                      <a:pt x="2002419" y="2493080"/>
                    </a:lnTo>
                    <a:lnTo>
                      <a:pt x="2002419" y="2493080"/>
                    </a:lnTo>
                    <a:lnTo>
                      <a:pt x="2013450" y="2488837"/>
                    </a:lnTo>
                    <a:lnTo>
                      <a:pt x="2013450" y="2488837"/>
                    </a:lnTo>
                    <a:lnTo>
                      <a:pt x="2013450" y="2488837"/>
                    </a:lnTo>
                    <a:lnTo>
                      <a:pt x="2024481" y="2484489"/>
                    </a:lnTo>
                    <a:lnTo>
                      <a:pt x="2024481" y="2484489"/>
                    </a:lnTo>
                    <a:lnTo>
                      <a:pt x="2024481" y="2484489"/>
                    </a:lnTo>
                    <a:lnTo>
                      <a:pt x="2035406" y="2479822"/>
                    </a:lnTo>
                    <a:lnTo>
                      <a:pt x="2035406" y="2479822"/>
                    </a:lnTo>
                    <a:lnTo>
                      <a:pt x="2035406" y="2479822"/>
                    </a:lnTo>
                    <a:lnTo>
                      <a:pt x="2046436" y="2475049"/>
                    </a:lnTo>
                    <a:lnTo>
                      <a:pt x="2046436" y="2475049"/>
                    </a:lnTo>
                    <a:lnTo>
                      <a:pt x="2046436" y="2475049"/>
                    </a:lnTo>
                    <a:lnTo>
                      <a:pt x="2057467" y="2469958"/>
                    </a:lnTo>
                    <a:lnTo>
                      <a:pt x="2057467" y="2469958"/>
                    </a:lnTo>
                    <a:lnTo>
                      <a:pt x="2057467" y="2469958"/>
                    </a:lnTo>
                    <a:lnTo>
                      <a:pt x="2068498" y="2464655"/>
                    </a:lnTo>
                    <a:lnTo>
                      <a:pt x="2068498" y="2464655"/>
                    </a:lnTo>
                    <a:lnTo>
                      <a:pt x="2068498" y="2464655"/>
                    </a:lnTo>
                    <a:lnTo>
                      <a:pt x="2079423" y="2459139"/>
                    </a:lnTo>
                    <a:lnTo>
                      <a:pt x="2079423" y="2459139"/>
                    </a:lnTo>
                    <a:lnTo>
                      <a:pt x="2079423" y="2459139"/>
                    </a:lnTo>
                    <a:lnTo>
                      <a:pt x="2090454" y="2453305"/>
                    </a:lnTo>
                    <a:lnTo>
                      <a:pt x="2090454" y="2453305"/>
                    </a:lnTo>
                    <a:lnTo>
                      <a:pt x="2090454" y="2453305"/>
                    </a:lnTo>
                    <a:lnTo>
                      <a:pt x="2101484" y="2447260"/>
                    </a:lnTo>
                    <a:lnTo>
                      <a:pt x="2101484" y="2447260"/>
                    </a:lnTo>
                    <a:lnTo>
                      <a:pt x="2101484" y="2447260"/>
                    </a:lnTo>
                    <a:lnTo>
                      <a:pt x="2112515" y="2440896"/>
                    </a:lnTo>
                    <a:lnTo>
                      <a:pt x="2112515" y="2440896"/>
                    </a:lnTo>
                    <a:lnTo>
                      <a:pt x="2112515" y="2440896"/>
                    </a:lnTo>
                    <a:lnTo>
                      <a:pt x="2123440" y="2434214"/>
                    </a:lnTo>
                    <a:lnTo>
                      <a:pt x="2123440" y="2434214"/>
                    </a:lnTo>
                    <a:lnTo>
                      <a:pt x="2123440" y="2434214"/>
                    </a:lnTo>
                    <a:lnTo>
                      <a:pt x="2134471" y="2427319"/>
                    </a:lnTo>
                    <a:lnTo>
                      <a:pt x="2134471" y="2427319"/>
                    </a:lnTo>
                    <a:lnTo>
                      <a:pt x="2134471" y="2427319"/>
                    </a:lnTo>
                    <a:lnTo>
                      <a:pt x="2145502" y="2420001"/>
                    </a:lnTo>
                    <a:lnTo>
                      <a:pt x="2145502" y="2420001"/>
                    </a:lnTo>
                    <a:lnTo>
                      <a:pt x="2145502" y="2420001"/>
                    </a:lnTo>
                    <a:lnTo>
                      <a:pt x="2156533" y="2412470"/>
                    </a:lnTo>
                    <a:lnTo>
                      <a:pt x="2156533" y="2412470"/>
                    </a:lnTo>
                    <a:lnTo>
                      <a:pt x="2156533" y="2412470"/>
                    </a:lnTo>
                    <a:lnTo>
                      <a:pt x="2167458" y="2404515"/>
                    </a:lnTo>
                    <a:lnTo>
                      <a:pt x="2167458" y="2404515"/>
                    </a:lnTo>
                    <a:lnTo>
                      <a:pt x="2167458" y="2404515"/>
                    </a:lnTo>
                    <a:lnTo>
                      <a:pt x="2178488" y="2396242"/>
                    </a:lnTo>
                    <a:lnTo>
                      <a:pt x="2178488" y="2396242"/>
                    </a:lnTo>
                    <a:lnTo>
                      <a:pt x="2178488" y="2396242"/>
                    </a:lnTo>
                    <a:lnTo>
                      <a:pt x="2189519" y="2387651"/>
                    </a:lnTo>
                    <a:lnTo>
                      <a:pt x="2189519" y="2387651"/>
                    </a:lnTo>
                    <a:lnTo>
                      <a:pt x="2189519" y="2387651"/>
                    </a:lnTo>
                    <a:lnTo>
                      <a:pt x="2200444" y="2378635"/>
                    </a:lnTo>
                    <a:lnTo>
                      <a:pt x="2200444" y="2378635"/>
                    </a:lnTo>
                    <a:lnTo>
                      <a:pt x="2200444" y="2378635"/>
                    </a:lnTo>
                    <a:lnTo>
                      <a:pt x="2211475" y="2369195"/>
                    </a:lnTo>
                    <a:lnTo>
                      <a:pt x="2211475" y="2369195"/>
                    </a:lnTo>
                    <a:lnTo>
                      <a:pt x="2211475" y="2369195"/>
                    </a:lnTo>
                    <a:lnTo>
                      <a:pt x="2222506" y="2359437"/>
                    </a:lnTo>
                    <a:lnTo>
                      <a:pt x="2222506" y="2359437"/>
                    </a:lnTo>
                    <a:lnTo>
                      <a:pt x="2222506" y="2359437"/>
                    </a:lnTo>
                    <a:lnTo>
                      <a:pt x="2233537" y="2349149"/>
                    </a:lnTo>
                    <a:lnTo>
                      <a:pt x="2233537" y="2349149"/>
                    </a:lnTo>
                    <a:lnTo>
                      <a:pt x="2233537" y="2349149"/>
                    </a:lnTo>
                    <a:lnTo>
                      <a:pt x="2244461" y="2338542"/>
                    </a:lnTo>
                    <a:lnTo>
                      <a:pt x="2244461" y="2338542"/>
                    </a:lnTo>
                    <a:lnTo>
                      <a:pt x="2244461" y="2338542"/>
                    </a:lnTo>
                    <a:lnTo>
                      <a:pt x="2255492" y="2327405"/>
                    </a:lnTo>
                    <a:lnTo>
                      <a:pt x="2255492" y="2327405"/>
                    </a:lnTo>
                    <a:lnTo>
                      <a:pt x="2255492" y="2327405"/>
                    </a:lnTo>
                    <a:lnTo>
                      <a:pt x="2266523" y="2315844"/>
                    </a:lnTo>
                    <a:lnTo>
                      <a:pt x="2266523" y="2315844"/>
                    </a:lnTo>
                    <a:lnTo>
                      <a:pt x="2266523" y="2315844"/>
                    </a:lnTo>
                    <a:lnTo>
                      <a:pt x="2277554" y="2303858"/>
                    </a:lnTo>
                    <a:lnTo>
                      <a:pt x="2277554" y="2303858"/>
                    </a:lnTo>
                    <a:lnTo>
                      <a:pt x="2277554" y="2303858"/>
                    </a:lnTo>
                    <a:lnTo>
                      <a:pt x="2288479" y="2291342"/>
                    </a:lnTo>
                    <a:lnTo>
                      <a:pt x="2288479" y="2291342"/>
                    </a:lnTo>
                    <a:lnTo>
                      <a:pt x="2288479" y="2291342"/>
                    </a:lnTo>
                    <a:lnTo>
                      <a:pt x="2299510" y="2278297"/>
                    </a:lnTo>
                    <a:lnTo>
                      <a:pt x="2299510" y="2278297"/>
                    </a:lnTo>
                    <a:lnTo>
                      <a:pt x="2299510" y="2278297"/>
                    </a:lnTo>
                    <a:lnTo>
                      <a:pt x="2310541" y="2264826"/>
                    </a:lnTo>
                    <a:lnTo>
                      <a:pt x="2310541" y="2264826"/>
                    </a:lnTo>
                    <a:lnTo>
                      <a:pt x="2310541" y="2264826"/>
                    </a:lnTo>
                    <a:lnTo>
                      <a:pt x="2321571" y="2250719"/>
                    </a:lnTo>
                    <a:lnTo>
                      <a:pt x="2321571" y="2250719"/>
                    </a:lnTo>
                    <a:lnTo>
                      <a:pt x="2321571" y="2250719"/>
                    </a:lnTo>
                    <a:lnTo>
                      <a:pt x="2332496" y="2236188"/>
                    </a:lnTo>
                    <a:lnTo>
                      <a:pt x="2332496" y="2236188"/>
                    </a:lnTo>
                    <a:lnTo>
                      <a:pt x="2332496" y="2236188"/>
                    </a:lnTo>
                    <a:lnTo>
                      <a:pt x="2343527" y="2221021"/>
                    </a:lnTo>
                    <a:lnTo>
                      <a:pt x="2343527" y="2221021"/>
                    </a:lnTo>
                    <a:lnTo>
                      <a:pt x="2343527" y="2221021"/>
                    </a:lnTo>
                    <a:lnTo>
                      <a:pt x="2354558" y="2205323"/>
                    </a:lnTo>
                    <a:lnTo>
                      <a:pt x="2354558" y="2205323"/>
                    </a:lnTo>
                    <a:lnTo>
                      <a:pt x="2354558" y="2205323"/>
                    </a:lnTo>
                    <a:lnTo>
                      <a:pt x="2365483" y="2189095"/>
                    </a:lnTo>
                    <a:lnTo>
                      <a:pt x="2365483" y="2189095"/>
                    </a:lnTo>
                    <a:lnTo>
                      <a:pt x="2365483" y="2189095"/>
                    </a:lnTo>
                    <a:lnTo>
                      <a:pt x="2376514" y="2172231"/>
                    </a:lnTo>
                    <a:lnTo>
                      <a:pt x="2376514" y="2172231"/>
                    </a:lnTo>
                    <a:lnTo>
                      <a:pt x="2376514" y="2172231"/>
                    </a:lnTo>
                    <a:lnTo>
                      <a:pt x="2387544" y="2154836"/>
                    </a:lnTo>
                    <a:lnTo>
                      <a:pt x="2387544" y="2154836"/>
                    </a:lnTo>
                    <a:lnTo>
                      <a:pt x="2387544" y="2154836"/>
                    </a:lnTo>
                    <a:lnTo>
                      <a:pt x="2398575" y="2136804"/>
                    </a:lnTo>
                    <a:lnTo>
                      <a:pt x="2398575" y="2136804"/>
                    </a:lnTo>
                    <a:lnTo>
                      <a:pt x="2398575" y="2136804"/>
                    </a:lnTo>
                    <a:lnTo>
                      <a:pt x="2409500" y="2118243"/>
                    </a:lnTo>
                    <a:lnTo>
                      <a:pt x="2409500" y="2118243"/>
                    </a:lnTo>
                    <a:lnTo>
                      <a:pt x="2409500" y="2118243"/>
                    </a:lnTo>
                    <a:lnTo>
                      <a:pt x="2420531" y="2099045"/>
                    </a:lnTo>
                    <a:lnTo>
                      <a:pt x="2420531" y="2099045"/>
                    </a:lnTo>
                    <a:lnTo>
                      <a:pt x="2420531" y="2099045"/>
                    </a:lnTo>
                    <a:lnTo>
                      <a:pt x="2431562" y="2079211"/>
                    </a:lnTo>
                    <a:lnTo>
                      <a:pt x="2431562" y="2079211"/>
                    </a:lnTo>
                    <a:lnTo>
                      <a:pt x="2431562" y="2079211"/>
                    </a:lnTo>
                    <a:lnTo>
                      <a:pt x="2442593" y="2058740"/>
                    </a:lnTo>
                    <a:lnTo>
                      <a:pt x="2442593" y="2058740"/>
                    </a:lnTo>
                    <a:lnTo>
                      <a:pt x="2442593" y="2058740"/>
                    </a:lnTo>
                    <a:lnTo>
                      <a:pt x="2453517" y="2037633"/>
                    </a:lnTo>
                    <a:lnTo>
                      <a:pt x="2453517" y="2037633"/>
                    </a:lnTo>
                    <a:lnTo>
                      <a:pt x="2453517" y="2037633"/>
                    </a:lnTo>
                    <a:lnTo>
                      <a:pt x="2464548" y="2015890"/>
                    </a:lnTo>
                    <a:lnTo>
                      <a:pt x="2464548" y="2015890"/>
                    </a:lnTo>
                    <a:lnTo>
                      <a:pt x="2464548" y="2015890"/>
                    </a:lnTo>
                    <a:lnTo>
                      <a:pt x="2475579" y="1993615"/>
                    </a:lnTo>
                    <a:lnTo>
                      <a:pt x="2475579" y="1993615"/>
                    </a:lnTo>
                    <a:lnTo>
                      <a:pt x="2475579" y="1993615"/>
                    </a:lnTo>
                    <a:lnTo>
                      <a:pt x="2486610" y="1970705"/>
                    </a:lnTo>
                    <a:lnTo>
                      <a:pt x="2486610" y="1970705"/>
                    </a:lnTo>
                    <a:lnTo>
                      <a:pt x="2486610" y="1970705"/>
                    </a:lnTo>
                    <a:lnTo>
                      <a:pt x="2497535" y="1947052"/>
                    </a:lnTo>
                    <a:lnTo>
                      <a:pt x="2497535" y="1947052"/>
                    </a:lnTo>
                    <a:lnTo>
                      <a:pt x="2497535" y="1947052"/>
                    </a:lnTo>
                    <a:lnTo>
                      <a:pt x="2508566" y="1922869"/>
                    </a:lnTo>
                    <a:lnTo>
                      <a:pt x="2508566" y="1922869"/>
                    </a:lnTo>
                    <a:lnTo>
                      <a:pt x="2508566" y="1922869"/>
                    </a:lnTo>
                    <a:lnTo>
                      <a:pt x="2519597" y="1898156"/>
                    </a:lnTo>
                    <a:lnTo>
                      <a:pt x="2519597" y="1898156"/>
                    </a:lnTo>
                    <a:lnTo>
                      <a:pt x="2519597" y="1898156"/>
                    </a:lnTo>
                    <a:lnTo>
                      <a:pt x="2530628" y="1872806"/>
                    </a:lnTo>
                    <a:lnTo>
                      <a:pt x="2530628" y="1872806"/>
                    </a:lnTo>
                    <a:lnTo>
                      <a:pt x="2530628" y="1872806"/>
                    </a:lnTo>
                    <a:lnTo>
                      <a:pt x="2541552" y="1846820"/>
                    </a:lnTo>
                    <a:lnTo>
                      <a:pt x="2541552" y="1846820"/>
                    </a:lnTo>
                    <a:lnTo>
                      <a:pt x="2541552" y="1846820"/>
                    </a:lnTo>
                    <a:lnTo>
                      <a:pt x="2552583" y="1820304"/>
                    </a:lnTo>
                    <a:lnTo>
                      <a:pt x="2552583" y="1820304"/>
                    </a:lnTo>
                    <a:lnTo>
                      <a:pt x="2552583" y="1820304"/>
                    </a:lnTo>
                    <a:lnTo>
                      <a:pt x="2563614" y="1793257"/>
                    </a:lnTo>
                    <a:lnTo>
                      <a:pt x="2563614" y="1793257"/>
                    </a:lnTo>
                    <a:lnTo>
                      <a:pt x="2563614" y="1793257"/>
                    </a:lnTo>
                    <a:lnTo>
                      <a:pt x="2574539" y="1765574"/>
                    </a:lnTo>
                    <a:lnTo>
                      <a:pt x="2574539" y="1765574"/>
                    </a:lnTo>
                    <a:lnTo>
                      <a:pt x="2574539" y="1765574"/>
                    </a:lnTo>
                    <a:lnTo>
                      <a:pt x="2585570" y="1737466"/>
                    </a:lnTo>
                    <a:lnTo>
                      <a:pt x="2585570" y="1737466"/>
                    </a:lnTo>
                    <a:lnTo>
                      <a:pt x="2585570" y="1737466"/>
                    </a:lnTo>
                    <a:lnTo>
                      <a:pt x="2596601" y="1708828"/>
                    </a:lnTo>
                    <a:lnTo>
                      <a:pt x="2596601" y="1708828"/>
                    </a:lnTo>
                    <a:lnTo>
                      <a:pt x="2596601" y="1708828"/>
                    </a:lnTo>
                    <a:lnTo>
                      <a:pt x="2607631" y="1679767"/>
                    </a:lnTo>
                    <a:lnTo>
                      <a:pt x="2607631" y="1679767"/>
                    </a:lnTo>
                    <a:lnTo>
                      <a:pt x="2607631" y="1679767"/>
                    </a:lnTo>
                    <a:lnTo>
                      <a:pt x="2618556" y="1650280"/>
                    </a:lnTo>
                    <a:lnTo>
                      <a:pt x="2618556" y="1650280"/>
                    </a:lnTo>
                    <a:lnTo>
                      <a:pt x="2618556" y="1650280"/>
                    </a:lnTo>
                    <a:lnTo>
                      <a:pt x="2629587" y="1620263"/>
                    </a:lnTo>
                    <a:lnTo>
                      <a:pt x="2629587" y="1620263"/>
                    </a:lnTo>
                    <a:lnTo>
                      <a:pt x="2629587" y="1620263"/>
                    </a:lnTo>
                    <a:lnTo>
                      <a:pt x="2640618" y="1589928"/>
                    </a:lnTo>
                    <a:lnTo>
                      <a:pt x="2640618" y="1589928"/>
                    </a:lnTo>
                    <a:lnTo>
                      <a:pt x="2640618" y="1589928"/>
                    </a:lnTo>
                    <a:lnTo>
                      <a:pt x="2651649" y="1559275"/>
                    </a:lnTo>
                    <a:lnTo>
                      <a:pt x="2651649" y="1559275"/>
                    </a:lnTo>
                    <a:lnTo>
                      <a:pt x="2651649" y="1559275"/>
                    </a:lnTo>
                    <a:lnTo>
                      <a:pt x="2662574" y="1528198"/>
                    </a:lnTo>
                    <a:lnTo>
                      <a:pt x="2662574" y="1528198"/>
                    </a:lnTo>
                    <a:lnTo>
                      <a:pt x="2662574" y="1528198"/>
                    </a:lnTo>
                    <a:lnTo>
                      <a:pt x="2673604" y="1496909"/>
                    </a:lnTo>
                    <a:lnTo>
                      <a:pt x="2673604" y="1496909"/>
                    </a:lnTo>
                    <a:lnTo>
                      <a:pt x="2673604" y="1496909"/>
                    </a:lnTo>
                    <a:lnTo>
                      <a:pt x="2684635" y="1465301"/>
                    </a:lnTo>
                    <a:lnTo>
                      <a:pt x="2684635" y="1465301"/>
                    </a:lnTo>
                    <a:lnTo>
                      <a:pt x="2684635" y="1465301"/>
                    </a:lnTo>
                    <a:lnTo>
                      <a:pt x="2695666" y="1433587"/>
                    </a:lnTo>
                    <a:lnTo>
                      <a:pt x="2695666" y="1433587"/>
                    </a:lnTo>
                    <a:lnTo>
                      <a:pt x="2695666" y="1433587"/>
                    </a:lnTo>
                    <a:lnTo>
                      <a:pt x="2706591" y="1401555"/>
                    </a:lnTo>
                    <a:lnTo>
                      <a:pt x="2706591" y="1401555"/>
                    </a:lnTo>
                    <a:lnTo>
                      <a:pt x="2706591" y="1401555"/>
                    </a:lnTo>
                    <a:lnTo>
                      <a:pt x="2717621" y="1369524"/>
                    </a:lnTo>
                    <a:lnTo>
                      <a:pt x="2717621" y="1369524"/>
                    </a:lnTo>
                    <a:lnTo>
                      <a:pt x="2717621" y="1369524"/>
                    </a:lnTo>
                    <a:lnTo>
                      <a:pt x="2728652" y="1337279"/>
                    </a:lnTo>
                    <a:lnTo>
                      <a:pt x="2728652" y="1337279"/>
                    </a:lnTo>
                    <a:lnTo>
                      <a:pt x="2728652" y="1337279"/>
                    </a:lnTo>
                    <a:lnTo>
                      <a:pt x="2739577" y="1305035"/>
                    </a:lnTo>
                    <a:lnTo>
                      <a:pt x="2739577" y="1305035"/>
                    </a:lnTo>
                    <a:lnTo>
                      <a:pt x="2739577" y="1305035"/>
                    </a:lnTo>
                    <a:lnTo>
                      <a:pt x="2750608" y="1272792"/>
                    </a:lnTo>
                    <a:lnTo>
                      <a:pt x="2750608" y="1272792"/>
                    </a:lnTo>
                    <a:lnTo>
                      <a:pt x="2750608" y="1272792"/>
                    </a:lnTo>
                    <a:lnTo>
                      <a:pt x="2761639" y="1240441"/>
                    </a:lnTo>
                    <a:lnTo>
                      <a:pt x="2761639" y="1240441"/>
                    </a:lnTo>
                    <a:lnTo>
                      <a:pt x="2761639" y="1240441"/>
                    </a:lnTo>
                    <a:lnTo>
                      <a:pt x="2772670" y="1208303"/>
                    </a:lnTo>
                    <a:lnTo>
                      <a:pt x="2772670" y="1208303"/>
                    </a:lnTo>
                    <a:lnTo>
                      <a:pt x="2772670" y="1208303"/>
                    </a:lnTo>
                    <a:lnTo>
                      <a:pt x="2783595" y="1176165"/>
                    </a:lnTo>
                    <a:lnTo>
                      <a:pt x="2783595" y="1176165"/>
                    </a:lnTo>
                    <a:lnTo>
                      <a:pt x="2783595" y="1176165"/>
                    </a:lnTo>
                    <a:lnTo>
                      <a:pt x="2794625" y="1144240"/>
                    </a:lnTo>
                    <a:lnTo>
                      <a:pt x="2794625" y="1144240"/>
                    </a:lnTo>
                    <a:lnTo>
                      <a:pt x="2794625" y="1144240"/>
                    </a:lnTo>
                    <a:lnTo>
                      <a:pt x="2805656" y="1112420"/>
                    </a:lnTo>
                    <a:lnTo>
                      <a:pt x="2805656" y="1112420"/>
                    </a:lnTo>
                    <a:lnTo>
                      <a:pt x="2805656" y="1112420"/>
                    </a:lnTo>
                    <a:lnTo>
                      <a:pt x="2816687" y="1080812"/>
                    </a:lnTo>
                    <a:lnTo>
                      <a:pt x="2816687" y="1080812"/>
                    </a:lnTo>
                    <a:lnTo>
                      <a:pt x="2816687" y="1080812"/>
                    </a:lnTo>
                    <a:lnTo>
                      <a:pt x="2827612" y="1049522"/>
                    </a:lnTo>
                    <a:lnTo>
                      <a:pt x="2827612" y="1049522"/>
                    </a:lnTo>
                    <a:lnTo>
                      <a:pt x="2827612" y="1049522"/>
                    </a:lnTo>
                    <a:lnTo>
                      <a:pt x="2838643" y="1018551"/>
                    </a:lnTo>
                    <a:lnTo>
                      <a:pt x="2838643" y="1018551"/>
                    </a:lnTo>
                    <a:lnTo>
                      <a:pt x="2838643" y="1018551"/>
                    </a:lnTo>
                    <a:lnTo>
                      <a:pt x="2849674" y="987792"/>
                    </a:lnTo>
                    <a:lnTo>
                      <a:pt x="2849674" y="987792"/>
                    </a:lnTo>
                    <a:lnTo>
                      <a:pt x="2849674" y="987792"/>
                    </a:lnTo>
                    <a:lnTo>
                      <a:pt x="2860705" y="957457"/>
                    </a:lnTo>
                    <a:lnTo>
                      <a:pt x="2860705" y="957457"/>
                    </a:lnTo>
                    <a:lnTo>
                      <a:pt x="2860705" y="957457"/>
                    </a:lnTo>
                    <a:lnTo>
                      <a:pt x="2871629" y="927547"/>
                    </a:lnTo>
                    <a:lnTo>
                      <a:pt x="2871629" y="927547"/>
                    </a:lnTo>
                    <a:lnTo>
                      <a:pt x="2871629" y="927547"/>
                    </a:lnTo>
                    <a:lnTo>
                      <a:pt x="2882660" y="897954"/>
                    </a:lnTo>
                    <a:lnTo>
                      <a:pt x="2882660" y="897954"/>
                    </a:lnTo>
                    <a:lnTo>
                      <a:pt x="2882660" y="897954"/>
                    </a:lnTo>
                    <a:lnTo>
                      <a:pt x="2893691" y="868892"/>
                    </a:lnTo>
                    <a:lnTo>
                      <a:pt x="2893691" y="868892"/>
                    </a:lnTo>
                    <a:lnTo>
                      <a:pt x="2893691" y="868892"/>
                    </a:lnTo>
                    <a:lnTo>
                      <a:pt x="2904616" y="840254"/>
                    </a:lnTo>
                    <a:lnTo>
                      <a:pt x="2904616" y="840254"/>
                    </a:lnTo>
                    <a:lnTo>
                      <a:pt x="2904616" y="840254"/>
                    </a:lnTo>
                    <a:lnTo>
                      <a:pt x="2915647" y="812147"/>
                    </a:lnTo>
                    <a:lnTo>
                      <a:pt x="2915647" y="812147"/>
                    </a:lnTo>
                    <a:lnTo>
                      <a:pt x="2915647" y="812147"/>
                    </a:lnTo>
                    <a:lnTo>
                      <a:pt x="2926678" y="784570"/>
                    </a:lnTo>
                    <a:lnTo>
                      <a:pt x="2926678" y="784570"/>
                    </a:lnTo>
                    <a:lnTo>
                      <a:pt x="2926678" y="784570"/>
                    </a:lnTo>
                    <a:lnTo>
                      <a:pt x="2937708" y="757417"/>
                    </a:lnTo>
                    <a:lnTo>
                      <a:pt x="2937708" y="757417"/>
                    </a:lnTo>
                    <a:lnTo>
                      <a:pt x="2937708" y="757417"/>
                    </a:lnTo>
                    <a:lnTo>
                      <a:pt x="2948633" y="730900"/>
                    </a:lnTo>
                    <a:lnTo>
                      <a:pt x="2948633" y="730900"/>
                    </a:lnTo>
                    <a:lnTo>
                      <a:pt x="2948633" y="730900"/>
                    </a:lnTo>
                    <a:lnTo>
                      <a:pt x="2959664" y="705020"/>
                    </a:lnTo>
                    <a:lnTo>
                      <a:pt x="2959664" y="705020"/>
                    </a:lnTo>
                    <a:lnTo>
                      <a:pt x="2959664" y="705020"/>
                    </a:lnTo>
                    <a:lnTo>
                      <a:pt x="2970695" y="679671"/>
                    </a:lnTo>
                    <a:lnTo>
                      <a:pt x="2970695" y="679671"/>
                    </a:lnTo>
                    <a:lnTo>
                      <a:pt x="2970695" y="679671"/>
                    </a:lnTo>
                    <a:lnTo>
                      <a:pt x="2981726" y="654851"/>
                    </a:lnTo>
                    <a:lnTo>
                      <a:pt x="2981726" y="654851"/>
                    </a:lnTo>
                    <a:lnTo>
                      <a:pt x="2981726" y="654851"/>
                    </a:lnTo>
                    <a:lnTo>
                      <a:pt x="2992651" y="630668"/>
                    </a:lnTo>
                    <a:lnTo>
                      <a:pt x="2992651" y="630668"/>
                    </a:lnTo>
                    <a:lnTo>
                      <a:pt x="2992651" y="630668"/>
                    </a:lnTo>
                    <a:lnTo>
                      <a:pt x="3003681" y="607122"/>
                    </a:lnTo>
                    <a:lnTo>
                      <a:pt x="3003681" y="607122"/>
                    </a:lnTo>
                    <a:lnTo>
                      <a:pt x="3003681" y="607122"/>
                    </a:lnTo>
                    <a:lnTo>
                      <a:pt x="3014712" y="584211"/>
                    </a:lnTo>
                    <a:lnTo>
                      <a:pt x="3014712" y="584211"/>
                    </a:lnTo>
                    <a:lnTo>
                      <a:pt x="3014712" y="584211"/>
                    </a:lnTo>
                    <a:lnTo>
                      <a:pt x="3025743" y="561831"/>
                    </a:lnTo>
                    <a:lnTo>
                      <a:pt x="3025743" y="561831"/>
                    </a:lnTo>
                    <a:lnTo>
                      <a:pt x="3025743" y="561831"/>
                    </a:lnTo>
                    <a:lnTo>
                      <a:pt x="3036668" y="540088"/>
                    </a:lnTo>
                    <a:lnTo>
                      <a:pt x="3036668" y="540088"/>
                    </a:lnTo>
                    <a:lnTo>
                      <a:pt x="3036668" y="540088"/>
                    </a:lnTo>
                    <a:lnTo>
                      <a:pt x="3047699" y="519087"/>
                    </a:lnTo>
                    <a:lnTo>
                      <a:pt x="3047699" y="519087"/>
                    </a:lnTo>
                    <a:lnTo>
                      <a:pt x="3047699" y="519087"/>
                    </a:lnTo>
                    <a:lnTo>
                      <a:pt x="3058730" y="498616"/>
                    </a:lnTo>
                    <a:lnTo>
                      <a:pt x="3058730" y="498616"/>
                    </a:lnTo>
                    <a:lnTo>
                      <a:pt x="3058730" y="498616"/>
                    </a:lnTo>
                    <a:lnTo>
                      <a:pt x="3069761" y="478782"/>
                    </a:lnTo>
                    <a:lnTo>
                      <a:pt x="3069761" y="478782"/>
                    </a:lnTo>
                    <a:lnTo>
                      <a:pt x="3069761" y="478782"/>
                    </a:lnTo>
                    <a:lnTo>
                      <a:pt x="3080685" y="459478"/>
                    </a:lnTo>
                    <a:lnTo>
                      <a:pt x="3080685" y="459478"/>
                    </a:lnTo>
                    <a:lnTo>
                      <a:pt x="3080685" y="459478"/>
                    </a:lnTo>
                    <a:lnTo>
                      <a:pt x="3091716" y="440916"/>
                    </a:lnTo>
                    <a:lnTo>
                      <a:pt x="3091716" y="440916"/>
                    </a:lnTo>
                    <a:lnTo>
                      <a:pt x="3091716" y="440916"/>
                    </a:lnTo>
                    <a:lnTo>
                      <a:pt x="3102747" y="422885"/>
                    </a:lnTo>
                    <a:lnTo>
                      <a:pt x="3102747" y="422885"/>
                    </a:lnTo>
                    <a:lnTo>
                      <a:pt x="3102747" y="422885"/>
                    </a:lnTo>
                    <a:lnTo>
                      <a:pt x="3113672" y="405490"/>
                    </a:lnTo>
                    <a:lnTo>
                      <a:pt x="3113672" y="405490"/>
                    </a:lnTo>
                    <a:lnTo>
                      <a:pt x="3113672" y="405490"/>
                    </a:lnTo>
                    <a:lnTo>
                      <a:pt x="3124703" y="388626"/>
                    </a:lnTo>
                    <a:lnTo>
                      <a:pt x="3124703" y="388626"/>
                    </a:lnTo>
                    <a:lnTo>
                      <a:pt x="3124703" y="388626"/>
                    </a:lnTo>
                    <a:lnTo>
                      <a:pt x="3135734" y="372398"/>
                    </a:lnTo>
                    <a:lnTo>
                      <a:pt x="3135734" y="372398"/>
                    </a:lnTo>
                    <a:lnTo>
                      <a:pt x="3135734" y="372398"/>
                    </a:lnTo>
                    <a:lnTo>
                      <a:pt x="3146765" y="356700"/>
                    </a:lnTo>
                    <a:lnTo>
                      <a:pt x="3146765" y="356700"/>
                    </a:lnTo>
                    <a:lnTo>
                      <a:pt x="3146765" y="356700"/>
                    </a:lnTo>
                    <a:lnTo>
                      <a:pt x="3157689" y="341638"/>
                    </a:lnTo>
                    <a:lnTo>
                      <a:pt x="3157689" y="341638"/>
                    </a:lnTo>
                    <a:lnTo>
                      <a:pt x="3157689" y="341638"/>
                    </a:lnTo>
                    <a:lnTo>
                      <a:pt x="3168720" y="327001"/>
                    </a:lnTo>
                    <a:lnTo>
                      <a:pt x="3168720" y="327001"/>
                    </a:lnTo>
                    <a:lnTo>
                      <a:pt x="3168720" y="327001"/>
                    </a:lnTo>
                    <a:lnTo>
                      <a:pt x="3179751" y="313001"/>
                    </a:lnTo>
                    <a:lnTo>
                      <a:pt x="3179751" y="313001"/>
                    </a:lnTo>
                    <a:lnTo>
                      <a:pt x="3179751" y="313001"/>
                    </a:lnTo>
                    <a:lnTo>
                      <a:pt x="3190782" y="299424"/>
                    </a:lnTo>
                    <a:lnTo>
                      <a:pt x="3190782" y="299424"/>
                    </a:lnTo>
                    <a:lnTo>
                      <a:pt x="3190782" y="299424"/>
                    </a:lnTo>
                    <a:lnTo>
                      <a:pt x="3201707" y="286484"/>
                    </a:lnTo>
                    <a:lnTo>
                      <a:pt x="3201707" y="286484"/>
                    </a:lnTo>
                    <a:lnTo>
                      <a:pt x="3201707" y="286484"/>
                    </a:lnTo>
                    <a:lnTo>
                      <a:pt x="3212738" y="273969"/>
                    </a:lnTo>
                    <a:lnTo>
                      <a:pt x="3212738" y="273969"/>
                    </a:lnTo>
                    <a:lnTo>
                      <a:pt x="3212738" y="273969"/>
                    </a:lnTo>
                    <a:lnTo>
                      <a:pt x="3223768" y="261877"/>
                    </a:lnTo>
                    <a:lnTo>
                      <a:pt x="3223768" y="261877"/>
                    </a:lnTo>
                    <a:lnTo>
                      <a:pt x="3223768" y="261877"/>
                    </a:lnTo>
                    <a:lnTo>
                      <a:pt x="3234799" y="250316"/>
                    </a:lnTo>
                    <a:lnTo>
                      <a:pt x="3234799" y="250316"/>
                    </a:lnTo>
                    <a:lnTo>
                      <a:pt x="3234799" y="250316"/>
                    </a:lnTo>
                    <a:lnTo>
                      <a:pt x="3245724" y="239285"/>
                    </a:lnTo>
                    <a:lnTo>
                      <a:pt x="3245724" y="239285"/>
                    </a:lnTo>
                    <a:lnTo>
                      <a:pt x="3245724" y="239285"/>
                    </a:lnTo>
                    <a:lnTo>
                      <a:pt x="3256755" y="228572"/>
                    </a:lnTo>
                    <a:lnTo>
                      <a:pt x="3256755" y="228572"/>
                    </a:lnTo>
                    <a:lnTo>
                      <a:pt x="3256755" y="228572"/>
                    </a:lnTo>
                    <a:lnTo>
                      <a:pt x="3267786" y="218390"/>
                    </a:lnTo>
                    <a:lnTo>
                      <a:pt x="3267786" y="218390"/>
                    </a:lnTo>
                    <a:lnTo>
                      <a:pt x="3267786" y="218390"/>
                    </a:lnTo>
                    <a:lnTo>
                      <a:pt x="3278711" y="208526"/>
                    </a:lnTo>
                    <a:lnTo>
                      <a:pt x="3278711" y="208526"/>
                    </a:lnTo>
                    <a:lnTo>
                      <a:pt x="3278711" y="208526"/>
                    </a:lnTo>
                    <a:lnTo>
                      <a:pt x="3289741" y="199192"/>
                    </a:lnTo>
                    <a:lnTo>
                      <a:pt x="3289741" y="199192"/>
                    </a:lnTo>
                    <a:lnTo>
                      <a:pt x="3289741" y="199192"/>
                    </a:lnTo>
                    <a:lnTo>
                      <a:pt x="3300772" y="190176"/>
                    </a:lnTo>
                    <a:lnTo>
                      <a:pt x="3300772" y="190176"/>
                    </a:lnTo>
                    <a:lnTo>
                      <a:pt x="3300772" y="190176"/>
                    </a:lnTo>
                    <a:lnTo>
                      <a:pt x="3311803" y="181479"/>
                    </a:lnTo>
                    <a:lnTo>
                      <a:pt x="3311803" y="181479"/>
                    </a:lnTo>
                    <a:lnTo>
                      <a:pt x="3311803" y="181479"/>
                    </a:lnTo>
                    <a:lnTo>
                      <a:pt x="3322728" y="173206"/>
                    </a:lnTo>
                    <a:lnTo>
                      <a:pt x="3322728" y="173206"/>
                    </a:lnTo>
                    <a:lnTo>
                      <a:pt x="3322728" y="173206"/>
                    </a:lnTo>
                    <a:lnTo>
                      <a:pt x="3333759" y="165251"/>
                    </a:lnTo>
                    <a:lnTo>
                      <a:pt x="3333759" y="165251"/>
                    </a:lnTo>
                    <a:lnTo>
                      <a:pt x="3333759" y="165251"/>
                    </a:lnTo>
                    <a:lnTo>
                      <a:pt x="3344789" y="157720"/>
                    </a:lnTo>
                    <a:lnTo>
                      <a:pt x="3344789" y="157720"/>
                    </a:lnTo>
                    <a:lnTo>
                      <a:pt x="3344789" y="157720"/>
                    </a:lnTo>
                    <a:lnTo>
                      <a:pt x="3355820" y="150401"/>
                    </a:lnTo>
                    <a:lnTo>
                      <a:pt x="3355820" y="150401"/>
                    </a:lnTo>
                    <a:lnTo>
                      <a:pt x="3355820" y="150401"/>
                    </a:lnTo>
                    <a:lnTo>
                      <a:pt x="3366745" y="143507"/>
                    </a:lnTo>
                    <a:lnTo>
                      <a:pt x="3366745" y="143507"/>
                    </a:lnTo>
                    <a:lnTo>
                      <a:pt x="3366745" y="143507"/>
                    </a:lnTo>
                    <a:lnTo>
                      <a:pt x="3377776" y="136825"/>
                    </a:lnTo>
                    <a:lnTo>
                      <a:pt x="3377776" y="136825"/>
                    </a:lnTo>
                    <a:lnTo>
                      <a:pt x="3377776" y="136825"/>
                    </a:lnTo>
                    <a:lnTo>
                      <a:pt x="3388807" y="130567"/>
                    </a:lnTo>
                    <a:lnTo>
                      <a:pt x="3388807" y="130567"/>
                    </a:lnTo>
                    <a:lnTo>
                      <a:pt x="3388807" y="130567"/>
                    </a:lnTo>
                    <a:lnTo>
                      <a:pt x="3399838" y="124415"/>
                    </a:lnTo>
                    <a:lnTo>
                      <a:pt x="3399838" y="124415"/>
                    </a:lnTo>
                    <a:lnTo>
                      <a:pt x="3399838" y="124415"/>
                    </a:lnTo>
                    <a:lnTo>
                      <a:pt x="3410762" y="118688"/>
                    </a:lnTo>
                    <a:lnTo>
                      <a:pt x="3410762" y="118688"/>
                    </a:lnTo>
                    <a:lnTo>
                      <a:pt x="3410762" y="118688"/>
                    </a:lnTo>
                    <a:lnTo>
                      <a:pt x="3421793" y="113066"/>
                    </a:lnTo>
                    <a:lnTo>
                      <a:pt x="3421793" y="113066"/>
                    </a:lnTo>
                    <a:lnTo>
                      <a:pt x="3421793" y="113066"/>
                    </a:lnTo>
                    <a:lnTo>
                      <a:pt x="3432824" y="107763"/>
                    </a:lnTo>
                    <a:lnTo>
                      <a:pt x="3432824" y="107763"/>
                    </a:lnTo>
                    <a:lnTo>
                      <a:pt x="3432824" y="107763"/>
                    </a:lnTo>
                    <a:lnTo>
                      <a:pt x="3443749" y="102778"/>
                    </a:lnTo>
                    <a:lnTo>
                      <a:pt x="3443749" y="102778"/>
                    </a:lnTo>
                    <a:lnTo>
                      <a:pt x="3443749" y="102778"/>
                    </a:lnTo>
                    <a:lnTo>
                      <a:pt x="3454780" y="97899"/>
                    </a:lnTo>
                    <a:lnTo>
                      <a:pt x="3454780" y="97899"/>
                    </a:lnTo>
                    <a:lnTo>
                      <a:pt x="3454780" y="97899"/>
                    </a:lnTo>
                    <a:lnTo>
                      <a:pt x="3465811" y="93338"/>
                    </a:lnTo>
                    <a:lnTo>
                      <a:pt x="3465811" y="93338"/>
                    </a:lnTo>
                    <a:lnTo>
                      <a:pt x="3465811" y="93338"/>
                    </a:lnTo>
                    <a:lnTo>
                      <a:pt x="3476842" y="88883"/>
                    </a:lnTo>
                    <a:lnTo>
                      <a:pt x="3476842" y="88883"/>
                    </a:lnTo>
                    <a:lnTo>
                      <a:pt x="3476842" y="88883"/>
                    </a:lnTo>
                    <a:lnTo>
                      <a:pt x="3487766" y="84641"/>
                    </a:lnTo>
                    <a:lnTo>
                      <a:pt x="3487766" y="84641"/>
                    </a:lnTo>
                    <a:lnTo>
                      <a:pt x="3487766" y="84641"/>
                    </a:lnTo>
                    <a:lnTo>
                      <a:pt x="3498797" y="80716"/>
                    </a:lnTo>
                    <a:lnTo>
                      <a:pt x="3498797" y="80716"/>
                    </a:lnTo>
                    <a:lnTo>
                      <a:pt x="3498797" y="80716"/>
                    </a:lnTo>
                    <a:lnTo>
                      <a:pt x="3509828" y="76898"/>
                    </a:lnTo>
                    <a:lnTo>
                      <a:pt x="3509828" y="76898"/>
                    </a:lnTo>
                    <a:lnTo>
                      <a:pt x="3509828" y="76898"/>
                    </a:lnTo>
                    <a:lnTo>
                      <a:pt x="3520859" y="73185"/>
                    </a:lnTo>
                    <a:lnTo>
                      <a:pt x="3520859" y="73185"/>
                    </a:lnTo>
                    <a:lnTo>
                      <a:pt x="3520859" y="73185"/>
                    </a:lnTo>
                    <a:lnTo>
                      <a:pt x="3531784" y="69685"/>
                    </a:lnTo>
                    <a:lnTo>
                      <a:pt x="3531784" y="69685"/>
                    </a:lnTo>
                    <a:lnTo>
                      <a:pt x="3531784" y="69685"/>
                    </a:lnTo>
                    <a:lnTo>
                      <a:pt x="3542815" y="66397"/>
                    </a:lnTo>
                    <a:lnTo>
                      <a:pt x="3542815" y="66397"/>
                    </a:lnTo>
                    <a:lnTo>
                      <a:pt x="3542815" y="66397"/>
                    </a:lnTo>
                    <a:lnTo>
                      <a:pt x="3553846" y="63215"/>
                    </a:lnTo>
                    <a:lnTo>
                      <a:pt x="3553846" y="63215"/>
                    </a:lnTo>
                    <a:lnTo>
                      <a:pt x="3553846" y="63215"/>
                    </a:lnTo>
                    <a:lnTo>
                      <a:pt x="3564876" y="60245"/>
                    </a:lnTo>
                    <a:lnTo>
                      <a:pt x="3564876" y="60245"/>
                    </a:lnTo>
                    <a:lnTo>
                      <a:pt x="3564876" y="60245"/>
                    </a:lnTo>
                    <a:lnTo>
                      <a:pt x="3575801" y="57276"/>
                    </a:lnTo>
                    <a:lnTo>
                      <a:pt x="3575801" y="57276"/>
                    </a:lnTo>
                    <a:lnTo>
                      <a:pt x="3575801" y="57276"/>
                    </a:lnTo>
                    <a:lnTo>
                      <a:pt x="3586832" y="54624"/>
                    </a:lnTo>
                    <a:lnTo>
                      <a:pt x="3586832" y="54624"/>
                    </a:lnTo>
                    <a:lnTo>
                      <a:pt x="3586832" y="54624"/>
                    </a:lnTo>
                    <a:lnTo>
                      <a:pt x="3597863" y="51972"/>
                    </a:lnTo>
                    <a:lnTo>
                      <a:pt x="3597863" y="51972"/>
                    </a:lnTo>
                    <a:lnTo>
                      <a:pt x="3597863" y="51972"/>
                    </a:lnTo>
                    <a:lnTo>
                      <a:pt x="3608894" y="49427"/>
                    </a:lnTo>
                    <a:lnTo>
                      <a:pt x="3608894" y="49427"/>
                    </a:lnTo>
                    <a:lnTo>
                      <a:pt x="3608894" y="49427"/>
                    </a:lnTo>
                    <a:lnTo>
                      <a:pt x="3619819" y="47093"/>
                    </a:lnTo>
                    <a:lnTo>
                      <a:pt x="3619819" y="47093"/>
                    </a:lnTo>
                    <a:lnTo>
                      <a:pt x="3619819" y="47093"/>
                    </a:lnTo>
                    <a:lnTo>
                      <a:pt x="3630849" y="44866"/>
                    </a:lnTo>
                    <a:lnTo>
                      <a:pt x="3630849" y="44866"/>
                    </a:lnTo>
                    <a:lnTo>
                      <a:pt x="3630849" y="44866"/>
                    </a:lnTo>
                    <a:lnTo>
                      <a:pt x="3641880" y="42639"/>
                    </a:lnTo>
                    <a:lnTo>
                      <a:pt x="3641880" y="42639"/>
                    </a:lnTo>
                    <a:lnTo>
                      <a:pt x="3641880" y="42639"/>
                    </a:lnTo>
                    <a:lnTo>
                      <a:pt x="3652805" y="40623"/>
                    </a:lnTo>
                    <a:lnTo>
                      <a:pt x="3652805" y="40623"/>
                    </a:lnTo>
                    <a:lnTo>
                      <a:pt x="3652805" y="40623"/>
                    </a:lnTo>
                    <a:lnTo>
                      <a:pt x="3663836" y="38714"/>
                    </a:lnTo>
                    <a:lnTo>
                      <a:pt x="3663836" y="38714"/>
                    </a:lnTo>
                    <a:lnTo>
                      <a:pt x="3663836" y="38714"/>
                    </a:lnTo>
                    <a:lnTo>
                      <a:pt x="3674867" y="36805"/>
                    </a:lnTo>
                    <a:lnTo>
                      <a:pt x="3674867" y="36805"/>
                    </a:lnTo>
                    <a:lnTo>
                      <a:pt x="3674867" y="36805"/>
                    </a:lnTo>
                    <a:lnTo>
                      <a:pt x="3685898" y="35002"/>
                    </a:lnTo>
                    <a:lnTo>
                      <a:pt x="3685898" y="35002"/>
                    </a:lnTo>
                    <a:lnTo>
                      <a:pt x="3685898" y="35002"/>
                    </a:lnTo>
                    <a:lnTo>
                      <a:pt x="3696822" y="33305"/>
                    </a:lnTo>
                    <a:lnTo>
                      <a:pt x="3696822" y="33305"/>
                    </a:lnTo>
                    <a:lnTo>
                      <a:pt x="3696822" y="33305"/>
                    </a:lnTo>
                    <a:lnTo>
                      <a:pt x="3707853" y="31714"/>
                    </a:lnTo>
                    <a:lnTo>
                      <a:pt x="3707853" y="31714"/>
                    </a:lnTo>
                    <a:lnTo>
                      <a:pt x="3707853" y="31714"/>
                    </a:lnTo>
                    <a:lnTo>
                      <a:pt x="3718884" y="30229"/>
                    </a:lnTo>
                    <a:lnTo>
                      <a:pt x="3718884" y="30229"/>
                    </a:lnTo>
                    <a:lnTo>
                      <a:pt x="3718884" y="30229"/>
                    </a:lnTo>
                    <a:lnTo>
                      <a:pt x="3729915" y="28744"/>
                    </a:lnTo>
                    <a:lnTo>
                      <a:pt x="3729915" y="28744"/>
                    </a:lnTo>
                    <a:lnTo>
                      <a:pt x="3729915" y="28744"/>
                    </a:lnTo>
                    <a:lnTo>
                      <a:pt x="3740840" y="27365"/>
                    </a:lnTo>
                    <a:lnTo>
                      <a:pt x="3740840" y="27365"/>
                    </a:lnTo>
                    <a:lnTo>
                      <a:pt x="3740840" y="27365"/>
                    </a:lnTo>
                    <a:lnTo>
                      <a:pt x="3751871" y="25986"/>
                    </a:lnTo>
                    <a:lnTo>
                      <a:pt x="3751871" y="25986"/>
                    </a:lnTo>
                    <a:lnTo>
                      <a:pt x="3751871" y="25986"/>
                    </a:lnTo>
                    <a:lnTo>
                      <a:pt x="3762902" y="24714"/>
                    </a:lnTo>
                    <a:lnTo>
                      <a:pt x="3762902" y="24714"/>
                    </a:lnTo>
                    <a:lnTo>
                      <a:pt x="3762902" y="24714"/>
                    </a:lnTo>
                    <a:lnTo>
                      <a:pt x="3773932" y="23547"/>
                    </a:lnTo>
                    <a:lnTo>
                      <a:pt x="3773932" y="23547"/>
                    </a:lnTo>
                    <a:lnTo>
                      <a:pt x="3773932" y="23547"/>
                    </a:lnTo>
                    <a:lnTo>
                      <a:pt x="3784857" y="22380"/>
                    </a:lnTo>
                    <a:lnTo>
                      <a:pt x="3784857" y="22380"/>
                    </a:lnTo>
                    <a:lnTo>
                      <a:pt x="3784857" y="22380"/>
                    </a:lnTo>
                    <a:lnTo>
                      <a:pt x="3795888" y="21319"/>
                    </a:lnTo>
                    <a:lnTo>
                      <a:pt x="3795888" y="21319"/>
                    </a:lnTo>
                    <a:lnTo>
                      <a:pt x="3795888" y="21319"/>
                    </a:lnTo>
                    <a:lnTo>
                      <a:pt x="3806919" y="20259"/>
                    </a:lnTo>
                    <a:lnTo>
                      <a:pt x="3806919" y="20259"/>
                    </a:lnTo>
                    <a:lnTo>
                      <a:pt x="3806919" y="20259"/>
                    </a:lnTo>
                    <a:lnTo>
                      <a:pt x="3817844" y="19304"/>
                    </a:lnTo>
                    <a:lnTo>
                      <a:pt x="3817844" y="19304"/>
                    </a:lnTo>
                    <a:lnTo>
                      <a:pt x="3817844" y="19304"/>
                    </a:lnTo>
                    <a:lnTo>
                      <a:pt x="3828875" y="18350"/>
                    </a:lnTo>
                    <a:lnTo>
                      <a:pt x="3828875" y="18350"/>
                    </a:lnTo>
                    <a:lnTo>
                      <a:pt x="3828875" y="18350"/>
                    </a:lnTo>
                    <a:lnTo>
                      <a:pt x="3839905" y="17501"/>
                    </a:lnTo>
                    <a:lnTo>
                      <a:pt x="3839905" y="17501"/>
                    </a:lnTo>
                    <a:lnTo>
                      <a:pt x="3839905" y="17501"/>
                    </a:lnTo>
                    <a:lnTo>
                      <a:pt x="3850936" y="16652"/>
                    </a:lnTo>
                    <a:lnTo>
                      <a:pt x="3850936" y="16652"/>
                    </a:lnTo>
                    <a:lnTo>
                      <a:pt x="3850936" y="16652"/>
                    </a:lnTo>
                    <a:lnTo>
                      <a:pt x="3861861" y="15804"/>
                    </a:lnTo>
                    <a:lnTo>
                      <a:pt x="3861861" y="15804"/>
                    </a:lnTo>
                    <a:lnTo>
                      <a:pt x="3861861" y="15804"/>
                    </a:lnTo>
                    <a:lnTo>
                      <a:pt x="3872892" y="15062"/>
                    </a:lnTo>
                    <a:lnTo>
                      <a:pt x="3872892" y="15062"/>
                    </a:lnTo>
                    <a:lnTo>
                      <a:pt x="3872892" y="15062"/>
                    </a:lnTo>
                    <a:lnTo>
                      <a:pt x="3883923" y="14319"/>
                    </a:lnTo>
                    <a:lnTo>
                      <a:pt x="3883923" y="14319"/>
                    </a:lnTo>
                    <a:lnTo>
                      <a:pt x="3883923" y="14319"/>
                    </a:lnTo>
                    <a:lnTo>
                      <a:pt x="3894953" y="13576"/>
                    </a:lnTo>
                    <a:lnTo>
                      <a:pt x="3894953" y="13576"/>
                    </a:lnTo>
                    <a:lnTo>
                      <a:pt x="3894953" y="13576"/>
                    </a:lnTo>
                    <a:lnTo>
                      <a:pt x="3905879" y="12940"/>
                    </a:lnTo>
                    <a:lnTo>
                      <a:pt x="3905879" y="12940"/>
                    </a:lnTo>
                    <a:lnTo>
                      <a:pt x="3905879" y="12940"/>
                    </a:lnTo>
                    <a:lnTo>
                      <a:pt x="3916909" y="12304"/>
                    </a:lnTo>
                    <a:lnTo>
                      <a:pt x="3916909" y="12304"/>
                    </a:lnTo>
                    <a:lnTo>
                      <a:pt x="3916909" y="12304"/>
                    </a:lnTo>
                    <a:lnTo>
                      <a:pt x="3927940" y="11667"/>
                    </a:lnTo>
                    <a:lnTo>
                      <a:pt x="3927940" y="11667"/>
                    </a:lnTo>
                    <a:lnTo>
                      <a:pt x="3927940" y="11667"/>
                    </a:lnTo>
                    <a:lnTo>
                      <a:pt x="3938971" y="11137"/>
                    </a:lnTo>
                    <a:lnTo>
                      <a:pt x="3938971" y="11137"/>
                    </a:lnTo>
                    <a:lnTo>
                      <a:pt x="3938971" y="11137"/>
                    </a:lnTo>
                    <a:lnTo>
                      <a:pt x="3949896" y="10607"/>
                    </a:lnTo>
                    <a:lnTo>
                      <a:pt x="3949896" y="10607"/>
                    </a:lnTo>
                    <a:lnTo>
                      <a:pt x="3949896" y="10607"/>
                    </a:lnTo>
                    <a:lnTo>
                      <a:pt x="3960926" y="10076"/>
                    </a:lnTo>
                    <a:lnTo>
                      <a:pt x="3960926" y="10076"/>
                    </a:lnTo>
                    <a:lnTo>
                      <a:pt x="3960926" y="10076"/>
                    </a:lnTo>
                    <a:lnTo>
                      <a:pt x="3971957" y="9546"/>
                    </a:lnTo>
                    <a:lnTo>
                      <a:pt x="3971957" y="9546"/>
                    </a:lnTo>
                    <a:lnTo>
                      <a:pt x="3971957" y="9546"/>
                    </a:lnTo>
                    <a:lnTo>
                      <a:pt x="3982882" y="9122"/>
                    </a:lnTo>
                    <a:lnTo>
                      <a:pt x="3982882" y="9122"/>
                    </a:lnTo>
                    <a:lnTo>
                      <a:pt x="3982882" y="9122"/>
                    </a:lnTo>
                    <a:lnTo>
                      <a:pt x="3993913" y="8697"/>
                    </a:lnTo>
                    <a:lnTo>
                      <a:pt x="3993913" y="8697"/>
                    </a:lnTo>
                    <a:lnTo>
                      <a:pt x="3993913" y="8697"/>
                    </a:lnTo>
                    <a:lnTo>
                      <a:pt x="4004944" y="8273"/>
                    </a:lnTo>
                    <a:lnTo>
                      <a:pt x="4004944" y="8273"/>
                    </a:lnTo>
                    <a:lnTo>
                      <a:pt x="4004944" y="8273"/>
                    </a:lnTo>
                    <a:lnTo>
                      <a:pt x="4015975" y="7849"/>
                    </a:lnTo>
                    <a:lnTo>
                      <a:pt x="4015975" y="7849"/>
                    </a:lnTo>
                    <a:lnTo>
                      <a:pt x="4015975" y="7849"/>
                    </a:lnTo>
                    <a:lnTo>
                      <a:pt x="4026899" y="7425"/>
                    </a:lnTo>
                    <a:lnTo>
                      <a:pt x="4026899" y="7425"/>
                    </a:lnTo>
                    <a:lnTo>
                      <a:pt x="4026899" y="7425"/>
                    </a:lnTo>
                    <a:lnTo>
                      <a:pt x="4037930" y="7107"/>
                    </a:lnTo>
                    <a:lnTo>
                      <a:pt x="4037930" y="7107"/>
                    </a:lnTo>
                    <a:lnTo>
                      <a:pt x="4037930" y="7107"/>
                    </a:lnTo>
                    <a:lnTo>
                      <a:pt x="4048961" y="6788"/>
                    </a:lnTo>
                    <a:lnTo>
                      <a:pt x="4048961" y="6788"/>
                    </a:lnTo>
                    <a:lnTo>
                      <a:pt x="4048961" y="6788"/>
                    </a:lnTo>
                    <a:lnTo>
                      <a:pt x="4059992" y="6364"/>
                    </a:lnTo>
                    <a:lnTo>
                      <a:pt x="4059992" y="6364"/>
                    </a:lnTo>
                    <a:lnTo>
                      <a:pt x="4059992" y="6364"/>
                    </a:lnTo>
                    <a:lnTo>
                      <a:pt x="4070917" y="6046"/>
                    </a:lnTo>
                    <a:lnTo>
                      <a:pt x="4070917" y="6046"/>
                    </a:lnTo>
                    <a:lnTo>
                      <a:pt x="4070917" y="6046"/>
                    </a:lnTo>
                    <a:lnTo>
                      <a:pt x="4081948" y="5834"/>
                    </a:lnTo>
                    <a:lnTo>
                      <a:pt x="4081948" y="5834"/>
                    </a:lnTo>
                    <a:lnTo>
                      <a:pt x="4081948" y="5834"/>
                    </a:lnTo>
                    <a:lnTo>
                      <a:pt x="4092979" y="5516"/>
                    </a:lnTo>
                    <a:lnTo>
                      <a:pt x="4092979" y="5516"/>
                    </a:lnTo>
                    <a:lnTo>
                      <a:pt x="4092979" y="5516"/>
                    </a:lnTo>
                    <a:lnTo>
                      <a:pt x="4104010" y="5197"/>
                    </a:lnTo>
                    <a:lnTo>
                      <a:pt x="4104010" y="5197"/>
                    </a:lnTo>
                    <a:lnTo>
                      <a:pt x="4104010" y="5197"/>
                    </a:lnTo>
                    <a:lnTo>
                      <a:pt x="4114934" y="4985"/>
                    </a:lnTo>
                    <a:lnTo>
                      <a:pt x="4114934" y="4985"/>
                    </a:lnTo>
                    <a:lnTo>
                      <a:pt x="4114934" y="4985"/>
                    </a:lnTo>
                    <a:lnTo>
                      <a:pt x="4125965" y="4773"/>
                    </a:lnTo>
                    <a:lnTo>
                      <a:pt x="4125965" y="4773"/>
                    </a:lnTo>
                    <a:lnTo>
                      <a:pt x="4125965" y="4773"/>
                    </a:lnTo>
                    <a:lnTo>
                      <a:pt x="4136996" y="4455"/>
                    </a:lnTo>
                    <a:lnTo>
                      <a:pt x="4136996" y="4455"/>
                    </a:lnTo>
                    <a:lnTo>
                      <a:pt x="4136996" y="4455"/>
                    </a:lnTo>
                    <a:lnTo>
                      <a:pt x="4148027" y="4243"/>
                    </a:lnTo>
                    <a:lnTo>
                      <a:pt x="4148027" y="4243"/>
                    </a:lnTo>
                    <a:lnTo>
                      <a:pt x="4148027" y="4243"/>
                    </a:lnTo>
                    <a:lnTo>
                      <a:pt x="4158952" y="4031"/>
                    </a:lnTo>
                    <a:lnTo>
                      <a:pt x="4158952" y="4031"/>
                    </a:lnTo>
                    <a:lnTo>
                      <a:pt x="4158952" y="4031"/>
                    </a:lnTo>
                    <a:lnTo>
                      <a:pt x="4169983" y="3819"/>
                    </a:lnTo>
                    <a:lnTo>
                      <a:pt x="4169983" y="3819"/>
                    </a:lnTo>
                    <a:lnTo>
                      <a:pt x="4169983" y="3819"/>
                    </a:lnTo>
                    <a:lnTo>
                      <a:pt x="4181013" y="3712"/>
                    </a:lnTo>
                    <a:lnTo>
                      <a:pt x="4181013" y="3712"/>
                    </a:lnTo>
                    <a:lnTo>
                      <a:pt x="4181013" y="3712"/>
                    </a:lnTo>
                    <a:lnTo>
                      <a:pt x="4191938" y="3500"/>
                    </a:lnTo>
                    <a:lnTo>
                      <a:pt x="4191938" y="3500"/>
                    </a:lnTo>
                    <a:lnTo>
                      <a:pt x="4191938" y="3500"/>
                    </a:lnTo>
                    <a:lnTo>
                      <a:pt x="4202969" y="3288"/>
                    </a:lnTo>
                    <a:lnTo>
                      <a:pt x="4202969" y="3288"/>
                    </a:lnTo>
                    <a:lnTo>
                      <a:pt x="4202969" y="3288"/>
                    </a:lnTo>
                    <a:lnTo>
                      <a:pt x="4214000" y="3182"/>
                    </a:lnTo>
                    <a:lnTo>
                      <a:pt x="4214000" y="3182"/>
                    </a:lnTo>
                    <a:lnTo>
                      <a:pt x="4214000" y="3182"/>
                    </a:lnTo>
                    <a:lnTo>
                      <a:pt x="4225031" y="2970"/>
                    </a:lnTo>
                    <a:lnTo>
                      <a:pt x="4225031" y="2970"/>
                    </a:lnTo>
                    <a:lnTo>
                      <a:pt x="4225031" y="2970"/>
                    </a:lnTo>
                    <a:lnTo>
                      <a:pt x="4235956" y="2864"/>
                    </a:lnTo>
                    <a:lnTo>
                      <a:pt x="4235956" y="2864"/>
                    </a:lnTo>
                    <a:lnTo>
                      <a:pt x="4235956" y="2864"/>
                    </a:lnTo>
                    <a:lnTo>
                      <a:pt x="4246986" y="2758"/>
                    </a:lnTo>
                    <a:lnTo>
                      <a:pt x="4246986" y="2758"/>
                    </a:lnTo>
                    <a:lnTo>
                      <a:pt x="4246986" y="2758"/>
                    </a:lnTo>
                    <a:lnTo>
                      <a:pt x="4258017" y="2546"/>
                    </a:lnTo>
                    <a:lnTo>
                      <a:pt x="4258017" y="2546"/>
                    </a:lnTo>
                    <a:lnTo>
                      <a:pt x="4258017" y="2546"/>
                    </a:lnTo>
                    <a:lnTo>
                      <a:pt x="4269048" y="2440"/>
                    </a:lnTo>
                    <a:lnTo>
                      <a:pt x="4269048" y="2440"/>
                    </a:lnTo>
                    <a:lnTo>
                      <a:pt x="4269048" y="2440"/>
                    </a:lnTo>
                    <a:lnTo>
                      <a:pt x="4279973" y="2333"/>
                    </a:lnTo>
                    <a:lnTo>
                      <a:pt x="4279973" y="2333"/>
                    </a:lnTo>
                    <a:lnTo>
                      <a:pt x="4279973" y="2333"/>
                    </a:lnTo>
                    <a:lnTo>
                      <a:pt x="4291004" y="2227"/>
                    </a:lnTo>
                    <a:lnTo>
                      <a:pt x="4291004" y="2227"/>
                    </a:lnTo>
                    <a:lnTo>
                      <a:pt x="4291004" y="2227"/>
                    </a:lnTo>
                    <a:lnTo>
                      <a:pt x="4302035" y="2121"/>
                    </a:lnTo>
                    <a:lnTo>
                      <a:pt x="4302035" y="2121"/>
                    </a:lnTo>
                    <a:lnTo>
                      <a:pt x="4302035" y="2121"/>
                    </a:lnTo>
                    <a:lnTo>
                      <a:pt x="4313066" y="2015"/>
                    </a:lnTo>
                    <a:lnTo>
                      <a:pt x="4313066" y="2015"/>
                    </a:lnTo>
                    <a:lnTo>
                      <a:pt x="4313066" y="2015"/>
                    </a:lnTo>
                    <a:lnTo>
                      <a:pt x="4323990" y="1909"/>
                    </a:lnTo>
                    <a:lnTo>
                      <a:pt x="4323990" y="1909"/>
                    </a:lnTo>
                    <a:lnTo>
                      <a:pt x="4323990" y="1909"/>
                    </a:lnTo>
                    <a:lnTo>
                      <a:pt x="4335021" y="1803"/>
                    </a:lnTo>
                    <a:lnTo>
                      <a:pt x="4335021" y="1803"/>
                    </a:lnTo>
                    <a:lnTo>
                      <a:pt x="4335021" y="1803"/>
                    </a:lnTo>
                    <a:lnTo>
                      <a:pt x="4346052" y="1697"/>
                    </a:lnTo>
                    <a:lnTo>
                      <a:pt x="4346052" y="1697"/>
                    </a:lnTo>
                    <a:lnTo>
                      <a:pt x="4346052" y="1697"/>
                    </a:lnTo>
                    <a:lnTo>
                      <a:pt x="4356977" y="1591"/>
                    </a:lnTo>
                    <a:lnTo>
                      <a:pt x="4356977" y="1591"/>
                    </a:lnTo>
                    <a:lnTo>
                      <a:pt x="4356977" y="1591"/>
                    </a:lnTo>
                    <a:lnTo>
                      <a:pt x="4368008" y="1591"/>
                    </a:lnTo>
                    <a:lnTo>
                      <a:pt x="4368008" y="1591"/>
                    </a:lnTo>
                    <a:lnTo>
                      <a:pt x="4368008" y="1591"/>
                    </a:lnTo>
                    <a:lnTo>
                      <a:pt x="4379039" y="1485"/>
                    </a:lnTo>
                    <a:lnTo>
                      <a:pt x="4379039" y="1485"/>
                    </a:lnTo>
                    <a:lnTo>
                      <a:pt x="4379039" y="1485"/>
                    </a:lnTo>
                    <a:lnTo>
                      <a:pt x="4390070" y="1379"/>
                    </a:lnTo>
                    <a:lnTo>
                      <a:pt x="4390070" y="1379"/>
                    </a:lnTo>
                    <a:lnTo>
                      <a:pt x="4390070" y="1379"/>
                    </a:lnTo>
                    <a:lnTo>
                      <a:pt x="4400994" y="1273"/>
                    </a:lnTo>
                    <a:lnTo>
                      <a:pt x="4400994" y="1273"/>
                    </a:lnTo>
                    <a:lnTo>
                      <a:pt x="4400994" y="1273"/>
                    </a:lnTo>
                    <a:lnTo>
                      <a:pt x="4412025" y="1273"/>
                    </a:lnTo>
                    <a:lnTo>
                      <a:pt x="4412025" y="1273"/>
                    </a:lnTo>
                    <a:lnTo>
                      <a:pt x="4412025" y="1273"/>
                    </a:lnTo>
                    <a:lnTo>
                      <a:pt x="4423056" y="1167"/>
                    </a:lnTo>
                    <a:lnTo>
                      <a:pt x="4423056" y="1167"/>
                    </a:lnTo>
                    <a:lnTo>
                      <a:pt x="4423056" y="1167"/>
                    </a:lnTo>
                    <a:lnTo>
                      <a:pt x="4434087" y="1167"/>
                    </a:lnTo>
                    <a:lnTo>
                      <a:pt x="4434087" y="1167"/>
                    </a:lnTo>
                    <a:lnTo>
                      <a:pt x="4434087" y="1167"/>
                    </a:lnTo>
                    <a:lnTo>
                      <a:pt x="4445012" y="1061"/>
                    </a:lnTo>
                    <a:lnTo>
                      <a:pt x="4445012" y="1061"/>
                    </a:lnTo>
                    <a:lnTo>
                      <a:pt x="4445012" y="1061"/>
                    </a:lnTo>
                    <a:lnTo>
                      <a:pt x="4456043" y="1061"/>
                    </a:lnTo>
                    <a:lnTo>
                      <a:pt x="4456043" y="1061"/>
                    </a:lnTo>
                    <a:lnTo>
                      <a:pt x="4456043" y="1061"/>
                    </a:lnTo>
                    <a:lnTo>
                      <a:pt x="4467073" y="955"/>
                    </a:lnTo>
                    <a:lnTo>
                      <a:pt x="4467073" y="955"/>
                    </a:lnTo>
                    <a:lnTo>
                      <a:pt x="4467073" y="955"/>
                    </a:lnTo>
                    <a:lnTo>
                      <a:pt x="4478104" y="955"/>
                    </a:lnTo>
                    <a:lnTo>
                      <a:pt x="4478104" y="955"/>
                    </a:lnTo>
                    <a:lnTo>
                      <a:pt x="4478104" y="955"/>
                    </a:lnTo>
                    <a:lnTo>
                      <a:pt x="4489029" y="849"/>
                    </a:lnTo>
                    <a:lnTo>
                      <a:pt x="4489029" y="849"/>
                    </a:lnTo>
                    <a:lnTo>
                      <a:pt x="4489029" y="849"/>
                    </a:lnTo>
                    <a:lnTo>
                      <a:pt x="4500060" y="849"/>
                    </a:lnTo>
                    <a:lnTo>
                      <a:pt x="4500060" y="849"/>
                    </a:lnTo>
                    <a:lnTo>
                      <a:pt x="4500060" y="849"/>
                    </a:lnTo>
                    <a:lnTo>
                      <a:pt x="4511091" y="743"/>
                    </a:lnTo>
                    <a:lnTo>
                      <a:pt x="4511091" y="743"/>
                    </a:lnTo>
                    <a:lnTo>
                      <a:pt x="4511091" y="743"/>
                    </a:lnTo>
                    <a:lnTo>
                      <a:pt x="4522016" y="743"/>
                    </a:lnTo>
                    <a:lnTo>
                      <a:pt x="4522016" y="743"/>
                    </a:lnTo>
                    <a:lnTo>
                      <a:pt x="4522016" y="743"/>
                    </a:lnTo>
                    <a:lnTo>
                      <a:pt x="4533046" y="743"/>
                    </a:lnTo>
                    <a:lnTo>
                      <a:pt x="4533046" y="743"/>
                    </a:lnTo>
                    <a:lnTo>
                      <a:pt x="4533046" y="743"/>
                    </a:lnTo>
                    <a:lnTo>
                      <a:pt x="4544077" y="636"/>
                    </a:lnTo>
                    <a:lnTo>
                      <a:pt x="4544077" y="636"/>
                    </a:lnTo>
                    <a:lnTo>
                      <a:pt x="4544077" y="636"/>
                    </a:lnTo>
                    <a:lnTo>
                      <a:pt x="4555108" y="636"/>
                    </a:lnTo>
                    <a:lnTo>
                      <a:pt x="4555108" y="636"/>
                    </a:lnTo>
                    <a:lnTo>
                      <a:pt x="4555108" y="636"/>
                    </a:lnTo>
                    <a:lnTo>
                      <a:pt x="4566033" y="636"/>
                    </a:lnTo>
                    <a:lnTo>
                      <a:pt x="4566033" y="636"/>
                    </a:lnTo>
                    <a:lnTo>
                      <a:pt x="4566033" y="636"/>
                    </a:lnTo>
                    <a:lnTo>
                      <a:pt x="4577064" y="531"/>
                    </a:lnTo>
                    <a:lnTo>
                      <a:pt x="4577064" y="531"/>
                    </a:lnTo>
                    <a:lnTo>
                      <a:pt x="4577064" y="531"/>
                    </a:lnTo>
                    <a:lnTo>
                      <a:pt x="4588095" y="531"/>
                    </a:lnTo>
                    <a:lnTo>
                      <a:pt x="4588095" y="531"/>
                    </a:lnTo>
                    <a:lnTo>
                      <a:pt x="4588095" y="531"/>
                    </a:lnTo>
                    <a:lnTo>
                      <a:pt x="4599125" y="531"/>
                    </a:lnTo>
                    <a:lnTo>
                      <a:pt x="4599125" y="531"/>
                    </a:lnTo>
                    <a:lnTo>
                      <a:pt x="4599125" y="531"/>
                    </a:lnTo>
                    <a:lnTo>
                      <a:pt x="4610051" y="531"/>
                    </a:lnTo>
                    <a:lnTo>
                      <a:pt x="4610051" y="531"/>
                    </a:lnTo>
                    <a:lnTo>
                      <a:pt x="4610051" y="531"/>
                    </a:lnTo>
                    <a:lnTo>
                      <a:pt x="4621081" y="424"/>
                    </a:lnTo>
                    <a:lnTo>
                      <a:pt x="4621081" y="424"/>
                    </a:lnTo>
                    <a:lnTo>
                      <a:pt x="4621081" y="424"/>
                    </a:lnTo>
                    <a:lnTo>
                      <a:pt x="4632112" y="424"/>
                    </a:lnTo>
                    <a:lnTo>
                      <a:pt x="4632112" y="424"/>
                    </a:lnTo>
                    <a:lnTo>
                      <a:pt x="4632112" y="424"/>
                    </a:lnTo>
                    <a:lnTo>
                      <a:pt x="4643143" y="424"/>
                    </a:lnTo>
                    <a:lnTo>
                      <a:pt x="4643143" y="424"/>
                    </a:lnTo>
                    <a:lnTo>
                      <a:pt x="4643143" y="424"/>
                    </a:lnTo>
                    <a:lnTo>
                      <a:pt x="4654068" y="424"/>
                    </a:lnTo>
                    <a:lnTo>
                      <a:pt x="4654068" y="424"/>
                    </a:lnTo>
                    <a:lnTo>
                      <a:pt x="4654068" y="424"/>
                    </a:lnTo>
                    <a:lnTo>
                      <a:pt x="4665098" y="318"/>
                    </a:lnTo>
                    <a:lnTo>
                      <a:pt x="4665098" y="318"/>
                    </a:lnTo>
                    <a:lnTo>
                      <a:pt x="4665098" y="318"/>
                    </a:lnTo>
                    <a:lnTo>
                      <a:pt x="4676129" y="318"/>
                    </a:lnTo>
                    <a:lnTo>
                      <a:pt x="4676129" y="318"/>
                    </a:lnTo>
                    <a:lnTo>
                      <a:pt x="4676129" y="318"/>
                    </a:lnTo>
                    <a:lnTo>
                      <a:pt x="4687160" y="318"/>
                    </a:lnTo>
                    <a:lnTo>
                      <a:pt x="4687160" y="318"/>
                    </a:lnTo>
                    <a:lnTo>
                      <a:pt x="4687160" y="318"/>
                    </a:lnTo>
                    <a:lnTo>
                      <a:pt x="4698085" y="318"/>
                    </a:lnTo>
                    <a:lnTo>
                      <a:pt x="4698085" y="318"/>
                    </a:lnTo>
                    <a:lnTo>
                      <a:pt x="4698085" y="318"/>
                    </a:lnTo>
                    <a:lnTo>
                      <a:pt x="4709116" y="318"/>
                    </a:lnTo>
                    <a:lnTo>
                      <a:pt x="4709116" y="318"/>
                    </a:lnTo>
                    <a:lnTo>
                      <a:pt x="4709116" y="318"/>
                    </a:lnTo>
                    <a:lnTo>
                      <a:pt x="4720146" y="318"/>
                    </a:lnTo>
                    <a:lnTo>
                      <a:pt x="4720146" y="318"/>
                    </a:lnTo>
                    <a:lnTo>
                      <a:pt x="4720146" y="318"/>
                    </a:lnTo>
                    <a:lnTo>
                      <a:pt x="4731072" y="212"/>
                    </a:lnTo>
                    <a:lnTo>
                      <a:pt x="4731072" y="212"/>
                    </a:lnTo>
                    <a:lnTo>
                      <a:pt x="4731072" y="212"/>
                    </a:lnTo>
                    <a:lnTo>
                      <a:pt x="4742102" y="212"/>
                    </a:lnTo>
                    <a:lnTo>
                      <a:pt x="4742102" y="212"/>
                    </a:lnTo>
                    <a:lnTo>
                      <a:pt x="4742102" y="212"/>
                    </a:lnTo>
                    <a:lnTo>
                      <a:pt x="4753133" y="212"/>
                    </a:lnTo>
                    <a:lnTo>
                      <a:pt x="4753133" y="212"/>
                    </a:lnTo>
                    <a:lnTo>
                      <a:pt x="4753133" y="212"/>
                    </a:lnTo>
                    <a:lnTo>
                      <a:pt x="4764164" y="212"/>
                    </a:lnTo>
                    <a:lnTo>
                      <a:pt x="4764164" y="212"/>
                    </a:lnTo>
                    <a:lnTo>
                      <a:pt x="4764164" y="212"/>
                    </a:lnTo>
                    <a:lnTo>
                      <a:pt x="4775089" y="212"/>
                    </a:lnTo>
                    <a:lnTo>
                      <a:pt x="4775089" y="212"/>
                    </a:lnTo>
                    <a:lnTo>
                      <a:pt x="4775089" y="212"/>
                    </a:lnTo>
                    <a:lnTo>
                      <a:pt x="4786120" y="212"/>
                    </a:lnTo>
                    <a:lnTo>
                      <a:pt x="4786120" y="212"/>
                    </a:lnTo>
                    <a:lnTo>
                      <a:pt x="4786120" y="212"/>
                    </a:lnTo>
                    <a:lnTo>
                      <a:pt x="4797150" y="212"/>
                    </a:lnTo>
                    <a:lnTo>
                      <a:pt x="4797150" y="212"/>
                    </a:lnTo>
                    <a:lnTo>
                      <a:pt x="4797150" y="212"/>
                    </a:lnTo>
                    <a:lnTo>
                      <a:pt x="4808182" y="212"/>
                    </a:lnTo>
                    <a:lnTo>
                      <a:pt x="4808182" y="212"/>
                    </a:lnTo>
                    <a:lnTo>
                      <a:pt x="4808182" y="212"/>
                    </a:lnTo>
                    <a:lnTo>
                      <a:pt x="4819106" y="106"/>
                    </a:lnTo>
                    <a:lnTo>
                      <a:pt x="4819106" y="106"/>
                    </a:lnTo>
                    <a:lnTo>
                      <a:pt x="4819106" y="106"/>
                    </a:lnTo>
                    <a:lnTo>
                      <a:pt x="4830137" y="106"/>
                    </a:lnTo>
                    <a:lnTo>
                      <a:pt x="4830137" y="106"/>
                    </a:lnTo>
                    <a:lnTo>
                      <a:pt x="4830137" y="106"/>
                    </a:lnTo>
                    <a:lnTo>
                      <a:pt x="4841168" y="106"/>
                    </a:lnTo>
                    <a:lnTo>
                      <a:pt x="4841168" y="106"/>
                    </a:lnTo>
                    <a:lnTo>
                      <a:pt x="4841168" y="106"/>
                    </a:lnTo>
                    <a:lnTo>
                      <a:pt x="4852199" y="106"/>
                    </a:lnTo>
                    <a:lnTo>
                      <a:pt x="4852199" y="106"/>
                    </a:lnTo>
                    <a:lnTo>
                      <a:pt x="4852199" y="106"/>
                    </a:lnTo>
                    <a:lnTo>
                      <a:pt x="4863124" y="106"/>
                    </a:lnTo>
                    <a:lnTo>
                      <a:pt x="4863124" y="106"/>
                    </a:lnTo>
                    <a:lnTo>
                      <a:pt x="4863124" y="106"/>
                    </a:lnTo>
                    <a:lnTo>
                      <a:pt x="4874154" y="106"/>
                    </a:lnTo>
                    <a:lnTo>
                      <a:pt x="4874154" y="106"/>
                    </a:lnTo>
                    <a:lnTo>
                      <a:pt x="4874154" y="106"/>
                    </a:lnTo>
                    <a:lnTo>
                      <a:pt x="4885185" y="106"/>
                    </a:lnTo>
                    <a:lnTo>
                      <a:pt x="4885185" y="106"/>
                    </a:lnTo>
                    <a:lnTo>
                      <a:pt x="4885185" y="106"/>
                    </a:lnTo>
                    <a:lnTo>
                      <a:pt x="4896110" y="106"/>
                    </a:lnTo>
                    <a:lnTo>
                      <a:pt x="4896110" y="106"/>
                    </a:lnTo>
                    <a:lnTo>
                      <a:pt x="4896110" y="106"/>
                    </a:lnTo>
                    <a:lnTo>
                      <a:pt x="4907141" y="106"/>
                    </a:lnTo>
                    <a:lnTo>
                      <a:pt x="4907141" y="106"/>
                    </a:lnTo>
                    <a:lnTo>
                      <a:pt x="4907141" y="106"/>
                    </a:lnTo>
                    <a:lnTo>
                      <a:pt x="4918172" y="106"/>
                    </a:lnTo>
                    <a:lnTo>
                      <a:pt x="4918172" y="106"/>
                    </a:lnTo>
                    <a:lnTo>
                      <a:pt x="4918172" y="106"/>
                    </a:lnTo>
                    <a:lnTo>
                      <a:pt x="4929203" y="106"/>
                    </a:lnTo>
                    <a:lnTo>
                      <a:pt x="4929203" y="106"/>
                    </a:lnTo>
                    <a:lnTo>
                      <a:pt x="4929203" y="106"/>
                    </a:lnTo>
                    <a:lnTo>
                      <a:pt x="4940128" y="106"/>
                    </a:lnTo>
                    <a:lnTo>
                      <a:pt x="4940128" y="106"/>
                    </a:lnTo>
                    <a:lnTo>
                      <a:pt x="4940128" y="106"/>
                    </a:lnTo>
                    <a:lnTo>
                      <a:pt x="4951158" y="106"/>
                    </a:lnTo>
                    <a:lnTo>
                      <a:pt x="4951158" y="106"/>
                    </a:lnTo>
                    <a:lnTo>
                      <a:pt x="4951158" y="106"/>
                    </a:lnTo>
                    <a:lnTo>
                      <a:pt x="4962189" y="106"/>
                    </a:lnTo>
                    <a:lnTo>
                      <a:pt x="4962189" y="106"/>
                    </a:lnTo>
                    <a:lnTo>
                      <a:pt x="4962189" y="106"/>
                    </a:lnTo>
                    <a:lnTo>
                      <a:pt x="4973220" y="0"/>
                    </a:lnTo>
                    <a:lnTo>
                      <a:pt x="4973220" y="0"/>
                    </a:lnTo>
                    <a:lnTo>
                      <a:pt x="4973220" y="0"/>
                    </a:lnTo>
                    <a:lnTo>
                      <a:pt x="4984145" y="0"/>
                    </a:lnTo>
                    <a:lnTo>
                      <a:pt x="4984145" y="0"/>
                    </a:lnTo>
                    <a:lnTo>
                      <a:pt x="4984145" y="0"/>
                    </a:lnTo>
                    <a:lnTo>
                      <a:pt x="4995176" y="0"/>
                    </a:lnTo>
                    <a:lnTo>
                      <a:pt x="4995176" y="0"/>
                    </a:lnTo>
                    <a:lnTo>
                      <a:pt x="4995176" y="0"/>
                    </a:lnTo>
                    <a:lnTo>
                      <a:pt x="5006207" y="0"/>
                    </a:lnTo>
                    <a:lnTo>
                      <a:pt x="5006207" y="0"/>
                    </a:lnTo>
                    <a:lnTo>
                      <a:pt x="5006207" y="0"/>
                    </a:lnTo>
                    <a:lnTo>
                      <a:pt x="5017237" y="0"/>
                    </a:lnTo>
                    <a:lnTo>
                      <a:pt x="5017237" y="0"/>
                    </a:lnTo>
                    <a:lnTo>
                      <a:pt x="5017237" y="0"/>
                    </a:lnTo>
                    <a:lnTo>
                      <a:pt x="5028162" y="0"/>
                    </a:lnTo>
                    <a:lnTo>
                      <a:pt x="5028162" y="0"/>
                    </a:lnTo>
                    <a:lnTo>
                      <a:pt x="5028162" y="0"/>
                    </a:lnTo>
                    <a:lnTo>
                      <a:pt x="5039193" y="0"/>
                    </a:lnTo>
                    <a:lnTo>
                      <a:pt x="5039193" y="0"/>
                    </a:lnTo>
                    <a:lnTo>
                      <a:pt x="5039193" y="0"/>
                    </a:lnTo>
                    <a:lnTo>
                      <a:pt x="5050224" y="0"/>
                    </a:lnTo>
                    <a:lnTo>
                      <a:pt x="5050224" y="0"/>
                    </a:lnTo>
                    <a:lnTo>
                      <a:pt x="5050224" y="0"/>
                    </a:lnTo>
                    <a:lnTo>
                      <a:pt x="5061149" y="0"/>
                    </a:lnTo>
                    <a:lnTo>
                      <a:pt x="5061149" y="0"/>
                    </a:lnTo>
                    <a:lnTo>
                      <a:pt x="5061149" y="0"/>
                    </a:lnTo>
                    <a:lnTo>
                      <a:pt x="5072179" y="0"/>
                    </a:lnTo>
                    <a:lnTo>
                      <a:pt x="5072179" y="0"/>
                    </a:lnTo>
                    <a:lnTo>
                      <a:pt x="5072179" y="0"/>
                    </a:lnTo>
                    <a:lnTo>
                      <a:pt x="5083211" y="0"/>
                    </a:lnTo>
                    <a:lnTo>
                      <a:pt x="5083211" y="0"/>
                    </a:lnTo>
                    <a:lnTo>
                      <a:pt x="5083211" y="0"/>
                    </a:lnTo>
                    <a:lnTo>
                      <a:pt x="5094241" y="0"/>
                    </a:lnTo>
                    <a:lnTo>
                      <a:pt x="5094241" y="0"/>
                    </a:lnTo>
                    <a:lnTo>
                      <a:pt x="5094241" y="0"/>
                    </a:lnTo>
                    <a:lnTo>
                      <a:pt x="5105166" y="0"/>
                    </a:lnTo>
                    <a:lnTo>
                      <a:pt x="5105166" y="0"/>
                    </a:lnTo>
                    <a:lnTo>
                      <a:pt x="5105166" y="0"/>
                    </a:lnTo>
                    <a:lnTo>
                      <a:pt x="5116197" y="0"/>
                    </a:lnTo>
                    <a:lnTo>
                      <a:pt x="5116197" y="0"/>
                    </a:lnTo>
                    <a:lnTo>
                      <a:pt x="5116197" y="0"/>
                    </a:lnTo>
                    <a:lnTo>
                      <a:pt x="5127228" y="0"/>
                    </a:lnTo>
                    <a:lnTo>
                      <a:pt x="5127228" y="0"/>
                    </a:lnTo>
                    <a:lnTo>
                      <a:pt x="5127228" y="0"/>
                    </a:lnTo>
                    <a:lnTo>
                      <a:pt x="5138259" y="0"/>
                    </a:lnTo>
                    <a:lnTo>
                      <a:pt x="5138259" y="0"/>
                    </a:lnTo>
                    <a:lnTo>
                      <a:pt x="5138259" y="0"/>
                    </a:lnTo>
                    <a:lnTo>
                      <a:pt x="5149183" y="0"/>
                    </a:lnTo>
                    <a:lnTo>
                      <a:pt x="5149183" y="0"/>
                    </a:lnTo>
                    <a:lnTo>
                      <a:pt x="5149183" y="0"/>
                    </a:lnTo>
                    <a:lnTo>
                      <a:pt x="5160215" y="0"/>
                    </a:lnTo>
                    <a:lnTo>
                      <a:pt x="5160215" y="0"/>
                    </a:lnTo>
                    <a:lnTo>
                      <a:pt x="5160215" y="0"/>
                    </a:lnTo>
                    <a:lnTo>
                      <a:pt x="5171245" y="0"/>
                    </a:lnTo>
                    <a:lnTo>
                      <a:pt x="5171245" y="0"/>
                    </a:lnTo>
                    <a:lnTo>
                      <a:pt x="5171245" y="0"/>
                    </a:lnTo>
                    <a:lnTo>
                      <a:pt x="5182276" y="0"/>
                    </a:lnTo>
                    <a:lnTo>
                      <a:pt x="5182276" y="0"/>
                    </a:lnTo>
                    <a:lnTo>
                      <a:pt x="5182276" y="0"/>
                    </a:lnTo>
                    <a:lnTo>
                      <a:pt x="5193201" y="0"/>
                    </a:lnTo>
                    <a:lnTo>
                      <a:pt x="5193201" y="0"/>
                    </a:lnTo>
                    <a:lnTo>
                      <a:pt x="5193201" y="0"/>
                    </a:lnTo>
                    <a:lnTo>
                      <a:pt x="5204232" y="0"/>
                    </a:lnTo>
                    <a:lnTo>
                      <a:pt x="5204232" y="0"/>
                    </a:lnTo>
                    <a:lnTo>
                      <a:pt x="5204232" y="0"/>
                    </a:lnTo>
                    <a:lnTo>
                      <a:pt x="5215263" y="0"/>
                    </a:lnTo>
                    <a:lnTo>
                      <a:pt x="5215263" y="0"/>
                    </a:lnTo>
                    <a:lnTo>
                      <a:pt x="5215263" y="0"/>
                    </a:lnTo>
                    <a:lnTo>
                      <a:pt x="5226293" y="0"/>
                    </a:lnTo>
                    <a:lnTo>
                      <a:pt x="5226293" y="0"/>
                    </a:lnTo>
                    <a:lnTo>
                      <a:pt x="5226293" y="0"/>
                    </a:lnTo>
                    <a:lnTo>
                      <a:pt x="5237218" y="0"/>
                    </a:lnTo>
                    <a:lnTo>
                      <a:pt x="5237218" y="0"/>
                    </a:lnTo>
                    <a:lnTo>
                      <a:pt x="5237218" y="0"/>
                    </a:lnTo>
                    <a:lnTo>
                      <a:pt x="5248249" y="0"/>
                    </a:lnTo>
                    <a:lnTo>
                      <a:pt x="5248249" y="0"/>
                    </a:lnTo>
                    <a:lnTo>
                      <a:pt x="5248249" y="0"/>
                    </a:lnTo>
                    <a:lnTo>
                      <a:pt x="5259280" y="0"/>
                    </a:lnTo>
                    <a:lnTo>
                      <a:pt x="5259280" y="0"/>
                    </a:lnTo>
                    <a:lnTo>
                      <a:pt x="5259280" y="0"/>
                    </a:lnTo>
                    <a:lnTo>
                      <a:pt x="5270205" y="0"/>
                    </a:lnTo>
                    <a:lnTo>
                      <a:pt x="5270205" y="0"/>
                    </a:lnTo>
                    <a:lnTo>
                      <a:pt x="5270205" y="0"/>
                    </a:lnTo>
                    <a:lnTo>
                      <a:pt x="5281235" y="0"/>
                    </a:lnTo>
                    <a:lnTo>
                      <a:pt x="5281235" y="0"/>
                    </a:lnTo>
                    <a:lnTo>
                      <a:pt x="5281235" y="0"/>
                    </a:lnTo>
                    <a:lnTo>
                      <a:pt x="5292266" y="0"/>
                    </a:lnTo>
                    <a:lnTo>
                      <a:pt x="5292266" y="0"/>
                    </a:lnTo>
                    <a:lnTo>
                      <a:pt x="5292266" y="0"/>
                    </a:lnTo>
                    <a:lnTo>
                      <a:pt x="5303297" y="0"/>
                    </a:lnTo>
                    <a:lnTo>
                      <a:pt x="5303297" y="0"/>
                    </a:lnTo>
                    <a:lnTo>
                      <a:pt x="5303297" y="0"/>
                    </a:lnTo>
                    <a:lnTo>
                      <a:pt x="5314222" y="0"/>
                    </a:lnTo>
                    <a:lnTo>
                      <a:pt x="5314222" y="0"/>
                    </a:lnTo>
                    <a:lnTo>
                      <a:pt x="5314222" y="0"/>
                    </a:lnTo>
                    <a:lnTo>
                      <a:pt x="5325253" y="0"/>
                    </a:lnTo>
                    <a:lnTo>
                      <a:pt x="5325253" y="0"/>
                    </a:lnTo>
                    <a:lnTo>
                      <a:pt x="5325253" y="0"/>
                    </a:lnTo>
                    <a:lnTo>
                      <a:pt x="5336284" y="0"/>
                    </a:lnTo>
                    <a:lnTo>
                      <a:pt x="5336284" y="0"/>
                    </a:lnTo>
                    <a:lnTo>
                      <a:pt x="5336284" y="0"/>
                    </a:lnTo>
                    <a:lnTo>
                      <a:pt x="5347314" y="0"/>
                    </a:lnTo>
                    <a:lnTo>
                      <a:pt x="5347314" y="0"/>
                    </a:lnTo>
                    <a:lnTo>
                      <a:pt x="5347314" y="0"/>
                    </a:lnTo>
                    <a:lnTo>
                      <a:pt x="5358239" y="0"/>
                    </a:lnTo>
                    <a:lnTo>
                      <a:pt x="5358239" y="0"/>
                    </a:lnTo>
                    <a:lnTo>
                      <a:pt x="5358239" y="0"/>
                    </a:lnTo>
                    <a:lnTo>
                      <a:pt x="5369270" y="0"/>
                    </a:lnTo>
                    <a:lnTo>
                      <a:pt x="5369270" y="0"/>
                    </a:lnTo>
                    <a:lnTo>
                      <a:pt x="5369270" y="0"/>
                    </a:lnTo>
                    <a:lnTo>
                      <a:pt x="5380301" y="0"/>
                    </a:lnTo>
                    <a:lnTo>
                      <a:pt x="5380301" y="0"/>
                    </a:lnTo>
                    <a:lnTo>
                      <a:pt x="5380301" y="0"/>
                    </a:lnTo>
                    <a:lnTo>
                      <a:pt x="5391332" y="0"/>
                    </a:lnTo>
                    <a:lnTo>
                      <a:pt x="5391332" y="0"/>
                    </a:lnTo>
                    <a:lnTo>
                      <a:pt x="5391332" y="0"/>
                    </a:lnTo>
                    <a:lnTo>
                      <a:pt x="5402256" y="0"/>
                    </a:lnTo>
                    <a:lnTo>
                      <a:pt x="5402256" y="0"/>
                    </a:lnTo>
                    <a:lnTo>
                      <a:pt x="5402256" y="0"/>
                    </a:lnTo>
                    <a:lnTo>
                      <a:pt x="5413288" y="0"/>
                    </a:lnTo>
                    <a:lnTo>
                      <a:pt x="5413288" y="0"/>
                    </a:lnTo>
                    <a:lnTo>
                      <a:pt x="5413288" y="0"/>
                    </a:lnTo>
                    <a:lnTo>
                      <a:pt x="5424318" y="0"/>
                    </a:lnTo>
                    <a:lnTo>
                      <a:pt x="5424318" y="0"/>
                    </a:lnTo>
                    <a:lnTo>
                      <a:pt x="5424318" y="0"/>
                    </a:lnTo>
                    <a:lnTo>
                      <a:pt x="5435243" y="0"/>
                    </a:lnTo>
                    <a:lnTo>
                      <a:pt x="5435243" y="0"/>
                    </a:lnTo>
                    <a:lnTo>
                      <a:pt x="5435243" y="0"/>
                    </a:lnTo>
                    <a:lnTo>
                      <a:pt x="5446274" y="0"/>
                    </a:lnTo>
                    <a:lnTo>
                      <a:pt x="5446274" y="0"/>
                    </a:lnTo>
                    <a:lnTo>
                      <a:pt x="5446274" y="0"/>
                    </a:lnTo>
                    <a:lnTo>
                      <a:pt x="5457305" y="0"/>
                    </a:lnTo>
                    <a:lnTo>
                      <a:pt x="5457305" y="0"/>
                    </a:lnTo>
                    <a:lnTo>
                      <a:pt x="5457305" y="0"/>
                    </a:lnTo>
                    <a:lnTo>
                      <a:pt x="5468336" y="0"/>
                    </a:lnTo>
                    <a:lnTo>
                      <a:pt x="5468336" y="0"/>
                    </a:lnTo>
                    <a:lnTo>
                      <a:pt x="5468336" y="0"/>
                    </a:lnTo>
                    <a:lnTo>
                      <a:pt x="5479260" y="0"/>
                    </a:lnTo>
                    <a:lnTo>
                      <a:pt x="5479260" y="0"/>
                    </a:lnTo>
                    <a:lnTo>
                      <a:pt x="5479260" y="0"/>
                    </a:lnTo>
                    <a:lnTo>
                      <a:pt x="5490292" y="0"/>
                    </a:lnTo>
                    <a:lnTo>
                      <a:pt x="5490292" y="0"/>
                    </a:lnTo>
                    <a:lnTo>
                      <a:pt x="5490292" y="0"/>
                    </a:lnTo>
                  </a:path>
                </a:pathLst>
              </a:custGeom>
              <a:noFill/>
              <a:ln w="27127" cap="flat">
                <a:solidFill>
                  <a:srgbClr val="FFFF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619EE56-2D3C-F56D-C524-079B5DA3A98C}"/>
                  </a:ext>
                </a:extLst>
              </p:cNvPr>
              <p:cNvSpPr/>
              <p:nvPr/>
            </p:nvSpPr>
            <p:spPr>
              <a:xfrm>
                <a:off x="3322630" y="567770"/>
                <a:ext cx="5490291" cy="6358440"/>
              </a:xfrm>
              <a:custGeom>
                <a:avLst/>
                <a:gdLst>
                  <a:gd name="connsiteX0" fmla="*/ 0 w 5490291"/>
                  <a:gd name="connsiteY0" fmla="*/ 6358441 h 6358440"/>
                  <a:gd name="connsiteX1" fmla="*/ 0 w 5490291"/>
                  <a:gd name="connsiteY1" fmla="*/ 6358441 h 6358440"/>
                  <a:gd name="connsiteX2" fmla="*/ 10925 w 5490291"/>
                  <a:gd name="connsiteY2" fmla="*/ 6357592 h 6358440"/>
                  <a:gd name="connsiteX3" fmla="*/ 10925 w 5490291"/>
                  <a:gd name="connsiteY3" fmla="*/ 6357592 h 6358440"/>
                  <a:gd name="connsiteX4" fmla="*/ 21956 w 5490291"/>
                  <a:gd name="connsiteY4" fmla="*/ 6356638 h 6358440"/>
                  <a:gd name="connsiteX5" fmla="*/ 21956 w 5490291"/>
                  <a:gd name="connsiteY5" fmla="*/ 6356638 h 6358440"/>
                  <a:gd name="connsiteX6" fmla="*/ 32987 w 5490291"/>
                  <a:gd name="connsiteY6" fmla="*/ 6355789 h 6358440"/>
                  <a:gd name="connsiteX7" fmla="*/ 32987 w 5490291"/>
                  <a:gd name="connsiteY7" fmla="*/ 6355789 h 6358440"/>
                  <a:gd name="connsiteX8" fmla="*/ 43911 w 5490291"/>
                  <a:gd name="connsiteY8" fmla="*/ 6354834 h 6358440"/>
                  <a:gd name="connsiteX9" fmla="*/ 43911 w 5490291"/>
                  <a:gd name="connsiteY9" fmla="*/ 6354834 h 6358440"/>
                  <a:gd name="connsiteX10" fmla="*/ 54942 w 5490291"/>
                  <a:gd name="connsiteY10" fmla="*/ 6353880 h 6358440"/>
                  <a:gd name="connsiteX11" fmla="*/ 54942 w 5490291"/>
                  <a:gd name="connsiteY11" fmla="*/ 6353880 h 6358440"/>
                  <a:gd name="connsiteX12" fmla="*/ 65973 w 5490291"/>
                  <a:gd name="connsiteY12" fmla="*/ 6352925 h 6358440"/>
                  <a:gd name="connsiteX13" fmla="*/ 65973 w 5490291"/>
                  <a:gd name="connsiteY13" fmla="*/ 6352925 h 6358440"/>
                  <a:gd name="connsiteX14" fmla="*/ 77004 w 5490291"/>
                  <a:gd name="connsiteY14" fmla="*/ 6351971 h 6358440"/>
                  <a:gd name="connsiteX15" fmla="*/ 77004 w 5490291"/>
                  <a:gd name="connsiteY15" fmla="*/ 6351971 h 6358440"/>
                  <a:gd name="connsiteX16" fmla="*/ 87929 w 5490291"/>
                  <a:gd name="connsiteY16" fmla="*/ 6351016 h 6358440"/>
                  <a:gd name="connsiteX17" fmla="*/ 87929 w 5490291"/>
                  <a:gd name="connsiteY17" fmla="*/ 6351016 h 6358440"/>
                  <a:gd name="connsiteX18" fmla="*/ 98960 w 5490291"/>
                  <a:gd name="connsiteY18" fmla="*/ 6349956 h 6358440"/>
                  <a:gd name="connsiteX19" fmla="*/ 98960 w 5490291"/>
                  <a:gd name="connsiteY19" fmla="*/ 6349956 h 6358440"/>
                  <a:gd name="connsiteX20" fmla="*/ 109990 w 5490291"/>
                  <a:gd name="connsiteY20" fmla="*/ 6348895 h 6358440"/>
                  <a:gd name="connsiteX21" fmla="*/ 109990 w 5490291"/>
                  <a:gd name="connsiteY21" fmla="*/ 6348895 h 6358440"/>
                  <a:gd name="connsiteX22" fmla="*/ 121021 w 5490291"/>
                  <a:gd name="connsiteY22" fmla="*/ 6347834 h 6358440"/>
                  <a:gd name="connsiteX23" fmla="*/ 121021 w 5490291"/>
                  <a:gd name="connsiteY23" fmla="*/ 6347834 h 6358440"/>
                  <a:gd name="connsiteX24" fmla="*/ 131946 w 5490291"/>
                  <a:gd name="connsiteY24" fmla="*/ 6346773 h 6358440"/>
                  <a:gd name="connsiteX25" fmla="*/ 131946 w 5490291"/>
                  <a:gd name="connsiteY25" fmla="*/ 6346773 h 6358440"/>
                  <a:gd name="connsiteX26" fmla="*/ 142977 w 5490291"/>
                  <a:gd name="connsiteY26" fmla="*/ 6345713 h 6358440"/>
                  <a:gd name="connsiteX27" fmla="*/ 142977 w 5490291"/>
                  <a:gd name="connsiteY27" fmla="*/ 6345713 h 6358440"/>
                  <a:gd name="connsiteX28" fmla="*/ 154008 w 5490291"/>
                  <a:gd name="connsiteY28" fmla="*/ 6344546 h 6358440"/>
                  <a:gd name="connsiteX29" fmla="*/ 154008 w 5490291"/>
                  <a:gd name="connsiteY29" fmla="*/ 6344546 h 6358440"/>
                  <a:gd name="connsiteX30" fmla="*/ 165039 w 5490291"/>
                  <a:gd name="connsiteY30" fmla="*/ 6343380 h 6358440"/>
                  <a:gd name="connsiteX31" fmla="*/ 165039 w 5490291"/>
                  <a:gd name="connsiteY31" fmla="*/ 6343380 h 6358440"/>
                  <a:gd name="connsiteX32" fmla="*/ 175963 w 5490291"/>
                  <a:gd name="connsiteY32" fmla="*/ 6342213 h 6358440"/>
                  <a:gd name="connsiteX33" fmla="*/ 175963 w 5490291"/>
                  <a:gd name="connsiteY33" fmla="*/ 6342213 h 6358440"/>
                  <a:gd name="connsiteX34" fmla="*/ 186994 w 5490291"/>
                  <a:gd name="connsiteY34" fmla="*/ 6341046 h 6358440"/>
                  <a:gd name="connsiteX35" fmla="*/ 186994 w 5490291"/>
                  <a:gd name="connsiteY35" fmla="*/ 6341046 h 6358440"/>
                  <a:gd name="connsiteX36" fmla="*/ 198025 w 5490291"/>
                  <a:gd name="connsiteY36" fmla="*/ 6339879 h 6358440"/>
                  <a:gd name="connsiteX37" fmla="*/ 198025 w 5490291"/>
                  <a:gd name="connsiteY37" fmla="*/ 6339879 h 6358440"/>
                  <a:gd name="connsiteX38" fmla="*/ 208950 w 5490291"/>
                  <a:gd name="connsiteY38" fmla="*/ 6338607 h 6358440"/>
                  <a:gd name="connsiteX39" fmla="*/ 208950 w 5490291"/>
                  <a:gd name="connsiteY39" fmla="*/ 6338607 h 6358440"/>
                  <a:gd name="connsiteX40" fmla="*/ 219981 w 5490291"/>
                  <a:gd name="connsiteY40" fmla="*/ 6337334 h 6358440"/>
                  <a:gd name="connsiteX41" fmla="*/ 219981 w 5490291"/>
                  <a:gd name="connsiteY41" fmla="*/ 6337334 h 6358440"/>
                  <a:gd name="connsiteX42" fmla="*/ 231012 w 5490291"/>
                  <a:gd name="connsiteY42" fmla="*/ 6336061 h 6358440"/>
                  <a:gd name="connsiteX43" fmla="*/ 231012 w 5490291"/>
                  <a:gd name="connsiteY43" fmla="*/ 6336061 h 6358440"/>
                  <a:gd name="connsiteX44" fmla="*/ 242042 w 5490291"/>
                  <a:gd name="connsiteY44" fmla="*/ 6334788 h 6358440"/>
                  <a:gd name="connsiteX45" fmla="*/ 242042 w 5490291"/>
                  <a:gd name="connsiteY45" fmla="*/ 6334788 h 6358440"/>
                  <a:gd name="connsiteX46" fmla="*/ 252967 w 5490291"/>
                  <a:gd name="connsiteY46" fmla="*/ 6333410 h 6358440"/>
                  <a:gd name="connsiteX47" fmla="*/ 252967 w 5490291"/>
                  <a:gd name="connsiteY47" fmla="*/ 6333410 h 6358440"/>
                  <a:gd name="connsiteX48" fmla="*/ 263998 w 5490291"/>
                  <a:gd name="connsiteY48" fmla="*/ 6332031 h 6358440"/>
                  <a:gd name="connsiteX49" fmla="*/ 263998 w 5490291"/>
                  <a:gd name="connsiteY49" fmla="*/ 6332031 h 6358440"/>
                  <a:gd name="connsiteX50" fmla="*/ 275029 w 5490291"/>
                  <a:gd name="connsiteY50" fmla="*/ 6330652 h 6358440"/>
                  <a:gd name="connsiteX51" fmla="*/ 275029 w 5490291"/>
                  <a:gd name="connsiteY51" fmla="*/ 6330652 h 6358440"/>
                  <a:gd name="connsiteX52" fmla="*/ 286060 w 5490291"/>
                  <a:gd name="connsiteY52" fmla="*/ 6329273 h 6358440"/>
                  <a:gd name="connsiteX53" fmla="*/ 286060 w 5490291"/>
                  <a:gd name="connsiteY53" fmla="*/ 6329273 h 6358440"/>
                  <a:gd name="connsiteX54" fmla="*/ 296985 w 5490291"/>
                  <a:gd name="connsiteY54" fmla="*/ 6327788 h 6358440"/>
                  <a:gd name="connsiteX55" fmla="*/ 296985 w 5490291"/>
                  <a:gd name="connsiteY55" fmla="*/ 6327788 h 6358440"/>
                  <a:gd name="connsiteX56" fmla="*/ 308016 w 5490291"/>
                  <a:gd name="connsiteY56" fmla="*/ 6326303 h 6358440"/>
                  <a:gd name="connsiteX57" fmla="*/ 308016 w 5490291"/>
                  <a:gd name="connsiteY57" fmla="*/ 6326303 h 6358440"/>
                  <a:gd name="connsiteX58" fmla="*/ 319046 w 5490291"/>
                  <a:gd name="connsiteY58" fmla="*/ 6324818 h 6358440"/>
                  <a:gd name="connsiteX59" fmla="*/ 319046 w 5490291"/>
                  <a:gd name="connsiteY59" fmla="*/ 6324818 h 6358440"/>
                  <a:gd name="connsiteX60" fmla="*/ 330077 w 5490291"/>
                  <a:gd name="connsiteY60" fmla="*/ 6323333 h 6358440"/>
                  <a:gd name="connsiteX61" fmla="*/ 330077 w 5490291"/>
                  <a:gd name="connsiteY61" fmla="*/ 6323333 h 6358440"/>
                  <a:gd name="connsiteX62" fmla="*/ 341002 w 5490291"/>
                  <a:gd name="connsiteY62" fmla="*/ 6321742 h 6358440"/>
                  <a:gd name="connsiteX63" fmla="*/ 341002 w 5490291"/>
                  <a:gd name="connsiteY63" fmla="*/ 6321742 h 6358440"/>
                  <a:gd name="connsiteX64" fmla="*/ 352033 w 5490291"/>
                  <a:gd name="connsiteY64" fmla="*/ 6320151 h 6358440"/>
                  <a:gd name="connsiteX65" fmla="*/ 352033 w 5490291"/>
                  <a:gd name="connsiteY65" fmla="*/ 6320151 h 6358440"/>
                  <a:gd name="connsiteX66" fmla="*/ 363064 w 5490291"/>
                  <a:gd name="connsiteY66" fmla="*/ 6318454 h 6358440"/>
                  <a:gd name="connsiteX67" fmla="*/ 363064 w 5490291"/>
                  <a:gd name="connsiteY67" fmla="*/ 6318454 h 6358440"/>
                  <a:gd name="connsiteX68" fmla="*/ 374095 w 5490291"/>
                  <a:gd name="connsiteY68" fmla="*/ 6316863 h 6358440"/>
                  <a:gd name="connsiteX69" fmla="*/ 374095 w 5490291"/>
                  <a:gd name="connsiteY69" fmla="*/ 6316863 h 6358440"/>
                  <a:gd name="connsiteX70" fmla="*/ 385019 w 5490291"/>
                  <a:gd name="connsiteY70" fmla="*/ 6315166 h 6358440"/>
                  <a:gd name="connsiteX71" fmla="*/ 385019 w 5490291"/>
                  <a:gd name="connsiteY71" fmla="*/ 6315166 h 6358440"/>
                  <a:gd name="connsiteX72" fmla="*/ 396050 w 5490291"/>
                  <a:gd name="connsiteY72" fmla="*/ 6313469 h 6358440"/>
                  <a:gd name="connsiteX73" fmla="*/ 396050 w 5490291"/>
                  <a:gd name="connsiteY73" fmla="*/ 6313469 h 6358440"/>
                  <a:gd name="connsiteX74" fmla="*/ 407081 w 5490291"/>
                  <a:gd name="connsiteY74" fmla="*/ 6311666 h 6358440"/>
                  <a:gd name="connsiteX75" fmla="*/ 407081 w 5490291"/>
                  <a:gd name="connsiteY75" fmla="*/ 6311666 h 6358440"/>
                  <a:gd name="connsiteX76" fmla="*/ 418006 w 5490291"/>
                  <a:gd name="connsiteY76" fmla="*/ 6309863 h 6358440"/>
                  <a:gd name="connsiteX77" fmla="*/ 418006 w 5490291"/>
                  <a:gd name="connsiteY77" fmla="*/ 6309863 h 6358440"/>
                  <a:gd name="connsiteX78" fmla="*/ 429037 w 5490291"/>
                  <a:gd name="connsiteY78" fmla="*/ 6308060 h 6358440"/>
                  <a:gd name="connsiteX79" fmla="*/ 429037 w 5490291"/>
                  <a:gd name="connsiteY79" fmla="*/ 6308060 h 6358440"/>
                  <a:gd name="connsiteX80" fmla="*/ 440068 w 5490291"/>
                  <a:gd name="connsiteY80" fmla="*/ 6306151 h 6358440"/>
                  <a:gd name="connsiteX81" fmla="*/ 440068 w 5490291"/>
                  <a:gd name="connsiteY81" fmla="*/ 6306151 h 6358440"/>
                  <a:gd name="connsiteX82" fmla="*/ 451098 w 5490291"/>
                  <a:gd name="connsiteY82" fmla="*/ 6304241 h 6358440"/>
                  <a:gd name="connsiteX83" fmla="*/ 451098 w 5490291"/>
                  <a:gd name="connsiteY83" fmla="*/ 6304241 h 6358440"/>
                  <a:gd name="connsiteX84" fmla="*/ 462023 w 5490291"/>
                  <a:gd name="connsiteY84" fmla="*/ 6302332 h 6358440"/>
                  <a:gd name="connsiteX85" fmla="*/ 462023 w 5490291"/>
                  <a:gd name="connsiteY85" fmla="*/ 6302332 h 6358440"/>
                  <a:gd name="connsiteX86" fmla="*/ 473054 w 5490291"/>
                  <a:gd name="connsiteY86" fmla="*/ 6300317 h 6358440"/>
                  <a:gd name="connsiteX87" fmla="*/ 473054 w 5490291"/>
                  <a:gd name="connsiteY87" fmla="*/ 6300317 h 6358440"/>
                  <a:gd name="connsiteX88" fmla="*/ 484085 w 5490291"/>
                  <a:gd name="connsiteY88" fmla="*/ 6298302 h 6358440"/>
                  <a:gd name="connsiteX89" fmla="*/ 484085 w 5490291"/>
                  <a:gd name="connsiteY89" fmla="*/ 6298302 h 6358440"/>
                  <a:gd name="connsiteX90" fmla="*/ 495116 w 5490291"/>
                  <a:gd name="connsiteY90" fmla="*/ 6296286 h 6358440"/>
                  <a:gd name="connsiteX91" fmla="*/ 495116 w 5490291"/>
                  <a:gd name="connsiteY91" fmla="*/ 6296286 h 6358440"/>
                  <a:gd name="connsiteX92" fmla="*/ 506041 w 5490291"/>
                  <a:gd name="connsiteY92" fmla="*/ 6294165 h 6358440"/>
                  <a:gd name="connsiteX93" fmla="*/ 506041 w 5490291"/>
                  <a:gd name="connsiteY93" fmla="*/ 6294165 h 6358440"/>
                  <a:gd name="connsiteX94" fmla="*/ 517071 w 5490291"/>
                  <a:gd name="connsiteY94" fmla="*/ 6292044 h 6358440"/>
                  <a:gd name="connsiteX95" fmla="*/ 517071 w 5490291"/>
                  <a:gd name="connsiteY95" fmla="*/ 6292044 h 6358440"/>
                  <a:gd name="connsiteX96" fmla="*/ 528102 w 5490291"/>
                  <a:gd name="connsiteY96" fmla="*/ 6289922 h 6358440"/>
                  <a:gd name="connsiteX97" fmla="*/ 528102 w 5490291"/>
                  <a:gd name="connsiteY97" fmla="*/ 6289922 h 6358440"/>
                  <a:gd name="connsiteX98" fmla="*/ 539133 w 5490291"/>
                  <a:gd name="connsiteY98" fmla="*/ 6287695 h 6358440"/>
                  <a:gd name="connsiteX99" fmla="*/ 539133 w 5490291"/>
                  <a:gd name="connsiteY99" fmla="*/ 6287695 h 6358440"/>
                  <a:gd name="connsiteX100" fmla="*/ 550058 w 5490291"/>
                  <a:gd name="connsiteY100" fmla="*/ 6285361 h 6358440"/>
                  <a:gd name="connsiteX101" fmla="*/ 550058 w 5490291"/>
                  <a:gd name="connsiteY101" fmla="*/ 6285361 h 6358440"/>
                  <a:gd name="connsiteX102" fmla="*/ 561089 w 5490291"/>
                  <a:gd name="connsiteY102" fmla="*/ 6283134 h 6358440"/>
                  <a:gd name="connsiteX103" fmla="*/ 561089 w 5490291"/>
                  <a:gd name="connsiteY103" fmla="*/ 6283134 h 6358440"/>
                  <a:gd name="connsiteX104" fmla="*/ 572120 w 5490291"/>
                  <a:gd name="connsiteY104" fmla="*/ 6280694 h 6358440"/>
                  <a:gd name="connsiteX105" fmla="*/ 572120 w 5490291"/>
                  <a:gd name="connsiteY105" fmla="*/ 6280694 h 6358440"/>
                  <a:gd name="connsiteX106" fmla="*/ 583045 w 5490291"/>
                  <a:gd name="connsiteY106" fmla="*/ 6278361 h 6358440"/>
                  <a:gd name="connsiteX107" fmla="*/ 583045 w 5490291"/>
                  <a:gd name="connsiteY107" fmla="*/ 6278361 h 6358440"/>
                  <a:gd name="connsiteX108" fmla="*/ 594075 w 5490291"/>
                  <a:gd name="connsiteY108" fmla="*/ 6275921 h 6358440"/>
                  <a:gd name="connsiteX109" fmla="*/ 594075 w 5490291"/>
                  <a:gd name="connsiteY109" fmla="*/ 6275921 h 6358440"/>
                  <a:gd name="connsiteX110" fmla="*/ 605106 w 5490291"/>
                  <a:gd name="connsiteY110" fmla="*/ 6273376 h 6358440"/>
                  <a:gd name="connsiteX111" fmla="*/ 605106 w 5490291"/>
                  <a:gd name="connsiteY111" fmla="*/ 6273376 h 6358440"/>
                  <a:gd name="connsiteX112" fmla="*/ 616137 w 5490291"/>
                  <a:gd name="connsiteY112" fmla="*/ 6270830 h 6358440"/>
                  <a:gd name="connsiteX113" fmla="*/ 616137 w 5490291"/>
                  <a:gd name="connsiteY113" fmla="*/ 6270830 h 6358440"/>
                  <a:gd name="connsiteX114" fmla="*/ 627062 w 5490291"/>
                  <a:gd name="connsiteY114" fmla="*/ 6268285 h 6358440"/>
                  <a:gd name="connsiteX115" fmla="*/ 627062 w 5490291"/>
                  <a:gd name="connsiteY115" fmla="*/ 6268285 h 6358440"/>
                  <a:gd name="connsiteX116" fmla="*/ 638093 w 5490291"/>
                  <a:gd name="connsiteY116" fmla="*/ 6265633 h 6358440"/>
                  <a:gd name="connsiteX117" fmla="*/ 638093 w 5490291"/>
                  <a:gd name="connsiteY117" fmla="*/ 6265633 h 6358440"/>
                  <a:gd name="connsiteX118" fmla="*/ 649124 w 5490291"/>
                  <a:gd name="connsiteY118" fmla="*/ 6262982 h 6358440"/>
                  <a:gd name="connsiteX119" fmla="*/ 649124 w 5490291"/>
                  <a:gd name="connsiteY119" fmla="*/ 6262982 h 6358440"/>
                  <a:gd name="connsiteX120" fmla="*/ 660154 w 5490291"/>
                  <a:gd name="connsiteY120" fmla="*/ 6260224 h 6358440"/>
                  <a:gd name="connsiteX121" fmla="*/ 660154 w 5490291"/>
                  <a:gd name="connsiteY121" fmla="*/ 6260224 h 6358440"/>
                  <a:gd name="connsiteX122" fmla="*/ 671079 w 5490291"/>
                  <a:gd name="connsiteY122" fmla="*/ 6257360 h 6358440"/>
                  <a:gd name="connsiteX123" fmla="*/ 671079 w 5490291"/>
                  <a:gd name="connsiteY123" fmla="*/ 6257360 h 6358440"/>
                  <a:gd name="connsiteX124" fmla="*/ 682110 w 5490291"/>
                  <a:gd name="connsiteY124" fmla="*/ 6254496 h 6358440"/>
                  <a:gd name="connsiteX125" fmla="*/ 682110 w 5490291"/>
                  <a:gd name="connsiteY125" fmla="*/ 6254496 h 6358440"/>
                  <a:gd name="connsiteX126" fmla="*/ 693141 w 5490291"/>
                  <a:gd name="connsiteY126" fmla="*/ 6251633 h 6358440"/>
                  <a:gd name="connsiteX127" fmla="*/ 693141 w 5490291"/>
                  <a:gd name="connsiteY127" fmla="*/ 6251633 h 6358440"/>
                  <a:gd name="connsiteX128" fmla="*/ 704172 w 5490291"/>
                  <a:gd name="connsiteY128" fmla="*/ 6248662 h 6358440"/>
                  <a:gd name="connsiteX129" fmla="*/ 704172 w 5490291"/>
                  <a:gd name="connsiteY129" fmla="*/ 6248662 h 6358440"/>
                  <a:gd name="connsiteX130" fmla="*/ 715097 w 5490291"/>
                  <a:gd name="connsiteY130" fmla="*/ 6245693 h 6358440"/>
                  <a:gd name="connsiteX131" fmla="*/ 715097 w 5490291"/>
                  <a:gd name="connsiteY131" fmla="*/ 6245693 h 6358440"/>
                  <a:gd name="connsiteX132" fmla="*/ 726128 w 5490291"/>
                  <a:gd name="connsiteY132" fmla="*/ 6242617 h 6358440"/>
                  <a:gd name="connsiteX133" fmla="*/ 726128 w 5490291"/>
                  <a:gd name="connsiteY133" fmla="*/ 6242617 h 6358440"/>
                  <a:gd name="connsiteX134" fmla="*/ 737158 w 5490291"/>
                  <a:gd name="connsiteY134" fmla="*/ 6239435 h 6358440"/>
                  <a:gd name="connsiteX135" fmla="*/ 737158 w 5490291"/>
                  <a:gd name="connsiteY135" fmla="*/ 6239435 h 6358440"/>
                  <a:gd name="connsiteX136" fmla="*/ 748083 w 5490291"/>
                  <a:gd name="connsiteY136" fmla="*/ 6236253 h 6358440"/>
                  <a:gd name="connsiteX137" fmla="*/ 748083 w 5490291"/>
                  <a:gd name="connsiteY137" fmla="*/ 6236253 h 6358440"/>
                  <a:gd name="connsiteX138" fmla="*/ 759114 w 5490291"/>
                  <a:gd name="connsiteY138" fmla="*/ 6232965 h 6358440"/>
                  <a:gd name="connsiteX139" fmla="*/ 759114 w 5490291"/>
                  <a:gd name="connsiteY139" fmla="*/ 6232965 h 6358440"/>
                  <a:gd name="connsiteX140" fmla="*/ 770145 w 5490291"/>
                  <a:gd name="connsiteY140" fmla="*/ 6229677 h 6358440"/>
                  <a:gd name="connsiteX141" fmla="*/ 770145 w 5490291"/>
                  <a:gd name="connsiteY141" fmla="*/ 6229677 h 6358440"/>
                  <a:gd name="connsiteX142" fmla="*/ 781176 w 5490291"/>
                  <a:gd name="connsiteY142" fmla="*/ 6226283 h 6358440"/>
                  <a:gd name="connsiteX143" fmla="*/ 781176 w 5490291"/>
                  <a:gd name="connsiteY143" fmla="*/ 6226283 h 6358440"/>
                  <a:gd name="connsiteX144" fmla="*/ 792101 w 5490291"/>
                  <a:gd name="connsiteY144" fmla="*/ 6222782 h 6358440"/>
                  <a:gd name="connsiteX145" fmla="*/ 792101 w 5490291"/>
                  <a:gd name="connsiteY145" fmla="*/ 6222782 h 6358440"/>
                  <a:gd name="connsiteX146" fmla="*/ 803131 w 5490291"/>
                  <a:gd name="connsiteY146" fmla="*/ 6219283 h 6358440"/>
                  <a:gd name="connsiteX147" fmla="*/ 803131 w 5490291"/>
                  <a:gd name="connsiteY147" fmla="*/ 6219283 h 6358440"/>
                  <a:gd name="connsiteX148" fmla="*/ 814162 w 5490291"/>
                  <a:gd name="connsiteY148" fmla="*/ 6215782 h 6358440"/>
                  <a:gd name="connsiteX149" fmla="*/ 814162 w 5490291"/>
                  <a:gd name="connsiteY149" fmla="*/ 6215782 h 6358440"/>
                  <a:gd name="connsiteX150" fmla="*/ 825193 w 5490291"/>
                  <a:gd name="connsiteY150" fmla="*/ 6212070 h 6358440"/>
                  <a:gd name="connsiteX151" fmla="*/ 825193 w 5490291"/>
                  <a:gd name="connsiteY151" fmla="*/ 6212070 h 6358440"/>
                  <a:gd name="connsiteX152" fmla="*/ 836118 w 5490291"/>
                  <a:gd name="connsiteY152" fmla="*/ 6208357 h 6358440"/>
                  <a:gd name="connsiteX153" fmla="*/ 836118 w 5490291"/>
                  <a:gd name="connsiteY153" fmla="*/ 6208357 h 6358440"/>
                  <a:gd name="connsiteX154" fmla="*/ 847149 w 5490291"/>
                  <a:gd name="connsiteY154" fmla="*/ 6204539 h 6358440"/>
                  <a:gd name="connsiteX155" fmla="*/ 847149 w 5490291"/>
                  <a:gd name="connsiteY155" fmla="*/ 6204539 h 6358440"/>
                  <a:gd name="connsiteX156" fmla="*/ 858180 w 5490291"/>
                  <a:gd name="connsiteY156" fmla="*/ 6200721 h 6358440"/>
                  <a:gd name="connsiteX157" fmla="*/ 858180 w 5490291"/>
                  <a:gd name="connsiteY157" fmla="*/ 6200721 h 6358440"/>
                  <a:gd name="connsiteX158" fmla="*/ 869210 w 5490291"/>
                  <a:gd name="connsiteY158" fmla="*/ 6196797 h 6358440"/>
                  <a:gd name="connsiteX159" fmla="*/ 869210 w 5490291"/>
                  <a:gd name="connsiteY159" fmla="*/ 6196797 h 6358440"/>
                  <a:gd name="connsiteX160" fmla="*/ 880135 w 5490291"/>
                  <a:gd name="connsiteY160" fmla="*/ 6192766 h 6358440"/>
                  <a:gd name="connsiteX161" fmla="*/ 880135 w 5490291"/>
                  <a:gd name="connsiteY161" fmla="*/ 6192766 h 6358440"/>
                  <a:gd name="connsiteX162" fmla="*/ 891166 w 5490291"/>
                  <a:gd name="connsiteY162" fmla="*/ 6188629 h 6358440"/>
                  <a:gd name="connsiteX163" fmla="*/ 891166 w 5490291"/>
                  <a:gd name="connsiteY163" fmla="*/ 6188629 h 6358440"/>
                  <a:gd name="connsiteX164" fmla="*/ 902197 w 5490291"/>
                  <a:gd name="connsiteY164" fmla="*/ 6184493 h 6358440"/>
                  <a:gd name="connsiteX165" fmla="*/ 902197 w 5490291"/>
                  <a:gd name="connsiteY165" fmla="*/ 6184493 h 6358440"/>
                  <a:gd name="connsiteX166" fmla="*/ 913228 w 5490291"/>
                  <a:gd name="connsiteY166" fmla="*/ 6180250 h 6358440"/>
                  <a:gd name="connsiteX167" fmla="*/ 913228 w 5490291"/>
                  <a:gd name="connsiteY167" fmla="*/ 6180250 h 6358440"/>
                  <a:gd name="connsiteX168" fmla="*/ 924153 w 5490291"/>
                  <a:gd name="connsiteY168" fmla="*/ 6175901 h 6358440"/>
                  <a:gd name="connsiteX169" fmla="*/ 924153 w 5490291"/>
                  <a:gd name="connsiteY169" fmla="*/ 6175901 h 6358440"/>
                  <a:gd name="connsiteX170" fmla="*/ 935183 w 5490291"/>
                  <a:gd name="connsiteY170" fmla="*/ 6171553 h 6358440"/>
                  <a:gd name="connsiteX171" fmla="*/ 935183 w 5490291"/>
                  <a:gd name="connsiteY171" fmla="*/ 6171553 h 6358440"/>
                  <a:gd name="connsiteX172" fmla="*/ 946214 w 5490291"/>
                  <a:gd name="connsiteY172" fmla="*/ 6167098 h 6358440"/>
                  <a:gd name="connsiteX173" fmla="*/ 946214 w 5490291"/>
                  <a:gd name="connsiteY173" fmla="*/ 6167098 h 6358440"/>
                  <a:gd name="connsiteX174" fmla="*/ 957139 w 5490291"/>
                  <a:gd name="connsiteY174" fmla="*/ 6162537 h 6358440"/>
                  <a:gd name="connsiteX175" fmla="*/ 957139 w 5490291"/>
                  <a:gd name="connsiteY175" fmla="*/ 6162537 h 6358440"/>
                  <a:gd name="connsiteX176" fmla="*/ 968170 w 5490291"/>
                  <a:gd name="connsiteY176" fmla="*/ 6157870 h 6358440"/>
                  <a:gd name="connsiteX177" fmla="*/ 968170 w 5490291"/>
                  <a:gd name="connsiteY177" fmla="*/ 6157870 h 6358440"/>
                  <a:gd name="connsiteX178" fmla="*/ 979201 w 5490291"/>
                  <a:gd name="connsiteY178" fmla="*/ 6153097 h 6358440"/>
                  <a:gd name="connsiteX179" fmla="*/ 979201 w 5490291"/>
                  <a:gd name="connsiteY179" fmla="*/ 6153097 h 6358440"/>
                  <a:gd name="connsiteX180" fmla="*/ 990232 w 5490291"/>
                  <a:gd name="connsiteY180" fmla="*/ 6148218 h 6358440"/>
                  <a:gd name="connsiteX181" fmla="*/ 990232 w 5490291"/>
                  <a:gd name="connsiteY181" fmla="*/ 6148218 h 6358440"/>
                  <a:gd name="connsiteX182" fmla="*/ 1001156 w 5490291"/>
                  <a:gd name="connsiteY182" fmla="*/ 6143339 h 6358440"/>
                  <a:gd name="connsiteX183" fmla="*/ 1001156 w 5490291"/>
                  <a:gd name="connsiteY183" fmla="*/ 6143339 h 6358440"/>
                  <a:gd name="connsiteX184" fmla="*/ 1012187 w 5490291"/>
                  <a:gd name="connsiteY184" fmla="*/ 6138354 h 6358440"/>
                  <a:gd name="connsiteX185" fmla="*/ 1012187 w 5490291"/>
                  <a:gd name="connsiteY185" fmla="*/ 6138354 h 6358440"/>
                  <a:gd name="connsiteX186" fmla="*/ 1023218 w 5490291"/>
                  <a:gd name="connsiteY186" fmla="*/ 6133263 h 6358440"/>
                  <a:gd name="connsiteX187" fmla="*/ 1023218 w 5490291"/>
                  <a:gd name="connsiteY187" fmla="*/ 6133263 h 6358440"/>
                  <a:gd name="connsiteX188" fmla="*/ 1034249 w 5490291"/>
                  <a:gd name="connsiteY188" fmla="*/ 6128065 h 6358440"/>
                  <a:gd name="connsiteX189" fmla="*/ 1034249 w 5490291"/>
                  <a:gd name="connsiteY189" fmla="*/ 6128065 h 6358440"/>
                  <a:gd name="connsiteX190" fmla="*/ 1045174 w 5490291"/>
                  <a:gd name="connsiteY190" fmla="*/ 6122762 h 6358440"/>
                  <a:gd name="connsiteX191" fmla="*/ 1045174 w 5490291"/>
                  <a:gd name="connsiteY191" fmla="*/ 6122762 h 6358440"/>
                  <a:gd name="connsiteX192" fmla="*/ 1056205 w 5490291"/>
                  <a:gd name="connsiteY192" fmla="*/ 6117353 h 6358440"/>
                  <a:gd name="connsiteX193" fmla="*/ 1056205 w 5490291"/>
                  <a:gd name="connsiteY193" fmla="*/ 6117353 h 6358440"/>
                  <a:gd name="connsiteX194" fmla="*/ 1067235 w 5490291"/>
                  <a:gd name="connsiteY194" fmla="*/ 6111838 h 6358440"/>
                  <a:gd name="connsiteX195" fmla="*/ 1067235 w 5490291"/>
                  <a:gd name="connsiteY195" fmla="*/ 6111838 h 6358440"/>
                  <a:gd name="connsiteX196" fmla="*/ 1078266 w 5490291"/>
                  <a:gd name="connsiteY196" fmla="*/ 6106216 h 6358440"/>
                  <a:gd name="connsiteX197" fmla="*/ 1078266 w 5490291"/>
                  <a:gd name="connsiteY197" fmla="*/ 6106216 h 6358440"/>
                  <a:gd name="connsiteX198" fmla="*/ 1089191 w 5490291"/>
                  <a:gd name="connsiteY198" fmla="*/ 6100489 h 6358440"/>
                  <a:gd name="connsiteX199" fmla="*/ 1089191 w 5490291"/>
                  <a:gd name="connsiteY199" fmla="*/ 6100489 h 6358440"/>
                  <a:gd name="connsiteX200" fmla="*/ 1100222 w 5490291"/>
                  <a:gd name="connsiteY200" fmla="*/ 6094761 h 6358440"/>
                  <a:gd name="connsiteX201" fmla="*/ 1100222 w 5490291"/>
                  <a:gd name="connsiteY201" fmla="*/ 6094761 h 6358440"/>
                  <a:gd name="connsiteX202" fmla="*/ 1111253 w 5490291"/>
                  <a:gd name="connsiteY202" fmla="*/ 6088822 h 6358440"/>
                  <a:gd name="connsiteX203" fmla="*/ 1111253 w 5490291"/>
                  <a:gd name="connsiteY203" fmla="*/ 6088822 h 6358440"/>
                  <a:gd name="connsiteX204" fmla="*/ 1122178 w 5490291"/>
                  <a:gd name="connsiteY204" fmla="*/ 6082776 h 6358440"/>
                  <a:gd name="connsiteX205" fmla="*/ 1122178 w 5490291"/>
                  <a:gd name="connsiteY205" fmla="*/ 6082776 h 6358440"/>
                  <a:gd name="connsiteX206" fmla="*/ 1133209 w 5490291"/>
                  <a:gd name="connsiteY206" fmla="*/ 6076624 h 6358440"/>
                  <a:gd name="connsiteX207" fmla="*/ 1133209 w 5490291"/>
                  <a:gd name="connsiteY207" fmla="*/ 6076624 h 6358440"/>
                  <a:gd name="connsiteX208" fmla="*/ 1144239 w 5490291"/>
                  <a:gd name="connsiteY208" fmla="*/ 6070472 h 6358440"/>
                  <a:gd name="connsiteX209" fmla="*/ 1144239 w 5490291"/>
                  <a:gd name="connsiteY209" fmla="*/ 6070472 h 6358440"/>
                  <a:gd name="connsiteX210" fmla="*/ 1155270 w 5490291"/>
                  <a:gd name="connsiteY210" fmla="*/ 6064108 h 6358440"/>
                  <a:gd name="connsiteX211" fmla="*/ 1155270 w 5490291"/>
                  <a:gd name="connsiteY211" fmla="*/ 6064108 h 6358440"/>
                  <a:gd name="connsiteX212" fmla="*/ 1166195 w 5490291"/>
                  <a:gd name="connsiteY212" fmla="*/ 6057638 h 6358440"/>
                  <a:gd name="connsiteX213" fmla="*/ 1166195 w 5490291"/>
                  <a:gd name="connsiteY213" fmla="*/ 6057638 h 6358440"/>
                  <a:gd name="connsiteX214" fmla="*/ 1177226 w 5490291"/>
                  <a:gd name="connsiteY214" fmla="*/ 6051062 h 6358440"/>
                  <a:gd name="connsiteX215" fmla="*/ 1177226 w 5490291"/>
                  <a:gd name="connsiteY215" fmla="*/ 6051062 h 6358440"/>
                  <a:gd name="connsiteX216" fmla="*/ 1188257 w 5490291"/>
                  <a:gd name="connsiteY216" fmla="*/ 6044380 h 6358440"/>
                  <a:gd name="connsiteX217" fmla="*/ 1188257 w 5490291"/>
                  <a:gd name="connsiteY217" fmla="*/ 6044380 h 6358440"/>
                  <a:gd name="connsiteX218" fmla="*/ 1199288 w 5490291"/>
                  <a:gd name="connsiteY218" fmla="*/ 6037485 h 6358440"/>
                  <a:gd name="connsiteX219" fmla="*/ 1199288 w 5490291"/>
                  <a:gd name="connsiteY219" fmla="*/ 6037485 h 6358440"/>
                  <a:gd name="connsiteX220" fmla="*/ 1210212 w 5490291"/>
                  <a:gd name="connsiteY220" fmla="*/ 6030591 h 6358440"/>
                  <a:gd name="connsiteX221" fmla="*/ 1210212 w 5490291"/>
                  <a:gd name="connsiteY221" fmla="*/ 6030591 h 6358440"/>
                  <a:gd name="connsiteX222" fmla="*/ 1221243 w 5490291"/>
                  <a:gd name="connsiteY222" fmla="*/ 6023485 h 6358440"/>
                  <a:gd name="connsiteX223" fmla="*/ 1221243 w 5490291"/>
                  <a:gd name="connsiteY223" fmla="*/ 6023485 h 6358440"/>
                  <a:gd name="connsiteX224" fmla="*/ 1232274 w 5490291"/>
                  <a:gd name="connsiteY224" fmla="*/ 6016272 h 6358440"/>
                  <a:gd name="connsiteX225" fmla="*/ 1232274 w 5490291"/>
                  <a:gd name="connsiteY225" fmla="*/ 6016272 h 6358440"/>
                  <a:gd name="connsiteX226" fmla="*/ 1243305 w 5490291"/>
                  <a:gd name="connsiteY226" fmla="*/ 6008954 h 6358440"/>
                  <a:gd name="connsiteX227" fmla="*/ 1243305 w 5490291"/>
                  <a:gd name="connsiteY227" fmla="*/ 6008954 h 6358440"/>
                  <a:gd name="connsiteX228" fmla="*/ 1254230 w 5490291"/>
                  <a:gd name="connsiteY228" fmla="*/ 6001529 h 6358440"/>
                  <a:gd name="connsiteX229" fmla="*/ 1254230 w 5490291"/>
                  <a:gd name="connsiteY229" fmla="*/ 6001529 h 6358440"/>
                  <a:gd name="connsiteX230" fmla="*/ 1265261 w 5490291"/>
                  <a:gd name="connsiteY230" fmla="*/ 5993892 h 6358440"/>
                  <a:gd name="connsiteX231" fmla="*/ 1265261 w 5490291"/>
                  <a:gd name="connsiteY231" fmla="*/ 5993892 h 6358440"/>
                  <a:gd name="connsiteX232" fmla="*/ 1276292 w 5490291"/>
                  <a:gd name="connsiteY232" fmla="*/ 5986255 h 6358440"/>
                  <a:gd name="connsiteX233" fmla="*/ 1276292 w 5490291"/>
                  <a:gd name="connsiteY233" fmla="*/ 5986255 h 6358440"/>
                  <a:gd name="connsiteX234" fmla="*/ 1287216 w 5490291"/>
                  <a:gd name="connsiteY234" fmla="*/ 5978407 h 6358440"/>
                  <a:gd name="connsiteX235" fmla="*/ 1287216 w 5490291"/>
                  <a:gd name="connsiteY235" fmla="*/ 5978407 h 6358440"/>
                  <a:gd name="connsiteX236" fmla="*/ 1298247 w 5490291"/>
                  <a:gd name="connsiteY236" fmla="*/ 5970345 h 6358440"/>
                  <a:gd name="connsiteX237" fmla="*/ 1298247 w 5490291"/>
                  <a:gd name="connsiteY237" fmla="*/ 5970345 h 6358440"/>
                  <a:gd name="connsiteX238" fmla="*/ 1309278 w 5490291"/>
                  <a:gd name="connsiteY238" fmla="*/ 5962284 h 6358440"/>
                  <a:gd name="connsiteX239" fmla="*/ 1309278 w 5490291"/>
                  <a:gd name="connsiteY239" fmla="*/ 5962284 h 6358440"/>
                  <a:gd name="connsiteX240" fmla="*/ 1320309 w 5490291"/>
                  <a:gd name="connsiteY240" fmla="*/ 5954012 h 6358440"/>
                  <a:gd name="connsiteX241" fmla="*/ 1320309 w 5490291"/>
                  <a:gd name="connsiteY241" fmla="*/ 5954012 h 6358440"/>
                  <a:gd name="connsiteX242" fmla="*/ 1331234 w 5490291"/>
                  <a:gd name="connsiteY242" fmla="*/ 5945526 h 6358440"/>
                  <a:gd name="connsiteX243" fmla="*/ 1331234 w 5490291"/>
                  <a:gd name="connsiteY243" fmla="*/ 5945526 h 6358440"/>
                  <a:gd name="connsiteX244" fmla="*/ 1342265 w 5490291"/>
                  <a:gd name="connsiteY244" fmla="*/ 5936935 h 6358440"/>
                  <a:gd name="connsiteX245" fmla="*/ 1342265 w 5490291"/>
                  <a:gd name="connsiteY245" fmla="*/ 5936935 h 6358440"/>
                  <a:gd name="connsiteX246" fmla="*/ 1353295 w 5490291"/>
                  <a:gd name="connsiteY246" fmla="*/ 5928238 h 6358440"/>
                  <a:gd name="connsiteX247" fmla="*/ 1353295 w 5490291"/>
                  <a:gd name="connsiteY247" fmla="*/ 5928238 h 6358440"/>
                  <a:gd name="connsiteX248" fmla="*/ 1364326 w 5490291"/>
                  <a:gd name="connsiteY248" fmla="*/ 5919434 h 6358440"/>
                  <a:gd name="connsiteX249" fmla="*/ 1364326 w 5490291"/>
                  <a:gd name="connsiteY249" fmla="*/ 5919434 h 6358440"/>
                  <a:gd name="connsiteX250" fmla="*/ 1375251 w 5490291"/>
                  <a:gd name="connsiteY250" fmla="*/ 5910419 h 6358440"/>
                  <a:gd name="connsiteX251" fmla="*/ 1375251 w 5490291"/>
                  <a:gd name="connsiteY251" fmla="*/ 5910419 h 6358440"/>
                  <a:gd name="connsiteX252" fmla="*/ 1386282 w 5490291"/>
                  <a:gd name="connsiteY252" fmla="*/ 5901191 h 6358440"/>
                  <a:gd name="connsiteX253" fmla="*/ 1386282 w 5490291"/>
                  <a:gd name="connsiteY253" fmla="*/ 5901191 h 6358440"/>
                  <a:gd name="connsiteX254" fmla="*/ 1397313 w 5490291"/>
                  <a:gd name="connsiteY254" fmla="*/ 5891857 h 6358440"/>
                  <a:gd name="connsiteX255" fmla="*/ 1397313 w 5490291"/>
                  <a:gd name="connsiteY255" fmla="*/ 5891857 h 6358440"/>
                  <a:gd name="connsiteX256" fmla="*/ 1408344 w 5490291"/>
                  <a:gd name="connsiteY256" fmla="*/ 5882417 h 6358440"/>
                  <a:gd name="connsiteX257" fmla="*/ 1408344 w 5490291"/>
                  <a:gd name="connsiteY257" fmla="*/ 5882417 h 6358440"/>
                  <a:gd name="connsiteX258" fmla="*/ 1419268 w 5490291"/>
                  <a:gd name="connsiteY258" fmla="*/ 5872765 h 6358440"/>
                  <a:gd name="connsiteX259" fmla="*/ 1419268 w 5490291"/>
                  <a:gd name="connsiteY259" fmla="*/ 5872765 h 6358440"/>
                  <a:gd name="connsiteX260" fmla="*/ 1430299 w 5490291"/>
                  <a:gd name="connsiteY260" fmla="*/ 5863007 h 6358440"/>
                  <a:gd name="connsiteX261" fmla="*/ 1430299 w 5490291"/>
                  <a:gd name="connsiteY261" fmla="*/ 5863007 h 6358440"/>
                  <a:gd name="connsiteX262" fmla="*/ 1441330 w 5490291"/>
                  <a:gd name="connsiteY262" fmla="*/ 5852930 h 6358440"/>
                  <a:gd name="connsiteX263" fmla="*/ 1441330 w 5490291"/>
                  <a:gd name="connsiteY263" fmla="*/ 5852930 h 6358440"/>
                  <a:gd name="connsiteX264" fmla="*/ 1452361 w 5490291"/>
                  <a:gd name="connsiteY264" fmla="*/ 5842855 h 6358440"/>
                  <a:gd name="connsiteX265" fmla="*/ 1452361 w 5490291"/>
                  <a:gd name="connsiteY265" fmla="*/ 5842855 h 6358440"/>
                  <a:gd name="connsiteX266" fmla="*/ 1463286 w 5490291"/>
                  <a:gd name="connsiteY266" fmla="*/ 5832566 h 6358440"/>
                  <a:gd name="connsiteX267" fmla="*/ 1463286 w 5490291"/>
                  <a:gd name="connsiteY267" fmla="*/ 5832566 h 6358440"/>
                  <a:gd name="connsiteX268" fmla="*/ 1474317 w 5490291"/>
                  <a:gd name="connsiteY268" fmla="*/ 5822065 h 6358440"/>
                  <a:gd name="connsiteX269" fmla="*/ 1474317 w 5490291"/>
                  <a:gd name="connsiteY269" fmla="*/ 5822065 h 6358440"/>
                  <a:gd name="connsiteX270" fmla="*/ 1485347 w 5490291"/>
                  <a:gd name="connsiteY270" fmla="*/ 5811353 h 6358440"/>
                  <a:gd name="connsiteX271" fmla="*/ 1485347 w 5490291"/>
                  <a:gd name="connsiteY271" fmla="*/ 5811353 h 6358440"/>
                  <a:gd name="connsiteX272" fmla="*/ 1496272 w 5490291"/>
                  <a:gd name="connsiteY272" fmla="*/ 5800534 h 6358440"/>
                  <a:gd name="connsiteX273" fmla="*/ 1496272 w 5490291"/>
                  <a:gd name="connsiteY273" fmla="*/ 5800534 h 6358440"/>
                  <a:gd name="connsiteX274" fmla="*/ 1507303 w 5490291"/>
                  <a:gd name="connsiteY274" fmla="*/ 5789503 h 6358440"/>
                  <a:gd name="connsiteX275" fmla="*/ 1507303 w 5490291"/>
                  <a:gd name="connsiteY275" fmla="*/ 5789503 h 6358440"/>
                  <a:gd name="connsiteX276" fmla="*/ 1518334 w 5490291"/>
                  <a:gd name="connsiteY276" fmla="*/ 5778366 h 6358440"/>
                  <a:gd name="connsiteX277" fmla="*/ 1518334 w 5490291"/>
                  <a:gd name="connsiteY277" fmla="*/ 5778366 h 6358440"/>
                  <a:gd name="connsiteX278" fmla="*/ 1529365 w 5490291"/>
                  <a:gd name="connsiteY278" fmla="*/ 5767017 h 6358440"/>
                  <a:gd name="connsiteX279" fmla="*/ 1529365 w 5490291"/>
                  <a:gd name="connsiteY279" fmla="*/ 5767017 h 6358440"/>
                  <a:gd name="connsiteX280" fmla="*/ 1540290 w 5490291"/>
                  <a:gd name="connsiteY280" fmla="*/ 5755456 h 6358440"/>
                  <a:gd name="connsiteX281" fmla="*/ 1540290 w 5490291"/>
                  <a:gd name="connsiteY281" fmla="*/ 5755456 h 6358440"/>
                  <a:gd name="connsiteX282" fmla="*/ 1551320 w 5490291"/>
                  <a:gd name="connsiteY282" fmla="*/ 5743683 h 6358440"/>
                  <a:gd name="connsiteX283" fmla="*/ 1551320 w 5490291"/>
                  <a:gd name="connsiteY283" fmla="*/ 5743683 h 6358440"/>
                  <a:gd name="connsiteX284" fmla="*/ 1562351 w 5490291"/>
                  <a:gd name="connsiteY284" fmla="*/ 5731803 h 6358440"/>
                  <a:gd name="connsiteX285" fmla="*/ 1562351 w 5490291"/>
                  <a:gd name="connsiteY285" fmla="*/ 5731803 h 6358440"/>
                  <a:gd name="connsiteX286" fmla="*/ 1573382 w 5490291"/>
                  <a:gd name="connsiteY286" fmla="*/ 5719606 h 6358440"/>
                  <a:gd name="connsiteX287" fmla="*/ 1573382 w 5490291"/>
                  <a:gd name="connsiteY287" fmla="*/ 5719606 h 6358440"/>
                  <a:gd name="connsiteX288" fmla="*/ 1584307 w 5490291"/>
                  <a:gd name="connsiteY288" fmla="*/ 5707302 h 6358440"/>
                  <a:gd name="connsiteX289" fmla="*/ 1584307 w 5490291"/>
                  <a:gd name="connsiteY289" fmla="*/ 5707302 h 6358440"/>
                  <a:gd name="connsiteX290" fmla="*/ 1595338 w 5490291"/>
                  <a:gd name="connsiteY290" fmla="*/ 5694786 h 6358440"/>
                  <a:gd name="connsiteX291" fmla="*/ 1595338 w 5490291"/>
                  <a:gd name="connsiteY291" fmla="*/ 5694786 h 6358440"/>
                  <a:gd name="connsiteX292" fmla="*/ 1606369 w 5490291"/>
                  <a:gd name="connsiteY292" fmla="*/ 5682058 h 6358440"/>
                  <a:gd name="connsiteX293" fmla="*/ 1606369 w 5490291"/>
                  <a:gd name="connsiteY293" fmla="*/ 5682058 h 6358440"/>
                  <a:gd name="connsiteX294" fmla="*/ 1617400 w 5490291"/>
                  <a:gd name="connsiteY294" fmla="*/ 5669225 h 6358440"/>
                  <a:gd name="connsiteX295" fmla="*/ 1617400 w 5490291"/>
                  <a:gd name="connsiteY295" fmla="*/ 5669225 h 6358440"/>
                  <a:gd name="connsiteX296" fmla="*/ 1628324 w 5490291"/>
                  <a:gd name="connsiteY296" fmla="*/ 5656072 h 6358440"/>
                  <a:gd name="connsiteX297" fmla="*/ 1628324 w 5490291"/>
                  <a:gd name="connsiteY297" fmla="*/ 5656072 h 6358440"/>
                  <a:gd name="connsiteX298" fmla="*/ 1639355 w 5490291"/>
                  <a:gd name="connsiteY298" fmla="*/ 5642708 h 6358440"/>
                  <a:gd name="connsiteX299" fmla="*/ 1639355 w 5490291"/>
                  <a:gd name="connsiteY299" fmla="*/ 5642708 h 6358440"/>
                  <a:gd name="connsiteX300" fmla="*/ 1650386 w 5490291"/>
                  <a:gd name="connsiteY300" fmla="*/ 5629238 h 6358440"/>
                  <a:gd name="connsiteX301" fmla="*/ 1650386 w 5490291"/>
                  <a:gd name="connsiteY301" fmla="*/ 5629238 h 6358440"/>
                  <a:gd name="connsiteX302" fmla="*/ 1661311 w 5490291"/>
                  <a:gd name="connsiteY302" fmla="*/ 5615555 h 6358440"/>
                  <a:gd name="connsiteX303" fmla="*/ 1661311 w 5490291"/>
                  <a:gd name="connsiteY303" fmla="*/ 5615555 h 6358440"/>
                  <a:gd name="connsiteX304" fmla="*/ 1672342 w 5490291"/>
                  <a:gd name="connsiteY304" fmla="*/ 5601555 h 6358440"/>
                  <a:gd name="connsiteX305" fmla="*/ 1672342 w 5490291"/>
                  <a:gd name="connsiteY305" fmla="*/ 5601555 h 6358440"/>
                  <a:gd name="connsiteX306" fmla="*/ 1683373 w 5490291"/>
                  <a:gd name="connsiteY306" fmla="*/ 5587448 h 6358440"/>
                  <a:gd name="connsiteX307" fmla="*/ 1683373 w 5490291"/>
                  <a:gd name="connsiteY307" fmla="*/ 5587448 h 6358440"/>
                  <a:gd name="connsiteX308" fmla="*/ 1694403 w 5490291"/>
                  <a:gd name="connsiteY308" fmla="*/ 5573023 h 6358440"/>
                  <a:gd name="connsiteX309" fmla="*/ 1694403 w 5490291"/>
                  <a:gd name="connsiteY309" fmla="*/ 5573023 h 6358440"/>
                  <a:gd name="connsiteX310" fmla="*/ 1705328 w 5490291"/>
                  <a:gd name="connsiteY310" fmla="*/ 5558492 h 6358440"/>
                  <a:gd name="connsiteX311" fmla="*/ 1705328 w 5490291"/>
                  <a:gd name="connsiteY311" fmla="*/ 5558492 h 6358440"/>
                  <a:gd name="connsiteX312" fmla="*/ 1716359 w 5490291"/>
                  <a:gd name="connsiteY312" fmla="*/ 5543749 h 6358440"/>
                  <a:gd name="connsiteX313" fmla="*/ 1716359 w 5490291"/>
                  <a:gd name="connsiteY313" fmla="*/ 5543749 h 6358440"/>
                  <a:gd name="connsiteX314" fmla="*/ 1727390 w 5490291"/>
                  <a:gd name="connsiteY314" fmla="*/ 5528687 h 6358440"/>
                  <a:gd name="connsiteX315" fmla="*/ 1727390 w 5490291"/>
                  <a:gd name="connsiteY315" fmla="*/ 5528687 h 6358440"/>
                  <a:gd name="connsiteX316" fmla="*/ 1738421 w 5490291"/>
                  <a:gd name="connsiteY316" fmla="*/ 5513414 h 6358440"/>
                  <a:gd name="connsiteX317" fmla="*/ 1738421 w 5490291"/>
                  <a:gd name="connsiteY317" fmla="*/ 5513414 h 6358440"/>
                  <a:gd name="connsiteX318" fmla="*/ 1749346 w 5490291"/>
                  <a:gd name="connsiteY318" fmla="*/ 5498034 h 6358440"/>
                  <a:gd name="connsiteX319" fmla="*/ 1749346 w 5490291"/>
                  <a:gd name="connsiteY319" fmla="*/ 5498034 h 6358440"/>
                  <a:gd name="connsiteX320" fmla="*/ 1760376 w 5490291"/>
                  <a:gd name="connsiteY320" fmla="*/ 5482336 h 6358440"/>
                  <a:gd name="connsiteX321" fmla="*/ 1760376 w 5490291"/>
                  <a:gd name="connsiteY321" fmla="*/ 5482336 h 6358440"/>
                  <a:gd name="connsiteX322" fmla="*/ 1771407 w 5490291"/>
                  <a:gd name="connsiteY322" fmla="*/ 5466426 h 6358440"/>
                  <a:gd name="connsiteX323" fmla="*/ 1771407 w 5490291"/>
                  <a:gd name="connsiteY323" fmla="*/ 5466426 h 6358440"/>
                  <a:gd name="connsiteX324" fmla="*/ 1782438 w 5490291"/>
                  <a:gd name="connsiteY324" fmla="*/ 5450305 h 6358440"/>
                  <a:gd name="connsiteX325" fmla="*/ 1782438 w 5490291"/>
                  <a:gd name="connsiteY325" fmla="*/ 5450305 h 6358440"/>
                  <a:gd name="connsiteX326" fmla="*/ 1793363 w 5490291"/>
                  <a:gd name="connsiteY326" fmla="*/ 5433864 h 6358440"/>
                  <a:gd name="connsiteX327" fmla="*/ 1793363 w 5490291"/>
                  <a:gd name="connsiteY327" fmla="*/ 5433864 h 6358440"/>
                  <a:gd name="connsiteX328" fmla="*/ 1804394 w 5490291"/>
                  <a:gd name="connsiteY328" fmla="*/ 5417318 h 6358440"/>
                  <a:gd name="connsiteX329" fmla="*/ 1804394 w 5490291"/>
                  <a:gd name="connsiteY329" fmla="*/ 5417318 h 6358440"/>
                  <a:gd name="connsiteX330" fmla="*/ 1815425 w 5490291"/>
                  <a:gd name="connsiteY330" fmla="*/ 5400453 h 6358440"/>
                  <a:gd name="connsiteX331" fmla="*/ 1815425 w 5490291"/>
                  <a:gd name="connsiteY331" fmla="*/ 5400453 h 6358440"/>
                  <a:gd name="connsiteX332" fmla="*/ 1826349 w 5490291"/>
                  <a:gd name="connsiteY332" fmla="*/ 5383377 h 6358440"/>
                  <a:gd name="connsiteX333" fmla="*/ 1826349 w 5490291"/>
                  <a:gd name="connsiteY333" fmla="*/ 5383377 h 6358440"/>
                  <a:gd name="connsiteX334" fmla="*/ 1837380 w 5490291"/>
                  <a:gd name="connsiteY334" fmla="*/ 5366088 h 6358440"/>
                  <a:gd name="connsiteX335" fmla="*/ 1837380 w 5490291"/>
                  <a:gd name="connsiteY335" fmla="*/ 5366088 h 6358440"/>
                  <a:gd name="connsiteX336" fmla="*/ 1848411 w 5490291"/>
                  <a:gd name="connsiteY336" fmla="*/ 5348587 h 6358440"/>
                  <a:gd name="connsiteX337" fmla="*/ 1848411 w 5490291"/>
                  <a:gd name="connsiteY337" fmla="*/ 5348587 h 6358440"/>
                  <a:gd name="connsiteX338" fmla="*/ 1859442 w 5490291"/>
                  <a:gd name="connsiteY338" fmla="*/ 5330768 h 6358440"/>
                  <a:gd name="connsiteX339" fmla="*/ 1859442 w 5490291"/>
                  <a:gd name="connsiteY339" fmla="*/ 5330768 h 6358440"/>
                  <a:gd name="connsiteX340" fmla="*/ 1870367 w 5490291"/>
                  <a:gd name="connsiteY340" fmla="*/ 5312843 h 6358440"/>
                  <a:gd name="connsiteX341" fmla="*/ 1870367 w 5490291"/>
                  <a:gd name="connsiteY341" fmla="*/ 5312843 h 6358440"/>
                  <a:gd name="connsiteX342" fmla="*/ 1881398 w 5490291"/>
                  <a:gd name="connsiteY342" fmla="*/ 5294600 h 6358440"/>
                  <a:gd name="connsiteX343" fmla="*/ 1881398 w 5490291"/>
                  <a:gd name="connsiteY343" fmla="*/ 5294600 h 6358440"/>
                  <a:gd name="connsiteX344" fmla="*/ 1892429 w 5490291"/>
                  <a:gd name="connsiteY344" fmla="*/ 5276038 h 6358440"/>
                  <a:gd name="connsiteX345" fmla="*/ 1892429 w 5490291"/>
                  <a:gd name="connsiteY345" fmla="*/ 5276038 h 6358440"/>
                  <a:gd name="connsiteX346" fmla="*/ 1903459 w 5490291"/>
                  <a:gd name="connsiteY346" fmla="*/ 5257371 h 6358440"/>
                  <a:gd name="connsiteX347" fmla="*/ 1903459 w 5490291"/>
                  <a:gd name="connsiteY347" fmla="*/ 5257371 h 6358440"/>
                  <a:gd name="connsiteX348" fmla="*/ 1914384 w 5490291"/>
                  <a:gd name="connsiteY348" fmla="*/ 5238384 h 6358440"/>
                  <a:gd name="connsiteX349" fmla="*/ 1914384 w 5490291"/>
                  <a:gd name="connsiteY349" fmla="*/ 5238384 h 6358440"/>
                  <a:gd name="connsiteX350" fmla="*/ 1925415 w 5490291"/>
                  <a:gd name="connsiteY350" fmla="*/ 5219081 h 6358440"/>
                  <a:gd name="connsiteX351" fmla="*/ 1925415 w 5490291"/>
                  <a:gd name="connsiteY351" fmla="*/ 5219081 h 6358440"/>
                  <a:gd name="connsiteX352" fmla="*/ 1936446 w 5490291"/>
                  <a:gd name="connsiteY352" fmla="*/ 5199671 h 6358440"/>
                  <a:gd name="connsiteX353" fmla="*/ 1936446 w 5490291"/>
                  <a:gd name="connsiteY353" fmla="*/ 5199671 h 6358440"/>
                  <a:gd name="connsiteX354" fmla="*/ 1947477 w 5490291"/>
                  <a:gd name="connsiteY354" fmla="*/ 5179943 h 6358440"/>
                  <a:gd name="connsiteX355" fmla="*/ 1947477 w 5490291"/>
                  <a:gd name="connsiteY355" fmla="*/ 5179943 h 6358440"/>
                  <a:gd name="connsiteX356" fmla="*/ 1958402 w 5490291"/>
                  <a:gd name="connsiteY356" fmla="*/ 5160002 h 6358440"/>
                  <a:gd name="connsiteX357" fmla="*/ 1958402 w 5490291"/>
                  <a:gd name="connsiteY357" fmla="*/ 5160002 h 6358440"/>
                  <a:gd name="connsiteX358" fmla="*/ 1969433 w 5490291"/>
                  <a:gd name="connsiteY358" fmla="*/ 5139743 h 6358440"/>
                  <a:gd name="connsiteX359" fmla="*/ 1969433 w 5490291"/>
                  <a:gd name="connsiteY359" fmla="*/ 5139743 h 6358440"/>
                  <a:gd name="connsiteX360" fmla="*/ 1980463 w 5490291"/>
                  <a:gd name="connsiteY360" fmla="*/ 5119272 h 6358440"/>
                  <a:gd name="connsiteX361" fmla="*/ 1980463 w 5490291"/>
                  <a:gd name="connsiteY361" fmla="*/ 5119272 h 6358440"/>
                  <a:gd name="connsiteX362" fmla="*/ 1991494 w 5490291"/>
                  <a:gd name="connsiteY362" fmla="*/ 5098590 h 6358440"/>
                  <a:gd name="connsiteX363" fmla="*/ 1991494 w 5490291"/>
                  <a:gd name="connsiteY363" fmla="*/ 5098590 h 6358440"/>
                  <a:gd name="connsiteX364" fmla="*/ 2002419 w 5490291"/>
                  <a:gd name="connsiteY364" fmla="*/ 5077589 h 6358440"/>
                  <a:gd name="connsiteX365" fmla="*/ 2002419 w 5490291"/>
                  <a:gd name="connsiteY365" fmla="*/ 5077589 h 6358440"/>
                  <a:gd name="connsiteX366" fmla="*/ 2013450 w 5490291"/>
                  <a:gd name="connsiteY366" fmla="*/ 5056375 h 6358440"/>
                  <a:gd name="connsiteX367" fmla="*/ 2013450 w 5490291"/>
                  <a:gd name="connsiteY367" fmla="*/ 5056375 h 6358440"/>
                  <a:gd name="connsiteX368" fmla="*/ 2024481 w 5490291"/>
                  <a:gd name="connsiteY368" fmla="*/ 5034950 h 6358440"/>
                  <a:gd name="connsiteX369" fmla="*/ 2024481 w 5490291"/>
                  <a:gd name="connsiteY369" fmla="*/ 5034950 h 6358440"/>
                  <a:gd name="connsiteX370" fmla="*/ 2035406 w 5490291"/>
                  <a:gd name="connsiteY370" fmla="*/ 5013313 h 6358440"/>
                  <a:gd name="connsiteX371" fmla="*/ 2035406 w 5490291"/>
                  <a:gd name="connsiteY371" fmla="*/ 5013313 h 6358440"/>
                  <a:gd name="connsiteX372" fmla="*/ 2046436 w 5490291"/>
                  <a:gd name="connsiteY372" fmla="*/ 4991357 h 6358440"/>
                  <a:gd name="connsiteX373" fmla="*/ 2046436 w 5490291"/>
                  <a:gd name="connsiteY373" fmla="*/ 4991357 h 6358440"/>
                  <a:gd name="connsiteX374" fmla="*/ 2057467 w 5490291"/>
                  <a:gd name="connsiteY374" fmla="*/ 4969083 h 6358440"/>
                  <a:gd name="connsiteX375" fmla="*/ 2057467 w 5490291"/>
                  <a:gd name="connsiteY375" fmla="*/ 4969083 h 6358440"/>
                  <a:gd name="connsiteX376" fmla="*/ 2068498 w 5490291"/>
                  <a:gd name="connsiteY376" fmla="*/ 4946703 h 6358440"/>
                  <a:gd name="connsiteX377" fmla="*/ 2068498 w 5490291"/>
                  <a:gd name="connsiteY377" fmla="*/ 4946703 h 6358440"/>
                  <a:gd name="connsiteX378" fmla="*/ 2079423 w 5490291"/>
                  <a:gd name="connsiteY378" fmla="*/ 4924005 h 6358440"/>
                  <a:gd name="connsiteX379" fmla="*/ 2079423 w 5490291"/>
                  <a:gd name="connsiteY379" fmla="*/ 4924005 h 6358440"/>
                  <a:gd name="connsiteX380" fmla="*/ 2090454 w 5490291"/>
                  <a:gd name="connsiteY380" fmla="*/ 4900989 h 6358440"/>
                  <a:gd name="connsiteX381" fmla="*/ 2090454 w 5490291"/>
                  <a:gd name="connsiteY381" fmla="*/ 4900989 h 6358440"/>
                  <a:gd name="connsiteX382" fmla="*/ 2101484 w 5490291"/>
                  <a:gd name="connsiteY382" fmla="*/ 4877866 h 6358440"/>
                  <a:gd name="connsiteX383" fmla="*/ 2101484 w 5490291"/>
                  <a:gd name="connsiteY383" fmla="*/ 4877866 h 6358440"/>
                  <a:gd name="connsiteX384" fmla="*/ 2112515 w 5490291"/>
                  <a:gd name="connsiteY384" fmla="*/ 4854426 h 6358440"/>
                  <a:gd name="connsiteX385" fmla="*/ 2112515 w 5490291"/>
                  <a:gd name="connsiteY385" fmla="*/ 4854426 h 6358440"/>
                  <a:gd name="connsiteX386" fmla="*/ 2123440 w 5490291"/>
                  <a:gd name="connsiteY386" fmla="*/ 4830667 h 6358440"/>
                  <a:gd name="connsiteX387" fmla="*/ 2123440 w 5490291"/>
                  <a:gd name="connsiteY387" fmla="*/ 4830667 h 6358440"/>
                  <a:gd name="connsiteX388" fmla="*/ 2134471 w 5490291"/>
                  <a:gd name="connsiteY388" fmla="*/ 4806802 h 6358440"/>
                  <a:gd name="connsiteX389" fmla="*/ 2134471 w 5490291"/>
                  <a:gd name="connsiteY389" fmla="*/ 4806802 h 6358440"/>
                  <a:gd name="connsiteX390" fmla="*/ 2145502 w 5490291"/>
                  <a:gd name="connsiteY390" fmla="*/ 4782619 h 6358440"/>
                  <a:gd name="connsiteX391" fmla="*/ 2145502 w 5490291"/>
                  <a:gd name="connsiteY391" fmla="*/ 4782619 h 6358440"/>
                  <a:gd name="connsiteX392" fmla="*/ 2156533 w 5490291"/>
                  <a:gd name="connsiteY392" fmla="*/ 4758224 h 6358440"/>
                  <a:gd name="connsiteX393" fmla="*/ 2156533 w 5490291"/>
                  <a:gd name="connsiteY393" fmla="*/ 4758224 h 6358440"/>
                  <a:gd name="connsiteX394" fmla="*/ 2167458 w 5490291"/>
                  <a:gd name="connsiteY394" fmla="*/ 4733511 h 6358440"/>
                  <a:gd name="connsiteX395" fmla="*/ 2167458 w 5490291"/>
                  <a:gd name="connsiteY395" fmla="*/ 4733511 h 6358440"/>
                  <a:gd name="connsiteX396" fmla="*/ 2178488 w 5490291"/>
                  <a:gd name="connsiteY396" fmla="*/ 4708585 h 6358440"/>
                  <a:gd name="connsiteX397" fmla="*/ 2178488 w 5490291"/>
                  <a:gd name="connsiteY397" fmla="*/ 4708585 h 6358440"/>
                  <a:gd name="connsiteX398" fmla="*/ 2189519 w 5490291"/>
                  <a:gd name="connsiteY398" fmla="*/ 4683448 h 6358440"/>
                  <a:gd name="connsiteX399" fmla="*/ 2189519 w 5490291"/>
                  <a:gd name="connsiteY399" fmla="*/ 4683448 h 6358440"/>
                  <a:gd name="connsiteX400" fmla="*/ 2200444 w 5490291"/>
                  <a:gd name="connsiteY400" fmla="*/ 4658098 h 6358440"/>
                  <a:gd name="connsiteX401" fmla="*/ 2200444 w 5490291"/>
                  <a:gd name="connsiteY401" fmla="*/ 4658098 h 6358440"/>
                  <a:gd name="connsiteX402" fmla="*/ 2211475 w 5490291"/>
                  <a:gd name="connsiteY402" fmla="*/ 4632536 h 6358440"/>
                  <a:gd name="connsiteX403" fmla="*/ 2211475 w 5490291"/>
                  <a:gd name="connsiteY403" fmla="*/ 4632536 h 6358440"/>
                  <a:gd name="connsiteX404" fmla="*/ 2222506 w 5490291"/>
                  <a:gd name="connsiteY404" fmla="*/ 4606656 h 6358440"/>
                  <a:gd name="connsiteX405" fmla="*/ 2222506 w 5490291"/>
                  <a:gd name="connsiteY405" fmla="*/ 4606656 h 6358440"/>
                  <a:gd name="connsiteX406" fmla="*/ 2233537 w 5490291"/>
                  <a:gd name="connsiteY406" fmla="*/ 4580670 h 6358440"/>
                  <a:gd name="connsiteX407" fmla="*/ 2233537 w 5490291"/>
                  <a:gd name="connsiteY407" fmla="*/ 4580670 h 6358440"/>
                  <a:gd name="connsiteX408" fmla="*/ 2244461 w 5490291"/>
                  <a:gd name="connsiteY408" fmla="*/ 4554366 h 6358440"/>
                  <a:gd name="connsiteX409" fmla="*/ 2244461 w 5490291"/>
                  <a:gd name="connsiteY409" fmla="*/ 4554366 h 6358440"/>
                  <a:gd name="connsiteX410" fmla="*/ 2255492 w 5490291"/>
                  <a:gd name="connsiteY410" fmla="*/ 4527849 h 6358440"/>
                  <a:gd name="connsiteX411" fmla="*/ 2255492 w 5490291"/>
                  <a:gd name="connsiteY411" fmla="*/ 4527849 h 6358440"/>
                  <a:gd name="connsiteX412" fmla="*/ 2266523 w 5490291"/>
                  <a:gd name="connsiteY412" fmla="*/ 4501014 h 6358440"/>
                  <a:gd name="connsiteX413" fmla="*/ 2266523 w 5490291"/>
                  <a:gd name="connsiteY413" fmla="*/ 4501014 h 6358440"/>
                  <a:gd name="connsiteX414" fmla="*/ 2277554 w 5490291"/>
                  <a:gd name="connsiteY414" fmla="*/ 4474074 h 6358440"/>
                  <a:gd name="connsiteX415" fmla="*/ 2277554 w 5490291"/>
                  <a:gd name="connsiteY415" fmla="*/ 4474074 h 6358440"/>
                  <a:gd name="connsiteX416" fmla="*/ 2288479 w 5490291"/>
                  <a:gd name="connsiteY416" fmla="*/ 4446921 h 6358440"/>
                  <a:gd name="connsiteX417" fmla="*/ 2288479 w 5490291"/>
                  <a:gd name="connsiteY417" fmla="*/ 4446921 h 6358440"/>
                  <a:gd name="connsiteX418" fmla="*/ 2299510 w 5490291"/>
                  <a:gd name="connsiteY418" fmla="*/ 4419556 h 6358440"/>
                  <a:gd name="connsiteX419" fmla="*/ 2299510 w 5490291"/>
                  <a:gd name="connsiteY419" fmla="*/ 4419556 h 6358440"/>
                  <a:gd name="connsiteX420" fmla="*/ 2310541 w 5490291"/>
                  <a:gd name="connsiteY420" fmla="*/ 4391872 h 6358440"/>
                  <a:gd name="connsiteX421" fmla="*/ 2310541 w 5490291"/>
                  <a:gd name="connsiteY421" fmla="*/ 4391872 h 6358440"/>
                  <a:gd name="connsiteX422" fmla="*/ 2321571 w 5490291"/>
                  <a:gd name="connsiteY422" fmla="*/ 4364083 h 6358440"/>
                  <a:gd name="connsiteX423" fmla="*/ 2321571 w 5490291"/>
                  <a:gd name="connsiteY423" fmla="*/ 4364083 h 6358440"/>
                  <a:gd name="connsiteX424" fmla="*/ 2332496 w 5490291"/>
                  <a:gd name="connsiteY424" fmla="*/ 4336082 h 6358440"/>
                  <a:gd name="connsiteX425" fmla="*/ 2332496 w 5490291"/>
                  <a:gd name="connsiteY425" fmla="*/ 4336082 h 6358440"/>
                  <a:gd name="connsiteX426" fmla="*/ 2343527 w 5490291"/>
                  <a:gd name="connsiteY426" fmla="*/ 4307868 h 6358440"/>
                  <a:gd name="connsiteX427" fmla="*/ 2343527 w 5490291"/>
                  <a:gd name="connsiteY427" fmla="*/ 4307868 h 6358440"/>
                  <a:gd name="connsiteX428" fmla="*/ 2354558 w 5490291"/>
                  <a:gd name="connsiteY428" fmla="*/ 4279443 h 6358440"/>
                  <a:gd name="connsiteX429" fmla="*/ 2354558 w 5490291"/>
                  <a:gd name="connsiteY429" fmla="*/ 4279443 h 6358440"/>
                  <a:gd name="connsiteX430" fmla="*/ 2365483 w 5490291"/>
                  <a:gd name="connsiteY430" fmla="*/ 4250805 h 6358440"/>
                  <a:gd name="connsiteX431" fmla="*/ 2365483 w 5490291"/>
                  <a:gd name="connsiteY431" fmla="*/ 4250805 h 6358440"/>
                  <a:gd name="connsiteX432" fmla="*/ 2376514 w 5490291"/>
                  <a:gd name="connsiteY432" fmla="*/ 4221955 h 6358440"/>
                  <a:gd name="connsiteX433" fmla="*/ 2376514 w 5490291"/>
                  <a:gd name="connsiteY433" fmla="*/ 4221955 h 6358440"/>
                  <a:gd name="connsiteX434" fmla="*/ 2387544 w 5490291"/>
                  <a:gd name="connsiteY434" fmla="*/ 4192999 h 6358440"/>
                  <a:gd name="connsiteX435" fmla="*/ 2387544 w 5490291"/>
                  <a:gd name="connsiteY435" fmla="*/ 4192999 h 6358440"/>
                  <a:gd name="connsiteX436" fmla="*/ 2398575 w 5490291"/>
                  <a:gd name="connsiteY436" fmla="*/ 4163831 h 6358440"/>
                  <a:gd name="connsiteX437" fmla="*/ 2398575 w 5490291"/>
                  <a:gd name="connsiteY437" fmla="*/ 4163831 h 6358440"/>
                  <a:gd name="connsiteX438" fmla="*/ 2409500 w 5490291"/>
                  <a:gd name="connsiteY438" fmla="*/ 4134450 h 6358440"/>
                  <a:gd name="connsiteX439" fmla="*/ 2409500 w 5490291"/>
                  <a:gd name="connsiteY439" fmla="*/ 4134450 h 6358440"/>
                  <a:gd name="connsiteX440" fmla="*/ 2420531 w 5490291"/>
                  <a:gd name="connsiteY440" fmla="*/ 4104858 h 6358440"/>
                  <a:gd name="connsiteX441" fmla="*/ 2420531 w 5490291"/>
                  <a:gd name="connsiteY441" fmla="*/ 4104858 h 6358440"/>
                  <a:gd name="connsiteX442" fmla="*/ 2431562 w 5490291"/>
                  <a:gd name="connsiteY442" fmla="*/ 4075159 h 6358440"/>
                  <a:gd name="connsiteX443" fmla="*/ 2431562 w 5490291"/>
                  <a:gd name="connsiteY443" fmla="*/ 4075159 h 6358440"/>
                  <a:gd name="connsiteX444" fmla="*/ 2442593 w 5490291"/>
                  <a:gd name="connsiteY444" fmla="*/ 4045355 h 6358440"/>
                  <a:gd name="connsiteX445" fmla="*/ 2442593 w 5490291"/>
                  <a:gd name="connsiteY445" fmla="*/ 4045355 h 6358440"/>
                  <a:gd name="connsiteX446" fmla="*/ 2453517 w 5490291"/>
                  <a:gd name="connsiteY446" fmla="*/ 4015232 h 6358440"/>
                  <a:gd name="connsiteX447" fmla="*/ 2453517 w 5490291"/>
                  <a:gd name="connsiteY447" fmla="*/ 4015232 h 6358440"/>
                  <a:gd name="connsiteX448" fmla="*/ 2464548 w 5490291"/>
                  <a:gd name="connsiteY448" fmla="*/ 3985109 h 6358440"/>
                  <a:gd name="connsiteX449" fmla="*/ 2464548 w 5490291"/>
                  <a:gd name="connsiteY449" fmla="*/ 3985109 h 6358440"/>
                  <a:gd name="connsiteX450" fmla="*/ 2475579 w 5490291"/>
                  <a:gd name="connsiteY450" fmla="*/ 3954775 h 6358440"/>
                  <a:gd name="connsiteX451" fmla="*/ 2475579 w 5490291"/>
                  <a:gd name="connsiteY451" fmla="*/ 3954775 h 6358440"/>
                  <a:gd name="connsiteX452" fmla="*/ 2486610 w 5490291"/>
                  <a:gd name="connsiteY452" fmla="*/ 3924228 h 6358440"/>
                  <a:gd name="connsiteX453" fmla="*/ 2486610 w 5490291"/>
                  <a:gd name="connsiteY453" fmla="*/ 3924228 h 6358440"/>
                  <a:gd name="connsiteX454" fmla="*/ 2497535 w 5490291"/>
                  <a:gd name="connsiteY454" fmla="*/ 3893574 h 6358440"/>
                  <a:gd name="connsiteX455" fmla="*/ 2497535 w 5490291"/>
                  <a:gd name="connsiteY455" fmla="*/ 3893574 h 6358440"/>
                  <a:gd name="connsiteX456" fmla="*/ 2508566 w 5490291"/>
                  <a:gd name="connsiteY456" fmla="*/ 3862815 h 6358440"/>
                  <a:gd name="connsiteX457" fmla="*/ 2508566 w 5490291"/>
                  <a:gd name="connsiteY457" fmla="*/ 3862815 h 6358440"/>
                  <a:gd name="connsiteX458" fmla="*/ 2519597 w 5490291"/>
                  <a:gd name="connsiteY458" fmla="*/ 3831950 h 6358440"/>
                  <a:gd name="connsiteX459" fmla="*/ 2519597 w 5490291"/>
                  <a:gd name="connsiteY459" fmla="*/ 3831950 h 6358440"/>
                  <a:gd name="connsiteX460" fmla="*/ 2530628 w 5490291"/>
                  <a:gd name="connsiteY460" fmla="*/ 3800979 h 6358440"/>
                  <a:gd name="connsiteX461" fmla="*/ 2530628 w 5490291"/>
                  <a:gd name="connsiteY461" fmla="*/ 3800979 h 6358440"/>
                  <a:gd name="connsiteX462" fmla="*/ 2541552 w 5490291"/>
                  <a:gd name="connsiteY462" fmla="*/ 3769796 h 6358440"/>
                  <a:gd name="connsiteX463" fmla="*/ 2541552 w 5490291"/>
                  <a:gd name="connsiteY463" fmla="*/ 3769796 h 6358440"/>
                  <a:gd name="connsiteX464" fmla="*/ 2552583 w 5490291"/>
                  <a:gd name="connsiteY464" fmla="*/ 3738506 h 6358440"/>
                  <a:gd name="connsiteX465" fmla="*/ 2552583 w 5490291"/>
                  <a:gd name="connsiteY465" fmla="*/ 3738506 h 6358440"/>
                  <a:gd name="connsiteX466" fmla="*/ 2563614 w 5490291"/>
                  <a:gd name="connsiteY466" fmla="*/ 3707111 h 6358440"/>
                  <a:gd name="connsiteX467" fmla="*/ 2563614 w 5490291"/>
                  <a:gd name="connsiteY467" fmla="*/ 3707111 h 6358440"/>
                  <a:gd name="connsiteX468" fmla="*/ 2574539 w 5490291"/>
                  <a:gd name="connsiteY468" fmla="*/ 3675715 h 6358440"/>
                  <a:gd name="connsiteX469" fmla="*/ 2574539 w 5490291"/>
                  <a:gd name="connsiteY469" fmla="*/ 3675715 h 6358440"/>
                  <a:gd name="connsiteX470" fmla="*/ 2585570 w 5490291"/>
                  <a:gd name="connsiteY470" fmla="*/ 3644107 h 6358440"/>
                  <a:gd name="connsiteX471" fmla="*/ 2585570 w 5490291"/>
                  <a:gd name="connsiteY471" fmla="*/ 3644107 h 6358440"/>
                  <a:gd name="connsiteX472" fmla="*/ 2596601 w 5490291"/>
                  <a:gd name="connsiteY472" fmla="*/ 3612500 h 6358440"/>
                  <a:gd name="connsiteX473" fmla="*/ 2596601 w 5490291"/>
                  <a:gd name="connsiteY473" fmla="*/ 3612500 h 6358440"/>
                  <a:gd name="connsiteX474" fmla="*/ 2607631 w 5490291"/>
                  <a:gd name="connsiteY474" fmla="*/ 3580680 h 6358440"/>
                  <a:gd name="connsiteX475" fmla="*/ 2607631 w 5490291"/>
                  <a:gd name="connsiteY475" fmla="*/ 3580680 h 6358440"/>
                  <a:gd name="connsiteX476" fmla="*/ 2618556 w 5490291"/>
                  <a:gd name="connsiteY476" fmla="*/ 3548860 h 6358440"/>
                  <a:gd name="connsiteX477" fmla="*/ 2618556 w 5490291"/>
                  <a:gd name="connsiteY477" fmla="*/ 3548860 h 6358440"/>
                  <a:gd name="connsiteX478" fmla="*/ 2629587 w 5490291"/>
                  <a:gd name="connsiteY478" fmla="*/ 3516934 h 6358440"/>
                  <a:gd name="connsiteX479" fmla="*/ 2629587 w 5490291"/>
                  <a:gd name="connsiteY479" fmla="*/ 3516934 h 6358440"/>
                  <a:gd name="connsiteX480" fmla="*/ 2640618 w 5490291"/>
                  <a:gd name="connsiteY480" fmla="*/ 3485009 h 6358440"/>
                  <a:gd name="connsiteX481" fmla="*/ 2640618 w 5490291"/>
                  <a:gd name="connsiteY481" fmla="*/ 3485009 h 6358440"/>
                  <a:gd name="connsiteX482" fmla="*/ 2651649 w 5490291"/>
                  <a:gd name="connsiteY482" fmla="*/ 3452976 h 6358440"/>
                  <a:gd name="connsiteX483" fmla="*/ 2651649 w 5490291"/>
                  <a:gd name="connsiteY483" fmla="*/ 3452976 h 6358440"/>
                  <a:gd name="connsiteX484" fmla="*/ 2662574 w 5490291"/>
                  <a:gd name="connsiteY484" fmla="*/ 3420945 h 6358440"/>
                  <a:gd name="connsiteX485" fmla="*/ 2662574 w 5490291"/>
                  <a:gd name="connsiteY485" fmla="*/ 3420945 h 6358440"/>
                  <a:gd name="connsiteX486" fmla="*/ 2673604 w 5490291"/>
                  <a:gd name="connsiteY486" fmla="*/ 3388807 h 6358440"/>
                  <a:gd name="connsiteX487" fmla="*/ 2673604 w 5490291"/>
                  <a:gd name="connsiteY487" fmla="*/ 3388807 h 6358440"/>
                  <a:gd name="connsiteX488" fmla="*/ 2684635 w 5490291"/>
                  <a:gd name="connsiteY488" fmla="*/ 3356563 h 6358440"/>
                  <a:gd name="connsiteX489" fmla="*/ 2684635 w 5490291"/>
                  <a:gd name="connsiteY489" fmla="*/ 3356563 h 6358440"/>
                  <a:gd name="connsiteX490" fmla="*/ 2695666 w 5490291"/>
                  <a:gd name="connsiteY490" fmla="*/ 3324425 h 6358440"/>
                  <a:gd name="connsiteX491" fmla="*/ 2695666 w 5490291"/>
                  <a:gd name="connsiteY491" fmla="*/ 3324425 h 6358440"/>
                  <a:gd name="connsiteX492" fmla="*/ 2706591 w 5490291"/>
                  <a:gd name="connsiteY492" fmla="*/ 3292181 h 6358440"/>
                  <a:gd name="connsiteX493" fmla="*/ 2706591 w 5490291"/>
                  <a:gd name="connsiteY493" fmla="*/ 3292181 h 6358440"/>
                  <a:gd name="connsiteX494" fmla="*/ 2717621 w 5490291"/>
                  <a:gd name="connsiteY494" fmla="*/ 3259937 h 6358440"/>
                  <a:gd name="connsiteX495" fmla="*/ 2717621 w 5490291"/>
                  <a:gd name="connsiteY495" fmla="*/ 3259937 h 6358440"/>
                  <a:gd name="connsiteX496" fmla="*/ 2728652 w 5490291"/>
                  <a:gd name="connsiteY496" fmla="*/ 3227586 h 6358440"/>
                  <a:gd name="connsiteX497" fmla="*/ 2728652 w 5490291"/>
                  <a:gd name="connsiteY497" fmla="*/ 3227586 h 6358440"/>
                  <a:gd name="connsiteX498" fmla="*/ 2739577 w 5490291"/>
                  <a:gd name="connsiteY498" fmla="*/ 3195343 h 6358440"/>
                  <a:gd name="connsiteX499" fmla="*/ 2739577 w 5490291"/>
                  <a:gd name="connsiteY499" fmla="*/ 3195343 h 6358440"/>
                  <a:gd name="connsiteX500" fmla="*/ 2750608 w 5490291"/>
                  <a:gd name="connsiteY500" fmla="*/ 3163098 h 6358440"/>
                  <a:gd name="connsiteX501" fmla="*/ 2750608 w 5490291"/>
                  <a:gd name="connsiteY501" fmla="*/ 3163098 h 6358440"/>
                  <a:gd name="connsiteX502" fmla="*/ 2761639 w 5490291"/>
                  <a:gd name="connsiteY502" fmla="*/ 3130748 h 6358440"/>
                  <a:gd name="connsiteX503" fmla="*/ 2761639 w 5490291"/>
                  <a:gd name="connsiteY503" fmla="*/ 3130748 h 6358440"/>
                  <a:gd name="connsiteX504" fmla="*/ 2772670 w 5490291"/>
                  <a:gd name="connsiteY504" fmla="*/ 3098504 h 6358440"/>
                  <a:gd name="connsiteX505" fmla="*/ 2772670 w 5490291"/>
                  <a:gd name="connsiteY505" fmla="*/ 3098504 h 6358440"/>
                  <a:gd name="connsiteX506" fmla="*/ 2783595 w 5490291"/>
                  <a:gd name="connsiteY506" fmla="*/ 3066260 h 6358440"/>
                  <a:gd name="connsiteX507" fmla="*/ 2783595 w 5490291"/>
                  <a:gd name="connsiteY507" fmla="*/ 3066260 h 6358440"/>
                  <a:gd name="connsiteX508" fmla="*/ 2794625 w 5490291"/>
                  <a:gd name="connsiteY508" fmla="*/ 3034016 h 6358440"/>
                  <a:gd name="connsiteX509" fmla="*/ 2794625 w 5490291"/>
                  <a:gd name="connsiteY509" fmla="*/ 3034016 h 6358440"/>
                  <a:gd name="connsiteX510" fmla="*/ 2805656 w 5490291"/>
                  <a:gd name="connsiteY510" fmla="*/ 3001772 h 6358440"/>
                  <a:gd name="connsiteX511" fmla="*/ 2805656 w 5490291"/>
                  <a:gd name="connsiteY511" fmla="*/ 3001772 h 6358440"/>
                  <a:gd name="connsiteX512" fmla="*/ 2816687 w 5490291"/>
                  <a:gd name="connsiteY512" fmla="*/ 2969634 h 6358440"/>
                  <a:gd name="connsiteX513" fmla="*/ 2816687 w 5490291"/>
                  <a:gd name="connsiteY513" fmla="*/ 2969634 h 6358440"/>
                  <a:gd name="connsiteX514" fmla="*/ 2827612 w 5490291"/>
                  <a:gd name="connsiteY514" fmla="*/ 2937496 h 6358440"/>
                  <a:gd name="connsiteX515" fmla="*/ 2827612 w 5490291"/>
                  <a:gd name="connsiteY515" fmla="*/ 2937496 h 6358440"/>
                  <a:gd name="connsiteX516" fmla="*/ 2838643 w 5490291"/>
                  <a:gd name="connsiteY516" fmla="*/ 2905464 h 6358440"/>
                  <a:gd name="connsiteX517" fmla="*/ 2838643 w 5490291"/>
                  <a:gd name="connsiteY517" fmla="*/ 2905464 h 6358440"/>
                  <a:gd name="connsiteX518" fmla="*/ 2849674 w 5490291"/>
                  <a:gd name="connsiteY518" fmla="*/ 2873432 h 6358440"/>
                  <a:gd name="connsiteX519" fmla="*/ 2849674 w 5490291"/>
                  <a:gd name="connsiteY519" fmla="*/ 2873432 h 6358440"/>
                  <a:gd name="connsiteX520" fmla="*/ 2860705 w 5490291"/>
                  <a:gd name="connsiteY520" fmla="*/ 2841401 h 6358440"/>
                  <a:gd name="connsiteX521" fmla="*/ 2860705 w 5490291"/>
                  <a:gd name="connsiteY521" fmla="*/ 2841401 h 6358440"/>
                  <a:gd name="connsiteX522" fmla="*/ 2871629 w 5490291"/>
                  <a:gd name="connsiteY522" fmla="*/ 2809581 h 6358440"/>
                  <a:gd name="connsiteX523" fmla="*/ 2871629 w 5490291"/>
                  <a:gd name="connsiteY523" fmla="*/ 2809581 h 6358440"/>
                  <a:gd name="connsiteX524" fmla="*/ 2882660 w 5490291"/>
                  <a:gd name="connsiteY524" fmla="*/ 2777761 h 6358440"/>
                  <a:gd name="connsiteX525" fmla="*/ 2882660 w 5490291"/>
                  <a:gd name="connsiteY525" fmla="*/ 2777761 h 6358440"/>
                  <a:gd name="connsiteX526" fmla="*/ 2893691 w 5490291"/>
                  <a:gd name="connsiteY526" fmla="*/ 2745941 h 6358440"/>
                  <a:gd name="connsiteX527" fmla="*/ 2893691 w 5490291"/>
                  <a:gd name="connsiteY527" fmla="*/ 2745941 h 6358440"/>
                  <a:gd name="connsiteX528" fmla="*/ 2904616 w 5490291"/>
                  <a:gd name="connsiteY528" fmla="*/ 2714333 h 6358440"/>
                  <a:gd name="connsiteX529" fmla="*/ 2904616 w 5490291"/>
                  <a:gd name="connsiteY529" fmla="*/ 2714333 h 6358440"/>
                  <a:gd name="connsiteX530" fmla="*/ 2915647 w 5490291"/>
                  <a:gd name="connsiteY530" fmla="*/ 2682726 h 6358440"/>
                  <a:gd name="connsiteX531" fmla="*/ 2915647 w 5490291"/>
                  <a:gd name="connsiteY531" fmla="*/ 2682726 h 6358440"/>
                  <a:gd name="connsiteX532" fmla="*/ 2926678 w 5490291"/>
                  <a:gd name="connsiteY532" fmla="*/ 2651224 h 6358440"/>
                  <a:gd name="connsiteX533" fmla="*/ 2926678 w 5490291"/>
                  <a:gd name="connsiteY533" fmla="*/ 2651224 h 6358440"/>
                  <a:gd name="connsiteX534" fmla="*/ 2937708 w 5490291"/>
                  <a:gd name="connsiteY534" fmla="*/ 2619935 h 6358440"/>
                  <a:gd name="connsiteX535" fmla="*/ 2937708 w 5490291"/>
                  <a:gd name="connsiteY535" fmla="*/ 2619935 h 6358440"/>
                  <a:gd name="connsiteX536" fmla="*/ 2948633 w 5490291"/>
                  <a:gd name="connsiteY536" fmla="*/ 2588645 h 6358440"/>
                  <a:gd name="connsiteX537" fmla="*/ 2948633 w 5490291"/>
                  <a:gd name="connsiteY537" fmla="*/ 2588645 h 6358440"/>
                  <a:gd name="connsiteX538" fmla="*/ 2959664 w 5490291"/>
                  <a:gd name="connsiteY538" fmla="*/ 2557462 h 6358440"/>
                  <a:gd name="connsiteX539" fmla="*/ 2959664 w 5490291"/>
                  <a:gd name="connsiteY539" fmla="*/ 2557462 h 6358440"/>
                  <a:gd name="connsiteX540" fmla="*/ 2970695 w 5490291"/>
                  <a:gd name="connsiteY540" fmla="*/ 2526491 h 6358440"/>
                  <a:gd name="connsiteX541" fmla="*/ 2970695 w 5490291"/>
                  <a:gd name="connsiteY541" fmla="*/ 2526491 h 6358440"/>
                  <a:gd name="connsiteX542" fmla="*/ 2981726 w 5490291"/>
                  <a:gd name="connsiteY542" fmla="*/ 2495519 h 6358440"/>
                  <a:gd name="connsiteX543" fmla="*/ 2981726 w 5490291"/>
                  <a:gd name="connsiteY543" fmla="*/ 2495519 h 6358440"/>
                  <a:gd name="connsiteX544" fmla="*/ 2992651 w 5490291"/>
                  <a:gd name="connsiteY544" fmla="*/ 2464760 h 6358440"/>
                  <a:gd name="connsiteX545" fmla="*/ 2992651 w 5490291"/>
                  <a:gd name="connsiteY545" fmla="*/ 2464760 h 6358440"/>
                  <a:gd name="connsiteX546" fmla="*/ 3003681 w 5490291"/>
                  <a:gd name="connsiteY546" fmla="*/ 2434213 h 6358440"/>
                  <a:gd name="connsiteX547" fmla="*/ 3003681 w 5490291"/>
                  <a:gd name="connsiteY547" fmla="*/ 2434213 h 6358440"/>
                  <a:gd name="connsiteX548" fmla="*/ 3014712 w 5490291"/>
                  <a:gd name="connsiteY548" fmla="*/ 2403666 h 6358440"/>
                  <a:gd name="connsiteX549" fmla="*/ 3014712 w 5490291"/>
                  <a:gd name="connsiteY549" fmla="*/ 2403666 h 6358440"/>
                  <a:gd name="connsiteX550" fmla="*/ 3025743 w 5490291"/>
                  <a:gd name="connsiteY550" fmla="*/ 2373332 h 6358440"/>
                  <a:gd name="connsiteX551" fmla="*/ 3025743 w 5490291"/>
                  <a:gd name="connsiteY551" fmla="*/ 2373332 h 6358440"/>
                  <a:gd name="connsiteX552" fmla="*/ 3036668 w 5490291"/>
                  <a:gd name="connsiteY552" fmla="*/ 2343103 h 6358440"/>
                  <a:gd name="connsiteX553" fmla="*/ 3036668 w 5490291"/>
                  <a:gd name="connsiteY553" fmla="*/ 2343103 h 6358440"/>
                  <a:gd name="connsiteX554" fmla="*/ 3047699 w 5490291"/>
                  <a:gd name="connsiteY554" fmla="*/ 2313086 h 6358440"/>
                  <a:gd name="connsiteX555" fmla="*/ 3047699 w 5490291"/>
                  <a:gd name="connsiteY555" fmla="*/ 2313086 h 6358440"/>
                  <a:gd name="connsiteX556" fmla="*/ 3058730 w 5490291"/>
                  <a:gd name="connsiteY556" fmla="*/ 2283281 h 6358440"/>
                  <a:gd name="connsiteX557" fmla="*/ 3058730 w 5490291"/>
                  <a:gd name="connsiteY557" fmla="*/ 2283281 h 6358440"/>
                  <a:gd name="connsiteX558" fmla="*/ 3069761 w 5490291"/>
                  <a:gd name="connsiteY558" fmla="*/ 2253477 h 6358440"/>
                  <a:gd name="connsiteX559" fmla="*/ 3069761 w 5490291"/>
                  <a:gd name="connsiteY559" fmla="*/ 2253477 h 6358440"/>
                  <a:gd name="connsiteX560" fmla="*/ 3080685 w 5490291"/>
                  <a:gd name="connsiteY560" fmla="*/ 2223991 h 6358440"/>
                  <a:gd name="connsiteX561" fmla="*/ 3080685 w 5490291"/>
                  <a:gd name="connsiteY561" fmla="*/ 2223991 h 6358440"/>
                  <a:gd name="connsiteX562" fmla="*/ 3091716 w 5490291"/>
                  <a:gd name="connsiteY562" fmla="*/ 2194610 h 6358440"/>
                  <a:gd name="connsiteX563" fmla="*/ 3091716 w 5490291"/>
                  <a:gd name="connsiteY563" fmla="*/ 2194610 h 6358440"/>
                  <a:gd name="connsiteX564" fmla="*/ 3102747 w 5490291"/>
                  <a:gd name="connsiteY564" fmla="*/ 2165442 h 6358440"/>
                  <a:gd name="connsiteX565" fmla="*/ 3102747 w 5490291"/>
                  <a:gd name="connsiteY565" fmla="*/ 2165442 h 6358440"/>
                  <a:gd name="connsiteX566" fmla="*/ 3113672 w 5490291"/>
                  <a:gd name="connsiteY566" fmla="*/ 2136486 h 6358440"/>
                  <a:gd name="connsiteX567" fmla="*/ 3113672 w 5490291"/>
                  <a:gd name="connsiteY567" fmla="*/ 2136486 h 6358440"/>
                  <a:gd name="connsiteX568" fmla="*/ 3124703 w 5490291"/>
                  <a:gd name="connsiteY568" fmla="*/ 2107636 h 6358440"/>
                  <a:gd name="connsiteX569" fmla="*/ 3124703 w 5490291"/>
                  <a:gd name="connsiteY569" fmla="*/ 2107636 h 6358440"/>
                  <a:gd name="connsiteX570" fmla="*/ 3135734 w 5490291"/>
                  <a:gd name="connsiteY570" fmla="*/ 2078998 h 6358440"/>
                  <a:gd name="connsiteX571" fmla="*/ 3135734 w 5490291"/>
                  <a:gd name="connsiteY571" fmla="*/ 2078998 h 6358440"/>
                  <a:gd name="connsiteX572" fmla="*/ 3146765 w 5490291"/>
                  <a:gd name="connsiteY572" fmla="*/ 2050573 h 6358440"/>
                  <a:gd name="connsiteX573" fmla="*/ 3146765 w 5490291"/>
                  <a:gd name="connsiteY573" fmla="*/ 2050573 h 6358440"/>
                  <a:gd name="connsiteX574" fmla="*/ 3157689 w 5490291"/>
                  <a:gd name="connsiteY574" fmla="*/ 2022359 h 6358440"/>
                  <a:gd name="connsiteX575" fmla="*/ 3157689 w 5490291"/>
                  <a:gd name="connsiteY575" fmla="*/ 2022359 h 6358440"/>
                  <a:gd name="connsiteX576" fmla="*/ 3168720 w 5490291"/>
                  <a:gd name="connsiteY576" fmla="*/ 1994358 h 6358440"/>
                  <a:gd name="connsiteX577" fmla="*/ 3168720 w 5490291"/>
                  <a:gd name="connsiteY577" fmla="*/ 1994358 h 6358440"/>
                  <a:gd name="connsiteX578" fmla="*/ 3179751 w 5490291"/>
                  <a:gd name="connsiteY578" fmla="*/ 1966462 h 6358440"/>
                  <a:gd name="connsiteX579" fmla="*/ 3179751 w 5490291"/>
                  <a:gd name="connsiteY579" fmla="*/ 1966462 h 6358440"/>
                  <a:gd name="connsiteX580" fmla="*/ 3190782 w 5490291"/>
                  <a:gd name="connsiteY580" fmla="*/ 1938885 h 6358440"/>
                  <a:gd name="connsiteX581" fmla="*/ 3190782 w 5490291"/>
                  <a:gd name="connsiteY581" fmla="*/ 1938885 h 6358440"/>
                  <a:gd name="connsiteX582" fmla="*/ 3201707 w 5490291"/>
                  <a:gd name="connsiteY582" fmla="*/ 1911520 h 6358440"/>
                  <a:gd name="connsiteX583" fmla="*/ 3201707 w 5490291"/>
                  <a:gd name="connsiteY583" fmla="*/ 1911520 h 6358440"/>
                  <a:gd name="connsiteX584" fmla="*/ 3212738 w 5490291"/>
                  <a:gd name="connsiteY584" fmla="*/ 1884367 h 6358440"/>
                  <a:gd name="connsiteX585" fmla="*/ 3212738 w 5490291"/>
                  <a:gd name="connsiteY585" fmla="*/ 1884367 h 6358440"/>
                  <a:gd name="connsiteX586" fmla="*/ 3223768 w 5490291"/>
                  <a:gd name="connsiteY586" fmla="*/ 1857321 h 6358440"/>
                  <a:gd name="connsiteX587" fmla="*/ 3223768 w 5490291"/>
                  <a:gd name="connsiteY587" fmla="*/ 1857321 h 6358440"/>
                  <a:gd name="connsiteX588" fmla="*/ 3234799 w 5490291"/>
                  <a:gd name="connsiteY588" fmla="*/ 1830592 h 6358440"/>
                  <a:gd name="connsiteX589" fmla="*/ 3234799 w 5490291"/>
                  <a:gd name="connsiteY589" fmla="*/ 1830592 h 6358440"/>
                  <a:gd name="connsiteX590" fmla="*/ 3245724 w 5490291"/>
                  <a:gd name="connsiteY590" fmla="*/ 1804075 h 6358440"/>
                  <a:gd name="connsiteX591" fmla="*/ 3245724 w 5490291"/>
                  <a:gd name="connsiteY591" fmla="*/ 1804075 h 6358440"/>
                  <a:gd name="connsiteX592" fmla="*/ 3256755 w 5490291"/>
                  <a:gd name="connsiteY592" fmla="*/ 1777771 h 6358440"/>
                  <a:gd name="connsiteX593" fmla="*/ 3256755 w 5490291"/>
                  <a:gd name="connsiteY593" fmla="*/ 1777771 h 6358440"/>
                  <a:gd name="connsiteX594" fmla="*/ 3267786 w 5490291"/>
                  <a:gd name="connsiteY594" fmla="*/ 1751679 h 6358440"/>
                  <a:gd name="connsiteX595" fmla="*/ 3267786 w 5490291"/>
                  <a:gd name="connsiteY595" fmla="*/ 1751679 h 6358440"/>
                  <a:gd name="connsiteX596" fmla="*/ 3278711 w 5490291"/>
                  <a:gd name="connsiteY596" fmla="*/ 1725905 h 6358440"/>
                  <a:gd name="connsiteX597" fmla="*/ 3278711 w 5490291"/>
                  <a:gd name="connsiteY597" fmla="*/ 1725905 h 6358440"/>
                  <a:gd name="connsiteX598" fmla="*/ 3289741 w 5490291"/>
                  <a:gd name="connsiteY598" fmla="*/ 1700343 h 6358440"/>
                  <a:gd name="connsiteX599" fmla="*/ 3289741 w 5490291"/>
                  <a:gd name="connsiteY599" fmla="*/ 1700343 h 6358440"/>
                  <a:gd name="connsiteX600" fmla="*/ 3300772 w 5490291"/>
                  <a:gd name="connsiteY600" fmla="*/ 1674887 h 6358440"/>
                  <a:gd name="connsiteX601" fmla="*/ 3300772 w 5490291"/>
                  <a:gd name="connsiteY601" fmla="*/ 1674887 h 6358440"/>
                  <a:gd name="connsiteX602" fmla="*/ 3311803 w 5490291"/>
                  <a:gd name="connsiteY602" fmla="*/ 1649750 h 6358440"/>
                  <a:gd name="connsiteX603" fmla="*/ 3311803 w 5490291"/>
                  <a:gd name="connsiteY603" fmla="*/ 1649750 h 6358440"/>
                  <a:gd name="connsiteX604" fmla="*/ 3322728 w 5490291"/>
                  <a:gd name="connsiteY604" fmla="*/ 1624930 h 6358440"/>
                  <a:gd name="connsiteX605" fmla="*/ 3322728 w 5490291"/>
                  <a:gd name="connsiteY605" fmla="*/ 1624930 h 6358440"/>
                  <a:gd name="connsiteX606" fmla="*/ 3333759 w 5490291"/>
                  <a:gd name="connsiteY606" fmla="*/ 1600217 h 6358440"/>
                  <a:gd name="connsiteX607" fmla="*/ 3333759 w 5490291"/>
                  <a:gd name="connsiteY607" fmla="*/ 1600217 h 6358440"/>
                  <a:gd name="connsiteX608" fmla="*/ 3344789 w 5490291"/>
                  <a:gd name="connsiteY608" fmla="*/ 1575822 h 6358440"/>
                  <a:gd name="connsiteX609" fmla="*/ 3344789 w 5490291"/>
                  <a:gd name="connsiteY609" fmla="*/ 1575822 h 6358440"/>
                  <a:gd name="connsiteX610" fmla="*/ 3355820 w 5490291"/>
                  <a:gd name="connsiteY610" fmla="*/ 1551639 h 6358440"/>
                  <a:gd name="connsiteX611" fmla="*/ 3355820 w 5490291"/>
                  <a:gd name="connsiteY611" fmla="*/ 1551639 h 6358440"/>
                  <a:gd name="connsiteX612" fmla="*/ 3366745 w 5490291"/>
                  <a:gd name="connsiteY612" fmla="*/ 1527774 h 6358440"/>
                  <a:gd name="connsiteX613" fmla="*/ 3366745 w 5490291"/>
                  <a:gd name="connsiteY613" fmla="*/ 1527774 h 6358440"/>
                  <a:gd name="connsiteX614" fmla="*/ 3377776 w 5490291"/>
                  <a:gd name="connsiteY614" fmla="*/ 1504015 h 6358440"/>
                  <a:gd name="connsiteX615" fmla="*/ 3377776 w 5490291"/>
                  <a:gd name="connsiteY615" fmla="*/ 1504015 h 6358440"/>
                  <a:gd name="connsiteX616" fmla="*/ 3388807 w 5490291"/>
                  <a:gd name="connsiteY616" fmla="*/ 1480574 h 6358440"/>
                  <a:gd name="connsiteX617" fmla="*/ 3388807 w 5490291"/>
                  <a:gd name="connsiteY617" fmla="*/ 1480574 h 6358440"/>
                  <a:gd name="connsiteX618" fmla="*/ 3399838 w 5490291"/>
                  <a:gd name="connsiteY618" fmla="*/ 1457452 h 6358440"/>
                  <a:gd name="connsiteX619" fmla="*/ 3399838 w 5490291"/>
                  <a:gd name="connsiteY619" fmla="*/ 1457452 h 6358440"/>
                  <a:gd name="connsiteX620" fmla="*/ 3410762 w 5490291"/>
                  <a:gd name="connsiteY620" fmla="*/ 1434436 h 6358440"/>
                  <a:gd name="connsiteX621" fmla="*/ 3410762 w 5490291"/>
                  <a:gd name="connsiteY621" fmla="*/ 1434436 h 6358440"/>
                  <a:gd name="connsiteX622" fmla="*/ 3421793 w 5490291"/>
                  <a:gd name="connsiteY622" fmla="*/ 1411738 h 6358440"/>
                  <a:gd name="connsiteX623" fmla="*/ 3421793 w 5490291"/>
                  <a:gd name="connsiteY623" fmla="*/ 1411738 h 6358440"/>
                  <a:gd name="connsiteX624" fmla="*/ 3432824 w 5490291"/>
                  <a:gd name="connsiteY624" fmla="*/ 1389358 h 6358440"/>
                  <a:gd name="connsiteX625" fmla="*/ 3432824 w 5490291"/>
                  <a:gd name="connsiteY625" fmla="*/ 1389358 h 6358440"/>
                  <a:gd name="connsiteX626" fmla="*/ 3443749 w 5490291"/>
                  <a:gd name="connsiteY626" fmla="*/ 1367084 h 6358440"/>
                  <a:gd name="connsiteX627" fmla="*/ 3443749 w 5490291"/>
                  <a:gd name="connsiteY627" fmla="*/ 1367084 h 6358440"/>
                  <a:gd name="connsiteX628" fmla="*/ 3454780 w 5490291"/>
                  <a:gd name="connsiteY628" fmla="*/ 1345128 h 6358440"/>
                  <a:gd name="connsiteX629" fmla="*/ 3454780 w 5490291"/>
                  <a:gd name="connsiteY629" fmla="*/ 1345128 h 6358440"/>
                  <a:gd name="connsiteX630" fmla="*/ 3465811 w 5490291"/>
                  <a:gd name="connsiteY630" fmla="*/ 1323491 h 6358440"/>
                  <a:gd name="connsiteX631" fmla="*/ 3465811 w 5490291"/>
                  <a:gd name="connsiteY631" fmla="*/ 1323491 h 6358440"/>
                  <a:gd name="connsiteX632" fmla="*/ 3476842 w 5490291"/>
                  <a:gd name="connsiteY632" fmla="*/ 1301959 h 6358440"/>
                  <a:gd name="connsiteX633" fmla="*/ 3476842 w 5490291"/>
                  <a:gd name="connsiteY633" fmla="*/ 1301959 h 6358440"/>
                  <a:gd name="connsiteX634" fmla="*/ 3487766 w 5490291"/>
                  <a:gd name="connsiteY634" fmla="*/ 1280746 h 6358440"/>
                  <a:gd name="connsiteX635" fmla="*/ 3487766 w 5490291"/>
                  <a:gd name="connsiteY635" fmla="*/ 1280746 h 6358440"/>
                  <a:gd name="connsiteX636" fmla="*/ 3498797 w 5490291"/>
                  <a:gd name="connsiteY636" fmla="*/ 1259851 h 6358440"/>
                  <a:gd name="connsiteX637" fmla="*/ 3498797 w 5490291"/>
                  <a:gd name="connsiteY637" fmla="*/ 1259851 h 6358440"/>
                  <a:gd name="connsiteX638" fmla="*/ 3509828 w 5490291"/>
                  <a:gd name="connsiteY638" fmla="*/ 1239168 h 6358440"/>
                  <a:gd name="connsiteX639" fmla="*/ 3509828 w 5490291"/>
                  <a:gd name="connsiteY639" fmla="*/ 1239168 h 6358440"/>
                  <a:gd name="connsiteX640" fmla="*/ 3520859 w 5490291"/>
                  <a:gd name="connsiteY640" fmla="*/ 1218698 h 6358440"/>
                  <a:gd name="connsiteX641" fmla="*/ 3520859 w 5490291"/>
                  <a:gd name="connsiteY641" fmla="*/ 1218698 h 6358440"/>
                  <a:gd name="connsiteX642" fmla="*/ 3531784 w 5490291"/>
                  <a:gd name="connsiteY642" fmla="*/ 1198439 h 6358440"/>
                  <a:gd name="connsiteX643" fmla="*/ 3531784 w 5490291"/>
                  <a:gd name="connsiteY643" fmla="*/ 1198439 h 6358440"/>
                  <a:gd name="connsiteX644" fmla="*/ 3542815 w 5490291"/>
                  <a:gd name="connsiteY644" fmla="*/ 1178499 h 6358440"/>
                  <a:gd name="connsiteX645" fmla="*/ 3542815 w 5490291"/>
                  <a:gd name="connsiteY645" fmla="*/ 1178499 h 6358440"/>
                  <a:gd name="connsiteX646" fmla="*/ 3553846 w 5490291"/>
                  <a:gd name="connsiteY646" fmla="*/ 1158770 h 6358440"/>
                  <a:gd name="connsiteX647" fmla="*/ 3553846 w 5490291"/>
                  <a:gd name="connsiteY647" fmla="*/ 1158770 h 6358440"/>
                  <a:gd name="connsiteX648" fmla="*/ 3564876 w 5490291"/>
                  <a:gd name="connsiteY648" fmla="*/ 1139254 h 6358440"/>
                  <a:gd name="connsiteX649" fmla="*/ 3564876 w 5490291"/>
                  <a:gd name="connsiteY649" fmla="*/ 1139254 h 6358440"/>
                  <a:gd name="connsiteX650" fmla="*/ 3575801 w 5490291"/>
                  <a:gd name="connsiteY650" fmla="*/ 1120056 h 6358440"/>
                  <a:gd name="connsiteX651" fmla="*/ 3575801 w 5490291"/>
                  <a:gd name="connsiteY651" fmla="*/ 1120056 h 6358440"/>
                  <a:gd name="connsiteX652" fmla="*/ 3586832 w 5490291"/>
                  <a:gd name="connsiteY652" fmla="*/ 1101070 h 6358440"/>
                  <a:gd name="connsiteX653" fmla="*/ 3586832 w 5490291"/>
                  <a:gd name="connsiteY653" fmla="*/ 1101070 h 6358440"/>
                  <a:gd name="connsiteX654" fmla="*/ 3597863 w 5490291"/>
                  <a:gd name="connsiteY654" fmla="*/ 1082403 h 6358440"/>
                  <a:gd name="connsiteX655" fmla="*/ 3597863 w 5490291"/>
                  <a:gd name="connsiteY655" fmla="*/ 1082403 h 6358440"/>
                  <a:gd name="connsiteX656" fmla="*/ 3608894 w 5490291"/>
                  <a:gd name="connsiteY656" fmla="*/ 1063841 h 6358440"/>
                  <a:gd name="connsiteX657" fmla="*/ 3608894 w 5490291"/>
                  <a:gd name="connsiteY657" fmla="*/ 1063841 h 6358440"/>
                  <a:gd name="connsiteX658" fmla="*/ 3619819 w 5490291"/>
                  <a:gd name="connsiteY658" fmla="*/ 1045598 h 6358440"/>
                  <a:gd name="connsiteX659" fmla="*/ 3619819 w 5490291"/>
                  <a:gd name="connsiteY659" fmla="*/ 1045598 h 6358440"/>
                  <a:gd name="connsiteX660" fmla="*/ 3630849 w 5490291"/>
                  <a:gd name="connsiteY660" fmla="*/ 1027567 h 6358440"/>
                  <a:gd name="connsiteX661" fmla="*/ 3630849 w 5490291"/>
                  <a:gd name="connsiteY661" fmla="*/ 1027567 h 6358440"/>
                  <a:gd name="connsiteX662" fmla="*/ 3641880 w 5490291"/>
                  <a:gd name="connsiteY662" fmla="*/ 1009854 h 6358440"/>
                  <a:gd name="connsiteX663" fmla="*/ 3641880 w 5490291"/>
                  <a:gd name="connsiteY663" fmla="*/ 1009854 h 6358440"/>
                  <a:gd name="connsiteX664" fmla="*/ 3652805 w 5490291"/>
                  <a:gd name="connsiteY664" fmla="*/ 992247 h 6358440"/>
                  <a:gd name="connsiteX665" fmla="*/ 3652805 w 5490291"/>
                  <a:gd name="connsiteY665" fmla="*/ 992247 h 6358440"/>
                  <a:gd name="connsiteX666" fmla="*/ 3663836 w 5490291"/>
                  <a:gd name="connsiteY666" fmla="*/ 974958 h 6358440"/>
                  <a:gd name="connsiteX667" fmla="*/ 3663836 w 5490291"/>
                  <a:gd name="connsiteY667" fmla="*/ 974958 h 6358440"/>
                  <a:gd name="connsiteX668" fmla="*/ 3674867 w 5490291"/>
                  <a:gd name="connsiteY668" fmla="*/ 957881 h 6358440"/>
                  <a:gd name="connsiteX669" fmla="*/ 3674867 w 5490291"/>
                  <a:gd name="connsiteY669" fmla="*/ 957881 h 6358440"/>
                  <a:gd name="connsiteX670" fmla="*/ 3685898 w 5490291"/>
                  <a:gd name="connsiteY670" fmla="*/ 941123 h 6358440"/>
                  <a:gd name="connsiteX671" fmla="*/ 3685898 w 5490291"/>
                  <a:gd name="connsiteY671" fmla="*/ 941123 h 6358440"/>
                  <a:gd name="connsiteX672" fmla="*/ 3696822 w 5490291"/>
                  <a:gd name="connsiteY672" fmla="*/ 924471 h 6358440"/>
                  <a:gd name="connsiteX673" fmla="*/ 3696822 w 5490291"/>
                  <a:gd name="connsiteY673" fmla="*/ 924471 h 6358440"/>
                  <a:gd name="connsiteX674" fmla="*/ 3707853 w 5490291"/>
                  <a:gd name="connsiteY674" fmla="*/ 908137 h 6358440"/>
                  <a:gd name="connsiteX675" fmla="*/ 3707853 w 5490291"/>
                  <a:gd name="connsiteY675" fmla="*/ 908137 h 6358440"/>
                  <a:gd name="connsiteX676" fmla="*/ 3718884 w 5490291"/>
                  <a:gd name="connsiteY676" fmla="*/ 892015 h 6358440"/>
                  <a:gd name="connsiteX677" fmla="*/ 3718884 w 5490291"/>
                  <a:gd name="connsiteY677" fmla="*/ 892015 h 6358440"/>
                  <a:gd name="connsiteX678" fmla="*/ 3729915 w 5490291"/>
                  <a:gd name="connsiteY678" fmla="*/ 876105 h 6358440"/>
                  <a:gd name="connsiteX679" fmla="*/ 3729915 w 5490291"/>
                  <a:gd name="connsiteY679" fmla="*/ 876105 h 6358440"/>
                  <a:gd name="connsiteX680" fmla="*/ 3740840 w 5490291"/>
                  <a:gd name="connsiteY680" fmla="*/ 860407 h 6358440"/>
                  <a:gd name="connsiteX681" fmla="*/ 3740840 w 5490291"/>
                  <a:gd name="connsiteY681" fmla="*/ 860407 h 6358440"/>
                  <a:gd name="connsiteX682" fmla="*/ 3751871 w 5490291"/>
                  <a:gd name="connsiteY682" fmla="*/ 844921 h 6358440"/>
                  <a:gd name="connsiteX683" fmla="*/ 3751871 w 5490291"/>
                  <a:gd name="connsiteY683" fmla="*/ 844921 h 6358440"/>
                  <a:gd name="connsiteX684" fmla="*/ 3762902 w 5490291"/>
                  <a:gd name="connsiteY684" fmla="*/ 829754 h 6358440"/>
                  <a:gd name="connsiteX685" fmla="*/ 3762902 w 5490291"/>
                  <a:gd name="connsiteY685" fmla="*/ 829754 h 6358440"/>
                  <a:gd name="connsiteX686" fmla="*/ 3773932 w 5490291"/>
                  <a:gd name="connsiteY686" fmla="*/ 814692 h 6358440"/>
                  <a:gd name="connsiteX687" fmla="*/ 3773932 w 5490291"/>
                  <a:gd name="connsiteY687" fmla="*/ 814692 h 6358440"/>
                  <a:gd name="connsiteX688" fmla="*/ 3784857 w 5490291"/>
                  <a:gd name="connsiteY688" fmla="*/ 799949 h 6358440"/>
                  <a:gd name="connsiteX689" fmla="*/ 3784857 w 5490291"/>
                  <a:gd name="connsiteY689" fmla="*/ 799949 h 6358440"/>
                  <a:gd name="connsiteX690" fmla="*/ 3795888 w 5490291"/>
                  <a:gd name="connsiteY690" fmla="*/ 785312 h 6358440"/>
                  <a:gd name="connsiteX691" fmla="*/ 3795888 w 5490291"/>
                  <a:gd name="connsiteY691" fmla="*/ 785312 h 6358440"/>
                  <a:gd name="connsiteX692" fmla="*/ 3806919 w 5490291"/>
                  <a:gd name="connsiteY692" fmla="*/ 770993 h 6358440"/>
                  <a:gd name="connsiteX693" fmla="*/ 3806919 w 5490291"/>
                  <a:gd name="connsiteY693" fmla="*/ 770993 h 6358440"/>
                  <a:gd name="connsiteX694" fmla="*/ 3817844 w 5490291"/>
                  <a:gd name="connsiteY694" fmla="*/ 756887 h 6358440"/>
                  <a:gd name="connsiteX695" fmla="*/ 3817844 w 5490291"/>
                  <a:gd name="connsiteY695" fmla="*/ 756887 h 6358440"/>
                  <a:gd name="connsiteX696" fmla="*/ 3828875 w 5490291"/>
                  <a:gd name="connsiteY696" fmla="*/ 742886 h 6358440"/>
                  <a:gd name="connsiteX697" fmla="*/ 3828875 w 5490291"/>
                  <a:gd name="connsiteY697" fmla="*/ 742886 h 6358440"/>
                  <a:gd name="connsiteX698" fmla="*/ 3839905 w 5490291"/>
                  <a:gd name="connsiteY698" fmla="*/ 729203 h 6358440"/>
                  <a:gd name="connsiteX699" fmla="*/ 3839905 w 5490291"/>
                  <a:gd name="connsiteY699" fmla="*/ 729203 h 6358440"/>
                  <a:gd name="connsiteX700" fmla="*/ 3850936 w 5490291"/>
                  <a:gd name="connsiteY700" fmla="*/ 715627 h 6358440"/>
                  <a:gd name="connsiteX701" fmla="*/ 3850936 w 5490291"/>
                  <a:gd name="connsiteY701" fmla="*/ 715627 h 6358440"/>
                  <a:gd name="connsiteX702" fmla="*/ 3861861 w 5490291"/>
                  <a:gd name="connsiteY702" fmla="*/ 702369 h 6358440"/>
                  <a:gd name="connsiteX703" fmla="*/ 3861861 w 5490291"/>
                  <a:gd name="connsiteY703" fmla="*/ 702369 h 6358440"/>
                  <a:gd name="connsiteX704" fmla="*/ 3872892 w 5490291"/>
                  <a:gd name="connsiteY704" fmla="*/ 689217 h 6358440"/>
                  <a:gd name="connsiteX705" fmla="*/ 3872892 w 5490291"/>
                  <a:gd name="connsiteY705" fmla="*/ 689217 h 6358440"/>
                  <a:gd name="connsiteX706" fmla="*/ 3883923 w 5490291"/>
                  <a:gd name="connsiteY706" fmla="*/ 676276 h 6358440"/>
                  <a:gd name="connsiteX707" fmla="*/ 3883923 w 5490291"/>
                  <a:gd name="connsiteY707" fmla="*/ 676276 h 6358440"/>
                  <a:gd name="connsiteX708" fmla="*/ 3894953 w 5490291"/>
                  <a:gd name="connsiteY708" fmla="*/ 663655 h 6358440"/>
                  <a:gd name="connsiteX709" fmla="*/ 3894953 w 5490291"/>
                  <a:gd name="connsiteY709" fmla="*/ 663655 h 6358440"/>
                  <a:gd name="connsiteX710" fmla="*/ 3905879 w 5490291"/>
                  <a:gd name="connsiteY710" fmla="*/ 651139 h 6358440"/>
                  <a:gd name="connsiteX711" fmla="*/ 3905879 w 5490291"/>
                  <a:gd name="connsiteY711" fmla="*/ 651139 h 6358440"/>
                  <a:gd name="connsiteX712" fmla="*/ 3916909 w 5490291"/>
                  <a:gd name="connsiteY712" fmla="*/ 638835 h 6358440"/>
                  <a:gd name="connsiteX713" fmla="*/ 3916909 w 5490291"/>
                  <a:gd name="connsiteY713" fmla="*/ 638835 h 6358440"/>
                  <a:gd name="connsiteX714" fmla="*/ 3927940 w 5490291"/>
                  <a:gd name="connsiteY714" fmla="*/ 626638 h 6358440"/>
                  <a:gd name="connsiteX715" fmla="*/ 3927940 w 5490291"/>
                  <a:gd name="connsiteY715" fmla="*/ 626638 h 6358440"/>
                  <a:gd name="connsiteX716" fmla="*/ 3938971 w 5490291"/>
                  <a:gd name="connsiteY716" fmla="*/ 614758 h 6358440"/>
                  <a:gd name="connsiteX717" fmla="*/ 3938971 w 5490291"/>
                  <a:gd name="connsiteY717" fmla="*/ 614758 h 6358440"/>
                  <a:gd name="connsiteX718" fmla="*/ 3949896 w 5490291"/>
                  <a:gd name="connsiteY718" fmla="*/ 602985 h 6358440"/>
                  <a:gd name="connsiteX719" fmla="*/ 3949896 w 5490291"/>
                  <a:gd name="connsiteY719" fmla="*/ 602985 h 6358440"/>
                  <a:gd name="connsiteX720" fmla="*/ 3960926 w 5490291"/>
                  <a:gd name="connsiteY720" fmla="*/ 591424 h 6358440"/>
                  <a:gd name="connsiteX721" fmla="*/ 3960926 w 5490291"/>
                  <a:gd name="connsiteY721" fmla="*/ 591424 h 6358440"/>
                  <a:gd name="connsiteX722" fmla="*/ 3971957 w 5490291"/>
                  <a:gd name="connsiteY722" fmla="*/ 580075 h 6358440"/>
                  <a:gd name="connsiteX723" fmla="*/ 3971957 w 5490291"/>
                  <a:gd name="connsiteY723" fmla="*/ 580075 h 6358440"/>
                  <a:gd name="connsiteX724" fmla="*/ 3982882 w 5490291"/>
                  <a:gd name="connsiteY724" fmla="*/ 568832 h 6358440"/>
                  <a:gd name="connsiteX725" fmla="*/ 3982882 w 5490291"/>
                  <a:gd name="connsiteY725" fmla="*/ 568832 h 6358440"/>
                  <a:gd name="connsiteX726" fmla="*/ 3993913 w 5490291"/>
                  <a:gd name="connsiteY726" fmla="*/ 557907 h 6358440"/>
                  <a:gd name="connsiteX727" fmla="*/ 3993913 w 5490291"/>
                  <a:gd name="connsiteY727" fmla="*/ 557907 h 6358440"/>
                  <a:gd name="connsiteX728" fmla="*/ 4004944 w 5490291"/>
                  <a:gd name="connsiteY728" fmla="*/ 546982 h 6358440"/>
                  <a:gd name="connsiteX729" fmla="*/ 4004944 w 5490291"/>
                  <a:gd name="connsiteY729" fmla="*/ 546982 h 6358440"/>
                  <a:gd name="connsiteX730" fmla="*/ 4015975 w 5490291"/>
                  <a:gd name="connsiteY730" fmla="*/ 536375 h 6358440"/>
                  <a:gd name="connsiteX731" fmla="*/ 4015975 w 5490291"/>
                  <a:gd name="connsiteY731" fmla="*/ 536375 h 6358440"/>
                  <a:gd name="connsiteX732" fmla="*/ 4026899 w 5490291"/>
                  <a:gd name="connsiteY732" fmla="*/ 525875 h 6358440"/>
                  <a:gd name="connsiteX733" fmla="*/ 4026899 w 5490291"/>
                  <a:gd name="connsiteY733" fmla="*/ 525875 h 6358440"/>
                  <a:gd name="connsiteX734" fmla="*/ 4037930 w 5490291"/>
                  <a:gd name="connsiteY734" fmla="*/ 515587 h 6358440"/>
                  <a:gd name="connsiteX735" fmla="*/ 4037930 w 5490291"/>
                  <a:gd name="connsiteY735" fmla="*/ 515587 h 6358440"/>
                  <a:gd name="connsiteX736" fmla="*/ 4048961 w 5490291"/>
                  <a:gd name="connsiteY736" fmla="*/ 505404 h 6358440"/>
                  <a:gd name="connsiteX737" fmla="*/ 4048961 w 5490291"/>
                  <a:gd name="connsiteY737" fmla="*/ 505404 h 6358440"/>
                  <a:gd name="connsiteX738" fmla="*/ 4059992 w 5490291"/>
                  <a:gd name="connsiteY738" fmla="*/ 495434 h 6358440"/>
                  <a:gd name="connsiteX739" fmla="*/ 4059992 w 5490291"/>
                  <a:gd name="connsiteY739" fmla="*/ 495434 h 6358440"/>
                  <a:gd name="connsiteX740" fmla="*/ 4070917 w 5490291"/>
                  <a:gd name="connsiteY740" fmla="*/ 485676 h 6358440"/>
                  <a:gd name="connsiteX741" fmla="*/ 4070917 w 5490291"/>
                  <a:gd name="connsiteY741" fmla="*/ 485676 h 6358440"/>
                  <a:gd name="connsiteX742" fmla="*/ 4081948 w 5490291"/>
                  <a:gd name="connsiteY742" fmla="*/ 476024 h 6358440"/>
                  <a:gd name="connsiteX743" fmla="*/ 4081948 w 5490291"/>
                  <a:gd name="connsiteY743" fmla="*/ 476024 h 6358440"/>
                  <a:gd name="connsiteX744" fmla="*/ 4092979 w 5490291"/>
                  <a:gd name="connsiteY744" fmla="*/ 466478 h 6358440"/>
                  <a:gd name="connsiteX745" fmla="*/ 4092979 w 5490291"/>
                  <a:gd name="connsiteY745" fmla="*/ 466478 h 6358440"/>
                  <a:gd name="connsiteX746" fmla="*/ 4104010 w 5490291"/>
                  <a:gd name="connsiteY746" fmla="*/ 457144 h 6358440"/>
                  <a:gd name="connsiteX747" fmla="*/ 4104010 w 5490291"/>
                  <a:gd name="connsiteY747" fmla="*/ 457144 h 6358440"/>
                  <a:gd name="connsiteX748" fmla="*/ 4114934 w 5490291"/>
                  <a:gd name="connsiteY748" fmla="*/ 448022 h 6358440"/>
                  <a:gd name="connsiteX749" fmla="*/ 4114934 w 5490291"/>
                  <a:gd name="connsiteY749" fmla="*/ 448022 h 6358440"/>
                  <a:gd name="connsiteX750" fmla="*/ 4125965 w 5490291"/>
                  <a:gd name="connsiteY750" fmla="*/ 439007 h 6358440"/>
                  <a:gd name="connsiteX751" fmla="*/ 4125965 w 5490291"/>
                  <a:gd name="connsiteY751" fmla="*/ 439007 h 6358440"/>
                  <a:gd name="connsiteX752" fmla="*/ 4136996 w 5490291"/>
                  <a:gd name="connsiteY752" fmla="*/ 430097 h 6358440"/>
                  <a:gd name="connsiteX753" fmla="*/ 4136996 w 5490291"/>
                  <a:gd name="connsiteY753" fmla="*/ 430097 h 6358440"/>
                  <a:gd name="connsiteX754" fmla="*/ 4148027 w 5490291"/>
                  <a:gd name="connsiteY754" fmla="*/ 421400 h 6358440"/>
                  <a:gd name="connsiteX755" fmla="*/ 4148027 w 5490291"/>
                  <a:gd name="connsiteY755" fmla="*/ 421400 h 6358440"/>
                  <a:gd name="connsiteX756" fmla="*/ 4158952 w 5490291"/>
                  <a:gd name="connsiteY756" fmla="*/ 412915 h 6358440"/>
                  <a:gd name="connsiteX757" fmla="*/ 4158952 w 5490291"/>
                  <a:gd name="connsiteY757" fmla="*/ 412915 h 6358440"/>
                  <a:gd name="connsiteX758" fmla="*/ 4169983 w 5490291"/>
                  <a:gd name="connsiteY758" fmla="*/ 404429 h 6358440"/>
                  <a:gd name="connsiteX759" fmla="*/ 4169983 w 5490291"/>
                  <a:gd name="connsiteY759" fmla="*/ 404429 h 6358440"/>
                  <a:gd name="connsiteX760" fmla="*/ 4181013 w 5490291"/>
                  <a:gd name="connsiteY760" fmla="*/ 396156 h 6358440"/>
                  <a:gd name="connsiteX761" fmla="*/ 4181013 w 5490291"/>
                  <a:gd name="connsiteY761" fmla="*/ 396156 h 6358440"/>
                  <a:gd name="connsiteX762" fmla="*/ 4191938 w 5490291"/>
                  <a:gd name="connsiteY762" fmla="*/ 388095 h 6358440"/>
                  <a:gd name="connsiteX763" fmla="*/ 4191938 w 5490291"/>
                  <a:gd name="connsiteY763" fmla="*/ 388095 h 6358440"/>
                  <a:gd name="connsiteX764" fmla="*/ 4202969 w 5490291"/>
                  <a:gd name="connsiteY764" fmla="*/ 380034 h 6358440"/>
                  <a:gd name="connsiteX765" fmla="*/ 4202969 w 5490291"/>
                  <a:gd name="connsiteY765" fmla="*/ 380034 h 6358440"/>
                  <a:gd name="connsiteX766" fmla="*/ 4214000 w 5490291"/>
                  <a:gd name="connsiteY766" fmla="*/ 372185 h 6358440"/>
                  <a:gd name="connsiteX767" fmla="*/ 4214000 w 5490291"/>
                  <a:gd name="connsiteY767" fmla="*/ 372185 h 6358440"/>
                  <a:gd name="connsiteX768" fmla="*/ 4225031 w 5490291"/>
                  <a:gd name="connsiteY768" fmla="*/ 364443 h 6358440"/>
                  <a:gd name="connsiteX769" fmla="*/ 4225031 w 5490291"/>
                  <a:gd name="connsiteY769" fmla="*/ 364443 h 6358440"/>
                  <a:gd name="connsiteX770" fmla="*/ 4235956 w 5490291"/>
                  <a:gd name="connsiteY770" fmla="*/ 356912 h 6358440"/>
                  <a:gd name="connsiteX771" fmla="*/ 4235956 w 5490291"/>
                  <a:gd name="connsiteY771" fmla="*/ 356912 h 6358440"/>
                  <a:gd name="connsiteX772" fmla="*/ 4246986 w 5490291"/>
                  <a:gd name="connsiteY772" fmla="*/ 349487 h 6358440"/>
                  <a:gd name="connsiteX773" fmla="*/ 4246986 w 5490291"/>
                  <a:gd name="connsiteY773" fmla="*/ 349487 h 6358440"/>
                  <a:gd name="connsiteX774" fmla="*/ 4258017 w 5490291"/>
                  <a:gd name="connsiteY774" fmla="*/ 342063 h 6358440"/>
                  <a:gd name="connsiteX775" fmla="*/ 4258017 w 5490291"/>
                  <a:gd name="connsiteY775" fmla="*/ 342063 h 6358440"/>
                  <a:gd name="connsiteX776" fmla="*/ 4269048 w 5490291"/>
                  <a:gd name="connsiteY776" fmla="*/ 334956 h 6358440"/>
                  <a:gd name="connsiteX777" fmla="*/ 4269048 w 5490291"/>
                  <a:gd name="connsiteY777" fmla="*/ 334956 h 6358440"/>
                  <a:gd name="connsiteX778" fmla="*/ 4279973 w 5490291"/>
                  <a:gd name="connsiteY778" fmla="*/ 327850 h 6358440"/>
                  <a:gd name="connsiteX779" fmla="*/ 4279973 w 5490291"/>
                  <a:gd name="connsiteY779" fmla="*/ 327850 h 6358440"/>
                  <a:gd name="connsiteX780" fmla="*/ 4291004 w 5490291"/>
                  <a:gd name="connsiteY780" fmla="*/ 320956 h 6358440"/>
                  <a:gd name="connsiteX781" fmla="*/ 4291004 w 5490291"/>
                  <a:gd name="connsiteY781" fmla="*/ 320956 h 6358440"/>
                  <a:gd name="connsiteX782" fmla="*/ 4302035 w 5490291"/>
                  <a:gd name="connsiteY782" fmla="*/ 314061 h 6358440"/>
                  <a:gd name="connsiteX783" fmla="*/ 4302035 w 5490291"/>
                  <a:gd name="connsiteY783" fmla="*/ 314061 h 6358440"/>
                  <a:gd name="connsiteX784" fmla="*/ 4313066 w 5490291"/>
                  <a:gd name="connsiteY784" fmla="*/ 307379 h 6358440"/>
                  <a:gd name="connsiteX785" fmla="*/ 4313066 w 5490291"/>
                  <a:gd name="connsiteY785" fmla="*/ 307379 h 6358440"/>
                  <a:gd name="connsiteX786" fmla="*/ 4323990 w 5490291"/>
                  <a:gd name="connsiteY786" fmla="*/ 300803 h 6358440"/>
                  <a:gd name="connsiteX787" fmla="*/ 4323990 w 5490291"/>
                  <a:gd name="connsiteY787" fmla="*/ 300803 h 6358440"/>
                  <a:gd name="connsiteX788" fmla="*/ 4335021 w 5490291"/>
                  <a:gd name="connsiteY788" fmla="*/ 294333 h 6358440"/>
                  <a:gd name="connsiteX789" fmla="*/ 4335021 w 5490291"/>
                  <a:gd name="connsiteY789" fmla="*/ 294333 h 6358440"/>
                  <a:gd name="connsiteX790" fmla="*/ 4346052 w 5490291"/>
                  <a:gd name="connsiteY790" fmla="*/ 287969 h 6358440"/>
                  <a:gd name="connsiteX791" fmla="*/ 4346052 w 5490291"/>
                  <a:gd name="connsiteY791" fmla="*/ 287969 h 6358440"/>
                  <a:gd name="connsiteX792" fmla="*/ 4356977 w 5490291"/>
                  <a:gd name="connsiteY792" fmla="*/ 281711 h 6358440"/>
                  <a:gd name="connsiteX793" fmla="*/ 4356977 w 5490291"/>
                  <a:gd name="connsiteY793" fmla="*/ 281711 h 6358440"/>
                  <a:gd name="connsiteX794" fmla="*/ 4368008 w 5490291"/>
                  <a:gd name="connsiteY794" fmla="*/ 275665 h 6358440"/>
                  <a:gd name="connsiteX795" fmla="*/ 4368008 w 5490291"/>
                  <a:gd name="connsiteY795" fmla="*/ 275665 h 6358440"/>
                  <a:gd name="connsiteX796" fmla="*/ 4379039 w 5490291"/>
                  <a:gd name="connsiteY796" fmla="*/ 269620 h 6358440"/>
                  <a:gd name="connsiteX797" fmla="*/ 4379039 w 5490291"/>
                  <a:gd name="connsiteY797" fmla="*/ 269620 h 6358440"/>
                  <a:gd name="connsiteX798" fmla="*/ 4390070 w 5490291"/>
                  <a:gd name="connsiteY798" fmla="*/ 263680 h 6358440"/>
                  <a:gd name="connsiteX799" fmla="*/ 4390070 w 5490291"/>
                  <a:gd name="connsiteY799" fmla="*/ 263680 h 6358440"/>
                  <a:gd name="connsiteX800" fmla="*/ 4400994 w 5490291"/>
                  <a:gd name="connsiteY800" fmla="*/ 257846 h 6358440"/>
                  <a:gd name="connsiteX801" fmla="*/ 4400994 w 5490291"/>
                  <a:gd name="connsiteY801" fmla="*/ 257846 h 6358440"/>
                  <a:gd name="connsiteX802" fmla="*/ 4412025 w 5490291"/>
                  <a:gd name="connsiteY802" fmla="*/ 252225 h 6358440"/>
                  <a:gd name="connsiteX803" fmla="*/ 4412025 w 5490291"/>
                  <a:gd name="connsiteY803" fmla="*/ 252225 h 6358440"/>
                  <a:gd name="connsiteX804" fmla="*/ 4423056 w 5490291"/>
                  <a:gd name="connsiteY804" fmla="*/ 246603 h 6358440"/>
                  <a:gd name="connsiteX805" fmla="*/ 4423056 w 5490291"/>
                  <a:gd name="connsiteY805" fmla="*/ 246603 h 6358440"/>
                  <a:gd name="connsiteX806" fmla="*/ 4434087 w 5490291"/>
                  <a:gd name="connsiteY806" fmla="*/ 241088 h 6358440"/>
                  <a:gd name="connsiteX807" fmla="*/ 4434087 w 5490291"/>
                  <a:gd name="connsiteY807" fmla="*/ 241088 h 6358440"/>
                  <a:gd name="connsiteX808" fmla="*/ 4445012 w 5490291"/>
                  <a:gd name="connsiteY808" fmla="*/ 235679 h 6358440"/>
                  <a:gd name="connsiteX809" fmla="*/ 4445012 w 5490291"/>
                  <a:gd name="connsiteY809" fmla="*/ 235679 h 6358440"/>
                  <a:gd name="connsiteX810" fmla="*/ 4456043 w 5490291"/>
                  <a:gd name="connsiteY810" fmla="*/ 230375 h 6358440"/>
                  <a:gd name="connsiteX811" fmla="*/ 4456043 w 5490291"/>
                  <a:gd name="connsiteY811" fmla="*/ 230375 h 6358440"/>
                  <a:gd name="connsiteX812" fmla="*/ 4467073 w 5490291"/>
                  <a:gd name="connsiteY812" fmla="*/ 225178 h 6358440"/>
                  <a:gd name="connsiteX813" fmla="*/ 4467073 w 5490291"/>
                  <a:gd name="connsiteY813" fmla="*/ 225178 h 6358440"/>
                  <a:gd name="connsiteX814" fmla="*/ 4478104 w 5490291"/>
                  <a:gd name="connsiteY814" fmla="*/ 220087 h 6358440"/>
                  <a:gd name="connsiteX815" fmla="*/ 4478104 w 5490291"/>
                  <a:gd name="connsiteY815" fmla="*/ 220087 h 6358440"/>
                  <a:gd name="connsiteX816" fmla="*/ 4489029 w 5490291"/>
                  <a:gd name="connsiteY816" fmla="*/ 215102 h 6358440"/>
                  <a:gd name="connsiteX817" fmla="*/ 4489029 w 5490291"/>
                  <a:gd name="connsiteY817" fmla="*/ 215102 h 6358440"/>
                  <a:gd name="connsiteX818" fmla="*/ 4500060 w 5490291"/>
                  <a:gd name="connsiteY818" fmla="*/ 210117 h 6358440"/>
                  <a:gd name="connsiteX819" fmla="*/ 4500060 w 5490291"/>
                  <a:gd name="connsiteY819" fmla="*/ 210117 h 6358440"/>
                  <a:gd name="connsiteX820" fmla="*/ 4511091 w 5490291"/>
                  <a:gd name="connsiteY820" fmla="*/ 205344 h 6358440"/>
                  <a:gd name="connsiteX821" fmla="*/ 4511091 w 5490291"/>
                  <a:gd name="connsiteY821" fmla="*/ 205344 h 6358440"/>
                  <a:gd name="connsiteX822" fmla="*/ 4522016 w 5490291"/>
                  <a:gd name="connsiteY822" fmla="*/ 200571 h 6358440"/>
                  <a:gd name="connsiteX823" fmla="*/ 4522016 w 5490291"/>
                  <a:gd name="connsiteY823" fmla="*/ 200571 h 6358440"/>
                  <a:gd name="connsiteX824" fmla="*/ 4533046 w 5490291"/>
                  <a:gd name="connsiteY824" fmla="*/ 195904 h 6358440"/>
                  <a:gd name="connsiteX825" fmla="*/ 4533046 w 5490291"/>
                  <a:gd name="connsiteY825" fmla="*/ 195904 h 6358440"/>
                  <a:gd name="connsiteX826" fmla="*/ 4544077 w 5490291"/>
                  <a:gd name="connsiteY826" fmla="*/ 191343 h 6358440"/>
                  <a:gd name="connsiteX827" fmla="*/ 4544077 w 5490291"/>
                  <a:gd name="connsiteY827" fmla="*/ 191343 h 6358440"/>
                  <a:gd name="connsiteX828" fmla="*/ 4555108 w 5490291"/>
                  <a:gd name="connsiteY828" fmla="*/ 186888 h 6358440"/>
                  <a:gd name="connsiteX829" fmla="*/ 4555108 w 5490291"/>
                  <a:gd name="connsiteY829" fmla="*/ 186888 h 6358440"/>
                  <a:gd name="connsiteX830" fmla="*/ 4566033 w 5490291"/>
                  <a:gd name="connsiteY830" fmla="*/ 182433 h 6358440"/>
                  <a:gd name="connsiteX831" fmla="*/ 4566033 w 5490291"/>
                  <a:gd name="connsiteY831" fmla="*/ 182433 h 6358440"/>
                  <a:gd name="connsiteX832" fmla="*/ 4577064 w 5490291"/>
                  <a:gd name="connsiteY832" fmla="*/ 178191 h 6358440"/>
                  <a:gd name="connsiteX833" fmla="*/ 4577064 w 5490291"/>
                  <a:gd name="connsiteY833" fmla="*/ 178191 h 6358440"/>
                  <a:gd name="connsiteX834" fmla="*/ 4588095 w 5490291"/>
                  <a:gd name="connsiteY834" fmla="*/ 173948 h 6358440"/>
                  <a:gd name="connsiteX835" fmla="*/ 4588095 w 5490291"/>
                  <a:gd name="connsiteY835" fmla="*/ 173948 h 6358440"/>
                  <a:gd name="connsiteX836" fmla="*/ 4599125 w 5490291"/>
                  <a:gd name="connsiteY836" fmla="*/ 169706 h 6358440"/>
                  <a:gd name="connsiteX837" fmla="*/ 4599125 w 5490291"/>
                  <a:gd name="connsiteY837" fmla="*/ 169706 h 6358440"/>
                  <a:gd name="connsiteX838" fmla="*/ 4610051 w 5490291"/>
                  <a:gd name="connsiteY838" fmla="*/ 165675 h 6358440"/>
                  <a:gd name="connsiteX839" fmla="*/ 4610051 w 5490291"/>
                  <a:gd name="connsiteY839" fmla="*/ 165675 h 6358440"/>
                  <a:gd name="connsiteX840" fmla="*/ 4621081 w 5490291"/>
                  <a:gd name="connsiteY840" fmla="*/ 161644 h 6358440"/>
                  <a:gd name="connsiteX841" fmla="*/ 4621081 w 5490291"/>
                  <a:gd name="connsiteY841" fmla="*/ 161644 h 6358440"/>
                  <a:gd name="connsiteX842" fmla="*/ 4632112 w 5490291"/>
                  <a:gd name="connsiteY842" fmla="*/ 157720 h 6358440"/>
                  <a:gd name="connsiteX843" fmla="*/ 4632112 w 5490291"/>
                  <a:gd name="connsiteY843" fmla="*/ 157720 h 6358440"/>
                  <a:gd name="connsiteX844" fmla="*/ 4643143 w 5490291"/>
                  <a:gd name="connsiteY844" fmla="*/ 153796 h 6358440"/>
                  <a:gd name="connsiteX845" fmla="*/ 4643143 w 5490291"/>
                  <a:gd name="connsiteY845" fmla="*/ 153796 h 6358440"/>
                  <a:gd name="connsiteX846" fmla="*/ 4654068 w 5490291"/>
                  <a:gd name="connsiteY846" fmla="*/ 150083 h 6358440"/>
                  <a:gd name="connsiteX847" fmla="*/ 4654068 w 5490291"/>
                  <a:gd name="connsiteY847" fmla="*/ 150083 h 6358440"/>
                  <a:gd name="connsiteX848" fmla="*/ 4665098 w 5490291"/>
                  <a:gd name="connsiteY848" fmla="*/ 146371 h 6358440"/>
                  <a:gd name="connsiteX849" fmla="*/ 4665098 w 5490291"/>
                  <a:gd name="connsiteY849" fmla="*/ 146371 h 6358440"/>
                  <a:gd name="connsiteX850" fmla="*/ 4676129 w 5490291"/>
                  <a:gd name="connsiteY850" fmla="*/ 142659 h 6358440"/>
                  <a:gd name="connsiteX851" fmla="*/ 4676129 w 5490291"/>
                  <a:gd name="connsiteY851" fmla="*/ 142659 h 6358440"/>
                  <a:gd name="connsiteX852" fmla="*/ 4687160 w 5490291"/>
                  <a:gd name="connsiteY852" fmla="*/ 139052 h 6358440"/>
                  <a:gd name="connsiteX853" fmla="*/ 4687160 w 5490291"/>
                  <a:gd name="connsiteY853" fmla="*/ 139052 h 6358440"/>
                  <a:gd name="connsiteX854" fmla="*/ 4698085 w 5490291"/>
                  <a:gd name="connsiteY854" fmla="*/ 135552 h 6358440"/>
                  <a:gd name="connsiteX855" fmla="*/ 4698085 w 5490291"/>
                  <a:gd name="connsiteY855" fmla="*/ 135552 h 6358440"/>
                  <a:gd name="connsiteX856" fmla="*/ 4709116 w 5490291"/>
                  <a:gd name="connsiteY856" fmla="*/ 132158 h 6358440"/>
                  <a:gd name="connsiteX857" fmla="*/ 4709116 w 5490291"/>
                  <a:gd name="connsiteY857" fmla="*/ 132158 h 6358440"/>
                  <a:gd name="connsiteX858" fmla="*/ 4720146 w 5490291"/>
                  <a:gd name="connsiteY858" fmla="*/ 128764 h 6358440"/>
                  <a:gd name="connsiteX859" fmla="*/ 4720146 w 5490291"/>
                  <a:gd name="connsiteY859" fmla="*/ 128764 h 6358440"/>
                  <a:gd name="connsiteX860" fmla="*/ 4731072 w 5490291"/>
                  <a:gd name="connsiteY860" fmla="*/ 125476 h 6358440"/>
                  <a:gd name="connsiteX861" fmla="*/ 4731072 w 5490291"/>
                  <a:gd name="connsiteY861" fmla="*/ 125476 h 6358440"/>
                  <a:gd name="connsiteX862" fmla="*/ 4742102 w 5490291"/>
                  <a:gd name="connsiteY862" fmla="*/ 122188 h 6358440"/>
                  <a:gd name="connsiteX863" fmla="*/ 4742102 w 5490291"/>
                  <a:gd name="connsiteY863" fmla="*/ 122188 h 6358440"/>
                  <a:gd name="connsiteX864" fmla="*/ 4753133 w 5490291"/>
                  <a:gd name="connsiteY864" fmla="*/ 119006 h 6358440"/>
                  <a:gd name="connsiteX865" fmla="*/ 4753133 w 5490291"/>
                  <a:gd name="connsiteY865" fmla="*/ 119006 h 6358440"/>
                  <a:gd name="connsiteX866" fmla="*/ 4764164 w 5490291"/>
                  <a:gd name="connsiteY866" fmla="*/ 115824 h 6358440"/>
                  <a:gd name="connsiteX867" fmla="*/ 4764164 w 5490291"/>
                  <a:gd name="connsiteY867" fmla="*/ 115824 h 6358440"/>
                  <a:gd name="connsiteX868" fmla="*/ 4775089 w 5490291"/>
                  <a:gd name="connsiteY868" fmla="*/ 112748 h 6358440"/>
                  <a:gd name="connsiteX869" fmla="*/ 4775089 w 5490291"/>
                  <a:gd name="connsiteY869" fmla="*/ 112748 h 6358440"/>
                  <a:gd name="connsiteX870" fmla="*/ 4786120 w 5490291"/>
                  <a:gd name="connsiteY870" fmla="*/ 109778 h 6358440"/>
                  <a:gd name="connsiteX871" fmla="*/ 4786120 w 5490291"/>
                  <a:gd name="connsiteY871" fmla="*/ 109778 h 6358440"/>
                  <a:gd name="connsiteX872" fmla="*/ 4797150 w 5490291"/>
                  <a:gd name="connsiteY872" fmla="*/ 106808 h 6358440"/>
                  <a:gd name="connsiteX873" fmla="*/ 4797150 w 5490291"/>
                  <a:gd name="connsiteY873" fmla="*/ 106808 h 6358440"/>
                  <a:gd name="connsiteX874" fmla="*/ 4808182 w 5490291"/>
                  <a:gd name="connsiteY874" fmla="*/ 103839 h 6358440"/>
                  <a:gd name="connsiteX875" fmla="*/ 4808182 w 5490291"/>
                  <a:gd name="connsiteY875" fmla="*/ 103839 h 6358440"/>
                  <a:gd name="connsiteX876" fmla="*/ 4819106 w 5490291"/>
                  <a:gd name="connsiteY876" fmla="*/ 100975 h 6358440"/>
                  <a:gd name="connsiteX877" fmla="*/ 4819106 w 5490291"/>
                  <a:gd name="connsiteY877" fmla="*/ 100975 h 6358440"/>
                  <a:gd name="connsiteX878" fmla="*/ 4830137 w 5490291"/>
                  <a:gd name="connsiteY878" fmla="*/ 98217 h 6358440"/>
                  <a:gd name="connsiteX879" fmla="*/ 4830137 w 5490291"/>
                  <a:gd name="connsiteY879" fmla="*/ 98217 h 6358440"/>
                  <a:gd name="connsiteX880" fmla="*/ 4841168 w 5490291"/>
                  <a:gd name="connsiteY880" fmla="*/ 95459 h 6358440"/>
                  <a:gd name="connsiteX881" fmla="*/ 4841168 w 5490291"/>
                  <a:gd name="connsiteY881" fmla="*/ 95459 h 6358440"/>
                  <a:gd name="connsiteX882" fmla="*/ 4852199 w 5490291"/>
                  <a:gd name="connsiteY882" fmla="*/ 92808 h 6358440"/>
                  <a:gd name="connsiteX883" fmla="*/ 4852199 w 5490291"/>
                  <a:gd name="connsiteY883" fmla="*/ 92808 h 6358440"/>
                  <a:gd name="connsiteX884" fmla="*/ 4863124 w 5490291"/>
                  <a:gd name="connsiteY884" fmla="*/ 90156 h 6358440"/>
                  <a:gd name="connsiteX885" fmla="*/ 4863124 w 5490291"/>
                  <a:gd name="connsiteY885" fmla="*/ 90156 h 6358440"/>
                  <a:gd name="connsiteX886" fmla="*/ 4874154 w 5490291"/>
                  <a:gd name="connsiteY886" fmla="*/ 87610 h 6358440"/>
                  <a:gd name="connsiteX887" fmla="*/ 4874154 w 5490291"/>
                  <a:gd name="connsiteY887" fmla="*/ 87610 h 6358440"/>
                  <a:gd name="connsiteX888" fmla="*/ 4885185 w 5490291"/>
                  <a:gd name="connsiteY888" fmla="*/ 85065 h 6358440"/>
                  <a:gd name="connsiteX889" fmla="*/ 4885185 w 5490291"/>
                  <a:gd name="connsiteY889" fmla="*/ 85065 h 6358440"/>
                  <a:gd name="connsiteX890" fmla="*/ 4896110 w 5490291"/>
                  <a:gd name="connsiteY890" fmla="*/ 82519 h 6358440"/>
                  <a:gd name="connsiteX891" fmla="*/ 4896110 w 5490291"/>
                  <a:gd name="connsiteY891" fmla="*/ 82519 h 6358440"/>
                  <a:gd name="connsiteX892" fmla="*/ 4907141 w 5490291"/>
                  <a:gd name="connsiteY892" fmla="*/ 80080 h 6358440"/>
                  <a:gd name="connsiteX893" fmla="*/ 4907141 w 5490291"/>
                  <a:gd name="connsiteY893" fmla="*/ 80080 h 6358440"/>
                  <a:gd name="connsiteX894" fmla="*/ 4918172 w 5490291"/>
                  <a:gd name="connsiteY894" fmla="*/ 77640 h 6358440"/>
                  <a:gd name="connsiteX895" fmla="*/ 4918172 w 5490291"/>
                  <a:gd name="connsiteY895" fmla="*/ 77640 h 6358440"/>
                  <a:gd name="connsiteX896" fmla="*/ 4929203 w 5490291"/>
                  <a:gd name="connsiteY896" fmla="*/ 75307 h 6358440"/>
                  <a:gd name="connsiteX897" fmla="*/ 4929203 w 5490291"/>
                  <a:gd name="connsiteY897" fmla="*/ 75307 h 6358440"/>
                  <a:gd name="connsiteX898" fmla="*/ 4940128 w 5490291"/>
                  <a:gd name="connsiteY898" fmla="*/ 72973 h 6358440"/>
                  <a:gd name="connsiteX899" fmla="*/ 4940128 w 5490291"/>
                  <a:gd name="connsiteY899" fmla="*/ 72973 h 6358440"/>
                  <a:gd name="connsiteX900" fmla="*/ 4951158 w 5490291"/>
                  <a:gd name="connsiteY900" fmla="*/ 70746 h 6358440"/>
                  <a:gd name="connsiteX901" fmla="*/ 4951158 w 5490291"/>
                  <a:gd name="connsiteY901" fmla="*/ 70746 h 6358440"/>
                  <a:gd name="connsiteX902" fmla="*/ 4962189 w 5490291"/>
                  <a:gd name="connsiteY902" fmla="*/ 68519 h 6358440"/>
                  <a:gd name="connsiteX903" fmla="*/ 4962189 w 5490291"/>
                  <a:gd name="connsiteY903" fmla="*/ 68519 h 6358440"/>
                  <a:gd name="connsiteX904" fmla="*/ 4973220 w 5490291"/>
                  <a:gd name="connsiteY904" fmla="*/ 66397 h 6358440"/>
                  <a:gd name="connsiteX905" fmla="*/ 4973220 w 5490291"/>
                  <a:gd name="connsiteY905" fmla="*/ 66397 h 6358440"/>
                  <a:gd name="connsiteX906" fmla="*/ 4984145 w 5490291"/>
                  <a:gd name="connsiteY906" fmla="*/ 64276 h 6358440"/>
                  <a:gd name="connsiteX907" fmla="*/ 4984145 w 5490291"/>
                  <a:gd name="connsiteY907" fmla="*/ 64276 h 6358440"/>
                  <a:gd name="connsiteX908" fmla="*/ 4995176 w 5490291"/>
                  <a:gd name="connsiteY908" fmla="*/ 62155 h 6358440"/>
                  <a:gd name="connsiteX909" fmla="*/ 4995176 w 5490291"/>
                  <a:gd name="connsiteY909" fmla="*/ 62155 h 6358440"/>
                  <a:gd name="connsiteX910" fmla="*/ 5006207 w 5490291"/>
                  <a:gd name="connsiteY910" fmla="*/ 60033 h 6358440"/>
                  <a:gd name="connsiteX911" fmla="*/ 5006207 w 5490291"/>
                  <a:gd name="connsiteY911" fmla="*/ 60033 h 6358440"/>
                  <a:gd name="connsiteX912" fmla="*/ 5017237 w 5490291"/>
                  <a:gd name="connsiteY912" fmla="*/ 58018 h 6358440"/>
                  <a:gd name="connsiteX913" fmla="*/ 5017237 w 5490291"/>
                  <a:gd name="connsiteY913" fmla="*/ 58018 h 6358440"/>
                  <a:gd name="connsiteX914" fmla="*/ 5028162 w 5490291"/>
                  <a:gd name="connsiteY914" fmla="*/ 56109 h 6358440"/>
                  <a:gd name="connsiteX915" fmla="*/ 5028162 w 5490291"/>
                  <a:gd name="connsiteY915" fmla="*/ 56109 h 6358440"/>
                  <a:gd name="connsiteX916" fmla="*/ 5039193 w 5490291"/>
                  <a:gd name="connsiteY916" fmla="*/ 54094 h 6358440"/>
                  <a:gd name="connsiteX917" fmla="*/ 5039193 w 5490291"/>
                  <a:gd name="connsiteY917" fmla="*/ 54094 h 6358440"/>
                  <a:gd name="connsiteX918" fmla="*/ 5050224 w 5490291"/>
                  <a:gd name="connsiteY918" fmla="*/ 52291 h 6358440"/>
                  <a:gd name="connsiteX919" fmla="*/ 5050224 w 5490291"/>
                  <a:gd name="connsiteY919" fmla="*/ 52291 h 6358440"/>
                  <a:gd name="connsiteX920" fmla="*/ 5061149 w 5490291"/>
                  <a:gd name="connsiteY920" fmla="*/ 50381 h 6358440"/>
                  <a:gd name="connsiteX921" fmla="*/ 5061149 w 5490291"/>
                  <a:gd name="connsiteY921" fmla="*/ 50381 h 6358440"/>
                  <a:gd name="connsiteX922" fmla="*/ 5072179 w 5490291"/>
                  <a:gd name="connsiteY922" fmla="*/ 48578 h 6358440"/>
                  <a:gd name="connsiteX923" fmla="*/ 5072179 w 5490291"/>
                  <a:gd name="connsiteY923" fmla="*/ 48578 h 6358440"/>
                  <a:gd name="connsiteX924" fmla="*/ 5083211 w 5490291"/>
                  <a:gd name="connsiteY924" fmla="*/ 46775 h 6358440"/>
                  <a:gd name="connsiteX925" fmla="*/ 5083211 w 5490291"/>
                  <a:gd name="connsiteY925" fmla="*/ 46775 h 6358440"/>
                  <a:gd name="connsiteX926" fmla="*/ 5094241 w 5490291"/>
                  <a:gd name="connsiteY926" fmla="*/ 44972 h 6358440"/>
                  <a:gd name="connsiteX927" fmla="*/ 5094241 w 5490291"/>
                  <a:gd name="connsiteY927" fmla="*/ 44972 h 6358440"/>
                  <a:gd name="connsiteX928" fmla="*/ 5105166 w 5490291"/>
                  <a:gd name="connsiteY928" fmla="*/ 43275 h 6358440"/>
                  <a:gd name="connsiteX929" fmla="*/ 5105166 w 5490291"/>
                  <a:gd name="connsiteY929" fmla="*/ 43275 h 6358440"/>
                  <a:gd name="connsiteX930" fmla="*/ 5116197 w 5490291"/>
                  <a:gd name="connsiteY930" fmla="*/ 41578 h 6358440"/>
                  <a:gd name="connsiteX931" fmla="*/ 5116197 w 5490291"/>
                  <a:gd name="connsiteY931" fmla="*/ 41578 h 6358440"/>
                  <a:gd name="connsiteX932" fmla="*/ 5127228 w 5490291"/>
                  <a:gd name="connsiteY932" fmla="*/ 39881 h 6358440"/>
                  <a:gd name="connsiteX933" fmla="*/ 5127228 w 5490291"/>
                  <a:gd name="connsiteY933" fmla="*/ 39881 h 6358440"/>
                  <a:gd name="connsiteX934" fmla="*/ 5138259 w 5490291"/>
                  <a:gd name="connsiteY934" fmla="*/ 38290 h 6358440"/>
                  <a:gd name="connsiteX935" fmla="*/ 5138259 w 5490291"/>
                  <a:gd name="connsiteY935" fmla="*/ 38290 h 6358440"/>
                  <a:gd name="connsiteX936" fmla="*/ 5149183 w 5490291"/>
                  <a:gd name="connsiteY936" fmla="*/ 36699 h 6358440"/>
                  <a:gd name="connsiteX937" fmla="*/ 5149183 w 5490291"/>
                  <a:gd name="connsiteY937" fmla="*/ 36699 h 6358440"/>
                  <a:gd name="connsiteX938" fmla="*/ 5160215 w 5490291"/>
                  <a:gd name="connsiteY938" fmla="*/ 35108 h 6358440"/>
                  <a:gd name="connsiteX939" fmla="*/ 5160215 w 5490291"/>
                  <a:gd name="connsiteY939" fmla="*/ 35108 h 6358440"/>
                  <a:gd name="connsiteX940" fmla="*/ 5171245 w 5490291"/>
                  <a:gd name="connsiteY940" fmla="*/ 33623 h 6358440"/>
                  <a:gd name="connsiteX941" fmla="*/ 5171245 w 5490291"/>
                  <a:gd name="connsiteY941" fmla="*/ 33623 h 6358440"/>
                  <a:gd name="connsiteX942" fmla="*/ 5182276 w 5490291"/>
                  <a:gd name="connsiteY942" fmla="*/ 32138 h 6358440"/>
                  <a:gd name="connsiteX943" fmla="*/ 5182276 w 5490291"/>
                  <a:gd name="connsiteY943" fmla="*/ 32138 h 6358440"/>
                  <a:gd name="connsiteX944" fmla="*/ 5193201 w 5490291"/>
                  <a:gd name="connsiteY944" fmla="*/ 30653 h 6358440"/>
                  <a:gd name="connsiteX945" fmla="*/ 5193201 w 5490291"/>
                  <a:gd name="connsiteY945" fmla="*/ 30653 h 6358440"/>
                  <a:gd name="connsiteX946" fmla="*/ 5204232 w 5490291"/>
                  <a:gd name="connsiteY946" fmla="*/ 29168 h 6358440"/>
                  <a:gd name="connsiteX947" fmla="*/ 5204232 w 5490291"/>
                  <a:gd name="connsiteY947" fmla="*/ 29168 h 6358440"/>
                  <a:gd name="connsiteX948" fmla="*/ 5215263 w 5490291"/>
                  <a:gd name="connsiteY948" fmla="*/ 27789 h 6358440"/>
                  <a:gd name="connsiteX949" fmla="*/ 5215263 w 5490291"/>
                  <a:gd name="connsiteY949" fmla="*/ 27789 h 6358440"/>
                  <a:gd name="connsiteX950" fmla="*/ 5226293 w 5490291"/>
                  <a:gd name="connsiteY950" fmla="*/ 26410 h 6358440"/>
                  <a:gd name="connsiteX951" fmla="*/ 5226293 w 5490291"/>
                  <a:gd name="connsiteY951" fmla="*/ 26410 h 6358440"/>
                  <a:gd name="connsiteX952" fmla="*/ 5237218 w 5490291"/>
                  <a:gd name="connsiteY952" fmla="*/ 25032 h 6358440"/>
                  <a:gd name="connsiteX953" fmla="*/ 5237218 w 5490291"/>
                  <a:gd name="connsiteY953" fmla="*/ 25032 h 6358440"/>
                  <a:gd name="connsiteX954" fmla="*/ 5248249 w 5490291"/>
                  <a:gd name="connsiteY954" fmla="*/ 23653 h 6358440"/>
                  <a:gd name="connsiteX955" fmla="*/ 5248249 w 5490291"/>
                  <a:gd name="connsiteY955" fmla="*/ 23653 h 6358440"/>
                  <a:gd name="connsiteX956" fmla="*/ 5259280 w 5490291"/>
                  <a:gd name="connsiteY956" fmla="*/ 22380 h 6358440"/>
                  <a:gd name="connsiteX957" fmla="*/ 5259280 w 5490291"/>
                  <a:gd name="connsiteY957" fmla="*/ 22380 h 6358440"/>
                  <a:gd name="connsiteX958" fmla="*/ 5270205 w 5490291"/>
                  <a:gd name="connsiteY958" fmla="*/ 21107 h 6358440"/>
                  <a:gd name="connsiteX959" fmla="*/ 5270205 w 5490291"/>
                  <a:gd name="connsiteY959" fmla="*/ 21107 h 6358440"/>
                  <a:gd name="connsiteX960" fmla="*/ 5281235 w 5490291"/>
                  <a:gd name="connsiteY960" fmla="*/ 19834 h 6358440"/>
                  <a:gd name="connsiteX961" fmla="*/ 5281235 w 5490291"/>
                  <a:gd name="connsiteY961" fmla="*/ 19834 h 6358440"/>
                  <a:gd name="connsiteX962" fmla="*/ 5292266 w 5490291"/>
                  <a:gd name="connsiteY962" fmla="*/ 18562 h 6358440"/>
                  <a:gd name="connsiteX963" fmla="*/ 5292266 w 5490291"/>
                  <a:gd name="connsiteY963" fmla="*/ 18562 h 6358440"/>
                  <a:gd name="connsiteX964" fmla="*/ 5303297 w 5490291"/>
                  <a:gd name="connsiteY964" fmla="*/ 17395 h 6358440"/>
                  <a:gd name="connsiteX965" fmla="*/ 5303297 w 5490291"/>
                  <a:gd name="connsiteY965" fmla="*/ 17395 h 6358440"/>
                  <a:gd name="connsiteX966" fmla="*/ 5314222 w 5490291"/>
                  <a:gd name="connsiteY966" fmla="*/ 16122 h 6358440"/>
                  <a:gd name="connsiteX967" fmla="*/ 5314222 w 5490291"/>
                  <a:gd name="connsiteY967" fmla="*/ 16122 h 6358440"/>
                  <a:gd name="connsiteX968" fmla="*/ 5325253 w 5490291"/>
                  <a:gd name="connsiteY968" fmla="*/ 14955 h 6358440"/>
                  <a:gd name="connsiteX969" fmla="*/ 5325253 w 5490291"/>
                  <a:gd name="connsiteY969" fmla="*/ 14955 h 6358440"/>
                  <a:gd name="connsiteX970" fmla="*/ 5336284 w 5490291"/>
                  <a:gd name="connsiteY970" fmla="*/ 13895 h 6358440"/>
                  <a:gd name="connsiteX971" fmla="*/ 5336284 w 5490291"/>
                  <a:gd name="connsiteY971" fmla="*/ 13895 h 6358440"/>
                  <a:gd name="connsiteX972" fmla="*/ 5347314 w 5490291"/>
                  <a:gd name="connsiteY972" fmla="*/ 12728 h 6358440"/>
                  <a:gd name="connsiteX973" fmla="*/ 5347314 w 5490291"/>
                  <a:gd name="connsiteY973" fmla="*/ 12728 h 6358440"/>
                  <a:gd name="connsiteX974" fmla="*/ 5358239 w 5490291"/>
                  <a:gd name="connsiteY974" fmla="*/ 11667 h 6358440"/>
                  <a:gd name="connsiteX975" fmla="*/ 5358239 w 5490291"/>
                  <a:gd name="connsiteY975" fmla="*/ 11667 h 6358440"/>
                  <a:gd name="connsiteX976" fmla="*/ 5369270 w 5490291"/>
                  <a:gd name="connsiteY976" fmla="*/ 10607 h 6358440"/>
                  <a:gd name="connsiteX977" fmla="*/ 5369270 w 5490291"/>
                  <a:gd name="connsiteY977" fmla="*/ 10607 h 6358440"/>
                  <a:gd name="connsiteX978" fmla="*/ 5380301 w 5490291"/>
                  <a:gd name="connsiteY978" fmla="*/ 9546 h 6358440"/>
                  <a:gd name="connsiteX979" fmla="*/ 5380301 w 5490291"/>
                  <a:gd name="connsiteY979" fmla="*/ 9546 h 6358440"/>
                  <a:gd name="connsiteX980" fmla="*/ 5391332 w 5490291"/>
                  <a:gd name="connsiteY980" fmla="*/ 8485 h 6358440"/>
                  <a:gd name="connsiteX981" fmla="*/ 5391332 w 5490291"/>
                  <a:gd name="connsiteY981" fmla="*/ 8485 h 6358440"/>
                  <a:gd name="connsiteX982" fmla="*/ 5402256 w 5490291"/>
                  <a:gd name="connsiteY982" fmla="*/ 7425 h 6358440"/>
                  <a:gd name="connsiteX983" fmla="*/ 5402256 w 5490291"/>
                  <a:gd name="connsiteY983" fmla="*/ 7425 h 6358440"/>
                  <a:gd name="connsiteX984" fmla="*/ 5413288 w 5490291"/>
                  <a:gd name="connsiteY984" fmla="*/ 6470 h 6358440"/>
                  <a:gd name="connsiteX985" fmla="*/ 5413288 w 5490291"/>
                  <a:gd name="connsiteY985" fmla="*/ 6470 h 6358440"/>
                  <a:gd name="connsiteX986" fmla="*/ 5424318 w 5490291"/>
                  <a:gd name="connsiteY986" fmla="*/ 5515 h 6358440"/>
                  <a:gd name="connsiteX987" fmla="*/ 5424318 w 5490291"/>
                  <a:gd name="connsiteY987" fmla="*/ 5515 h 6358440"/>
                  <a:gd name="connsiteX988" fmla="*/ 5435243 w 5490291"/>
                  <a:gd name="connsiteY988" fmla="*/ 4561 h 6358440"/>
                  <a:gd name="connsiteX989" fmla="*/ 5435243 w 5490291"/>
                  <a:gd name="connsiteY989" fmla="*/ 4561 h 6358440"/>
                  <a:gd name="connsiteX990" fmla="*/ 5446274 w 5490291"/>
                  <a:gd name="connsiteY990" fmla="*/ 3606 h 6358440"/>
                  <a:gd name="connsiteX991" fmla="*/ 5446274 w 5490291"/>
                  <a:gd name="connsiteY991" fmla="*/ 3606 h 6358440"/>
                  <a:gd name="connsiteX992" fmla="*/ 5457305 w 5490291"/>
                  <a:gd name="connsiteY992" fmla="*/ 2652 h 6358440"/>
                  <a:gd name="connsiteX993" fmla="*/ 5457305 w 5490291"/>
                  <a:gd name="connsiteY993" fmla="*/ 2652 h 6358440"/>
                  <a:gd name="connsiteX994" fmla="*/ 5468336 w 5490291"/>
                  <a:gd name="connsiteY994" fmla="*/ 1803 h 6358440"/>
                  <a:gd name="connsiteX995" fmla="*/ 5468336 w 5490291"/>
                  <a:gd name="connsiteY995" fmla="*/ 1803 h 6358440"/>
                  <a:gd name="connsiteX996" fmla="*/ 5479260 w 5490291"/>
                  <a:gd name="connsiteY996" fmla="*/ 849 h 6358440"/>
                  <a:gd name="connsiteX997" fmla="*/ 5479260 w 5490291"/>
                  <a:gd name="connsiteY997" fmla="*/ 849 h 6358440"/>
                  <a:gd name="connsiteX998" fmla="*/ 5490292 w 5490291"/>
                  <a:gd name="connsiteY998" fmla="*/ 0 h 6358440"/>
                  <a:gd name="connsiteX999" fmla="*/ 5490292 w 5490291"/>
                  <a:gd name="connsiteY999" fmla="*/ 0 h 63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</a:cxnLst>
                <a:rect l="l" t="t" r="r" b="b"/>
                <a:pathLst>
                  <a:path w="5490291" h="6358440">
                    <a:moveTo>
                      <a:pt x="0" y="6358441"/>
                    </a:moveTo>
                    <a:lnTo>
                      <a:pt x="0" y="6358441"/>
                    </a:lnTo>
                    <a:lnTo>
                      <a:pt x="10925" y="6357592"/>
                    </a:lnTo>
                    <a:lnTo>
                      <a:pt x="10925" y="6357592"/>
                    </a:lnTo>
                    <a:lnTo>
                      <a:pt x="21956" y="6356638"/>
                    </a:lnTo>
                    <a:lnTo>
                      <a:pt x="21956" y="6356638"/>
                    </a:lnTo>
                    <a:lnTo>
                      <a:pt x="32987" y="6355789"/>
                    </a:lnTo>
                    <a:lnTo>
                      <a:pt x="32987" y="6355789"/>
                    </a:lnTo>
                    <a:lnTo>
                      <a:pt x="43911" y="6354834"/>
                    </a:lnTo>
                    <a:lnTo>
                      <a:pt x="43911" y="6354834"/>
                    </a:lnTo>
                    <a:lnTo>
                      <a:pt x="54942" y="6353880"/>
                    </a:lnTo>
                    <a:lnTo>
                      <a:pt x="54942" y="6353880"/>
                    </a:lnTo>
                    <a:lnTo>
                      <a:pt x="65973" y="6352925"/>
                    </a:lnTo>
                    <a:lnTo>
                      <a:pt x="65973" y="6352925"/>
                    </a:lnTo>
                    <a:lnTo>
                      <a:pt x="77004" y="6351971"/>
                    </a:lnTo>
                    <a:lnTo>
                      <a:pt x="77004" y="6351971"/>
                    </a:lnTo>
                    <a:lnTo>
                      <a:pt x="87929" y="6351016"/>
                    </a:lnTo>
                    <a:lnTo>
                      <a:pt x="87929" y="6351016"/>
                    </a:lnTo>
                    <a:lnTo>
                      <a:pt x="98960" y="6349956"/>
                    </a:lnTo>
                    <a:lnTo>
                      <a:pt x="98960" y="6349956"/>
                    </a:lnTo>
                    <a:lnTo>
                      <a:pt x="109990" y="6348895"/>
                    </a:lnTo>
                    <a:lnTo>
                      <a:pt x="109990" y="6348895"/>
                    </a:lnTo>
                    <a:lnTo>
                      <a:pt x="121021" y="6347834"/>
                    </a:lnTo>
                    <a:lnTo>
                      <a:pt x="121021" y="6347834"/>
                    </a:lnTo>
                    <a:lnTo>
                      <a:pt x="131946" y="6346773"/>
                    </a:lnTo>
                    <a:lnTo>
                      <a:pt x="131946" y="6346773"/>
                    </a:lnTo>
                    <a:lnTo>
                      <a:pt x="142977" y="6345713"/>
                    </a:lnTo>
                    <a:lnTo>
                      <a:pt x="142977" y="6345713"/>
                    </a:lnTo>
                    <a:lnTo>
                      <a:pt x="154008" y="6344546"/>
                    </a:lnTo>
                    <a:lnTo>
                      <a:pt x="154008" y="6344546"/>
                    </a:lnTo>
                    <a:lnTo>
                      <a:pt x="165039" y="6343380"/>
                    </a:lnTo>
                    <a:lnTo>
                      <a:pt x="165039" y="6343380"/>
                    </a:lnTo>
                    <a:lnTo>
                      <a:pt x="175963" y="6342213"/>
                    </a:lnTo>
                    <a:lnTo>
                      <a:pt x="175963" y="6342213"/>
                    </a:lnTo>
                    <a:lnTo>
                      <a:pt x="186994" y="6341046"/>
                    </a:lnTo>
                    <a:lnTo>
                      <a:pt x="186994" y="6341046"/>
                    </a:lnTo>
                    <a:lnTo>
                      <a:pt x="198025" y="6339879"/>
                    </a:lnTo>
                    <a:lnTo>
                      <a:pt x="198025" y="6339879"/>
                    </a:lnTo>
                    <a:lnTo>
                      <a:pt x="208950" y="6338607"/>
                    </a:lnTo>
                    <a:lnTo>
                      <a:pt x="208950" y="6338607"/>
                    </a:lnTo>
                    <a:lnTo>
                      <a:pt x="219981" y="6337334"/>
                    </a:lnTo>
                    <a:lnTo>
                      <a:pt x="219981" y="6337334"/>
                    </a:lnTo>
                    <a:lnTo>
                      <a:pt x="231012" y="6336061"/>
                    </a:lnTo>
                    <a:lnTo>
                      <a:pt x="231012" y="6336061"/>
                    </a:lnTo>
                    <a:lnTo>
                      <a:pt x="242042" y="6334788"/>
                    </a:lnTo>
                    <a:lnTo>
                      <a:pt x="242042" y="6334788"/>
                    </a:lnTo>
                    <a:lnTo>
                      <a:pt x="252967" y="6333410"/>
                    </a:lnTo>
                    <a:lnTo>
                      <a:pt x="252967" y="6333410"/>
                    </a:lnTo>
                    <a:lnTo>
                      <a:pt x="263998" y="6332031"/>
                    </a:lnTo>
                    <a:lnTo>
                      <a:pt x="263998" y="6332031"/>
                    </a:lnTo>
                    <a:lnTo>
                      <a:pt x="275029" y="6330652"/>
                    </a:lnTo>
                    <a:lnTo>
                      <a:pt x="275029" y="6330652"/>
                    </a:lnTo>
                    <a:lnTo>
                      <a:pt x="286060" y="6329273"/>
                    </a:lnTo>
                    <a:lnTo>
                      <a:pt x="286060" y="6329273"/>
                    </a:lnTo>
                    <a:lnTo>
                      <a:pt x="296985" y="6327788"/>
                    </a:lnTo>
                    <a:lnTo>
                      <a:pt x="296985" y="6327788"/>
                    </a:lnTo>
                    <a:lnTo>
                      <a:pt x="308016" y="6326303"/>
                    </a:lnTo>
                    <a:lnTo>
                      <a:pt x="308016" y="6326303"/>
                    </a:lnTo>
                    <a:lnTo>
                      <a:pt x="319046" y="6324818"/>
                    </a:lnTo>
                    <a:lnTo>
                      <a:pt x="319046" y="6324818"/>
                    </a:lnTo>
                    <a:lnTo>
                      <a:pt x="330077" y="6323333"/>
                    </a:lnTo>
                    <a:lnTo>
                      <a:pt x="330077" y="6323333"/>
                    </a:lnTo>
                    <a:lnTo>
                      <a:pt x="341002" y="6321742"/>
                    </a:lnTo>
                    <a:lnTo>
                      <a:pt x="341002" y="6321742"/>
                    </a:lnTo>
                    <a:lnTo>
                      <a:pt x="352033" y="6320151"/>
                    </a:lnTo>
                    <a:lnTo>
                      <a:pt x="352033" y="6320151"/>
                    </a:lnTo>
                    <a:lnTo>
                      <a:pt x="363064" y="6318454"/>
                    </a:lnTo>
                    <a:lnTo>
                      <a:pt x="363064" y="6318454"/>
                    </a:lnTo>
                    <a:lnTo>
                      <a:pt x="374095" y="6316863"/>
                    </a:lnTo>
                    <a:lnTo>
                      <a:pt x="374095" y="6316863"/>
                    </a:lnTo>
                    <a:lnTo>
                      <a:pt x="385019" y="6315166"/>
                    </a:lnTo>
                    <a:lnTo>
                      <a:pt x="385019" y="6315166"/>
                    </a:lnTo>
                    <a:lnTo>
                      <a:pt x="396050" y="6313469"/>
                    </a:lnTo>
                    <a:lnTo>
                      <a:pt x="396050" y="6313469"/>
                    </a:lnTo>
                    <a:lnTo>
                      <a:pt x="407081" y="6311666"/>
                    </a:lnTo>
                    <a:lnTo>
                      <a:pt x="407081" y="6311666"/>
                    </a:lnTo>
                    <a:lnTo>
                      <a:pt x="418006" y="6309863"/>
                    </a:lnTo>
                    <a:lnTo>
                      <a:pt x="418006" y="6309863"/>
                    </a:lnTo>
                    <a:lnTo>
                      <a:pt x="429037" y="6308060"/>
                    </a:lnTo>
                    <a:lnTo>
                      <a:pt x="429037" y="6308060"/>
                    </a:lnTo>
                    <a:lnTo>
                      <a:pt x="440068" y="6306151"/>
                    </a:lnTo>
                    <a:lnTo>
                      <a:pt x="440068" y="6306151"/>
                    </a:lnTo>
                    <a:lnTo>
                      <a:pt x="451098" y="6304241"/>
                    </a:lnTo>
                    <a:lnTo>
                      <a:pt x="451098" y="6304241"/>
                    </a:lnTo>
                    <a:lnTo>
                      <a:pt x="462023" y="6302332"/>
                    </a:lnTo>
                    <a:lnTo>
                      <a:pt x="462023" y="6302332"/>
                    </a:lnTo>
                    <a:lnTo>
                      <a:pt x="473054" y="6300317"/>
                    </a:lnTo>
                    <a:lnTo>
                      <a:pt x="473054" y="6300317"/>
                    </a:lnTo>
                    <a:lnTo>
                      <a:pt x="484085" y="6298302"/>
                    </a:lnTo>
                    <a:lnTo>
                      <a:pt x="484085" y="6298302"/>
                    </a:lnTo>
                    <a:lnTo>
                      <a:pt x="495116" y="6296286"/>
                    </a:lnTo>
                    <a:lnTo>
                      <a:pt x="495116" y="6296286"/>
                    </a:lnTo>
                    <a:lnTo>
                      <a:pt x="506041" y="6294165"/>
                    </a:lnTo>
                    <a:lnTo>
                      <a:pt x="506041" y="6294165"/>
                    </a:lnTo>
                    <a:lnTo>
                      <a:pt x="517071" y="6292044"/>
                    </a:lnTo>
                    <a:lnTo>
                      <a:pt x="517071" y="6292044"/>
                    </a:lnTo>
                    <a:lnTo>
                      <a:pt x="528102" y="6289922"/>
                    </a:lnTo>
                    <a:lnTo>
                      <a:pt x="528102" y="6289922"/>
                    </a:lnTo>
                    <a:lnTo>
                      <a:pt x="539133" y="6287695"/>
                    </a:lnTo>
                    <a:lnTo>
                      <a:pt x="539133" y="6287695"/>
                    </a:lnTo>
                    <a:lnTo>
                      <a:pt x="550058" y="6285361"/>
                    </a:lnTo>
                    <a:lnTo>
                      <a:pt x="550058" y="6285361"/>
                    </a:lnTo>
                    <a:lnTo>
                      <a:pt x="561089" y="6283134"/>
                    </a:lnTo>
                    <a:lnTo>
                      <a:pt x="561089" y="6283134"/>
                    </a:lnTo>
                    <a:lnTo>
                      <a:pt x="572120" y="6280694"/>
                    </a:lnTo>
                    <a:lnTo>
                      <a:pt x="572120" y="6280694"/>
                    </a:lnTo>
                    <a:lnTo>
                      <a:pt x="583045" y="6278361"/>
                    </a:lnTo>
                    <a:lnTo>
                      <a:pt x="583045" y="6278361"/>
                    </a:lnTo>
                    <a:lnTo>
                      <a:pt x="594075" y="6275921"/>
                    </a:lnTo>
                    <a:lnTo>
                      <a:pt x="594075" y="6275921"/>
                    </a:lnTo>
                    <a:lnTo>
                      <a:pt x="605106" y="6273376"/>
                    </a:lnTo>
                    <a:lnTo>
                      <a:pt x="605106" y="6273376"/>
                    </a:lnTo>
                    <a:lnTo>
                      <a:pt x="616137" y="6270830"/>
                    </a:lnTo>
                    <a:lnTo>
                      <a:pt x="616137" y="6270830"/>
                    </a:lnTo>
                    <a:lnTo>
                      <a:pt x="627062" y="6268285"/>
                    </a:lnTo>
                    <a:lnTo>
                      <a:pt x="627062" y="6268285"/>
                    </a:lnTo>
                    <a:lnTo>
                      <a:pt x="638093" y="6265633"/>
                    </a:lnTo>
                    <a:lnTo>
                      <a:pt x="638093" y="6265633"/>
                    </a:lnTo>
                    <a:lnTo>
                      <a:pt x="649124" y="6262982"/>
                    </a:lnTo>
                    <a:lnTo>
                      <a:pt x="649124" y="6262982"/>
                    </a:lnTo>
                    <a:lnTo>
                      <a:pt x="660154" y="6260224"/>
                    </a:lnTo>
                    <a:lnTo>
                      <a:pt x="660154" y="6260224"/>
                    </a:lnTo>
                    <a:lnTo>
                      <a:pt x="671079" y="6257360"/>
                    </a:lnTo>
                    <a:lnTo>
                      <a:pt x="671079" y="6257360"/>
                    </a:lnTo>
                    <a:lnTo>
                      <a:pt x="682110" y="6254496"/>
                    </a:lnTo>
                    <a:lnTo>
                      <a:pt x="682110" y="6254496"/>
                    </a:lnTo>
                    <a:lnTo>
                      <a:pt x="693141" y="6251633"/>
                    </a:lnTo>
                    <a:lnTo>
                      <a:pt x="693141" y="6251633"/>
                    </a:lnTo>
                    <a:lnTo>
                      <a:pt x="704172" y="6248662"/>
                    </a:lnTo>
                    <a:lnTo>
                      <a:pt x="704172" y="6248662"/>
                    </a:lnTo>
                    <a:lnTo>
                      <a:pt x="715097" y="6245693"/>
                    </a:lnTo>
                    <a:lnTo>
                      <a:pt x="715097" y="6245693"/>
                    </a:lnTo>
                    <a:lnTo>
                      <a:pt x="726128" y="6242617"/>
                    </a:lnTo>
                    <a:lnTo>
                      <a:pt x="726128" y="6242617"/>
                    </a:lnTo>
                    <a:lnTo>
                      <a:pt x="737158" y="6239435"/>
                    </a:lnTo>
                    <a:lnTo>
                      <a:pt x="737158" y="6239435"/>
                    </a:lnTo>
                    <a:lnTo>
                      <a:pt x="748083" y="6236253"/>
                    </a:lnTo>
                    <a:lnTo>
                      <a:pt x="748083" y="6236253"/>
                    </a:lnTo>
                    <a:lnTo>
                      <a:pt x="759114" y="6232965"/>
                    </a:lnTo>
                    <a:lnTo>
                      <a:pt x="759114" y="6232965"/>
                    </a:lnTo>
                    <a:lnTo>
                      <a:pt x="770145" y="6229677"/>
                    </a:lnTo>
                    <a:lnTo>
                      <a:pt x="770145" y="6229677"/>
                    </a:lnTo>
                    <a:lnTo>
                      <a:pt x="781176" y="6226283"/>
                    </a:lnTo>
                    <a:lnTo>
                      <a:pt x="781176" y="6226283"/>
                    </a:lnTo>
                    <a:lnTo>
                      <a:pt x="792101" y="6222782"/>
                    </a:lnTo>
                    <a:lnTo>
                      <a:pt x="792101" y="6222782"/>
                    </a:lnTo>
                    <a:lnTo>
                      <a:pt x="803131" y="6219283"/>
                    </a:lnTo>
                    <a:lnTo>
                      <a:pt x="803131" y="6219283"/>
                    </a:lnTo>
                    <a:lnTo>
                      <a:pt x="814162" y="6215782"/>
                    </a:lnTo>
                    <a:lnTo>
                      <a:pt x="814162" y="6215782"/>
                    </a:lnTo>
                    <a:lnTo>
                      <a:pt x="825193" y="6212070"/>
                    </a:lnTo>
                    <a:lnTo>
                      <a:pt x="825193" y="6212070"/>
                    </a:lnTo>
                    <a:lnTo>
                      <a:pt x="836118" y="6208357"/>
                    </a:lnTo>
                    <a:lnTo>
                      <a:pt x="836118" y="6208357"/>
                    </a:lnTo>
                    <a:lnTo>
                      <a:pt x="847149" y="6204539"/>
                    </a:lnTo>
                    <a:lnTo>
                      <a:pt x="847149" y="6204539"/>
                    </a:lnTo>
                    <a:lnTo>
                      <a:pt x="858180" y="6200721"/>
                    </a:lnTo>
                    <a:lnTo>
                      <a:pt x="858180" y="6200721"/>
                    </a:lnTo>
                    <a:lnTo>
                      <a:pt x="869210" y="6196797"/>
                    </a:lnTo>
                    <a:lnTo>
                      <a:pt x="869210" y="6196797"/>
                    </a:lnTo>
                    <a:lnTo>
                      <a:pt x="880135" y="6192766"/>
                    </a:lnTo>
                    <a:lnTo>
                      <a:pt x="880135" y="6192766"/>
                    </a:lnTo>
                    <a:lnTo>
                      <a:pt x="891166" y="6188629"/>
                    </a:lnTo>
                    <a:lnTo>
                      <a:pt x="891166" y="6188629"/>
                    </a:lnTo>
                    <a:lnTo>
                      <a:pt x="902197" y="6184493"/>
                    </a:lnTo>
                    <a:lnTo>
                      <a:pt x="902197" y="6184493"/>
                    </a:lnTo>
                    <a:lnTo>
                      <a:pt x="913228" y="6180250"/>
                    </a:lnTo>
                    <a:lnTo>
                      <a:pt x="913228" y="6180250"/>
                    </a:lnTo>
                    <a:lnTo>
                      <a:pt x="924153" y="6175901"/>
                    </a:lnTo>
                    <a:lnTo>
                      <a:pt x="924153" y="6175901"/>
                    </a:lnTo>
                    <a:lnTo>
                      <a:pt x="935183" y="6171553"/>
                    </a:lnTo>
                    <a:lnTo>
                      <a:pt x="935183" y="6171553"/>
                    </a:lnTo>
                    <a:lnTo>
                      <a:pt x="946214" y="6167098"/>
                    </a:lnTo>
                    <a:lnTo>
                      <a:pt x="946214" y="6167098"/>
                    </a:lnTo>
                    <a:lnTo>
                      <a:pt x="957139" y="6162537"/>
                    </a:lnTo>
                    <a:lnTo>
                      <a:pt x="957139" y="6162537"/>
                    </a:lnTo>
                    <a:lnTo>
                      <a:pt x="968170" y="6157870"/>
                    </a:lnTo>
                    <a:lnTo>
                      <a:pt x="968170" y="6157870"/>
                    </a:lnTo>
                    <a:lnTo>
                      <a:pt x="979201" y="6153097"/>
                    </a:lnTo>
                    <a:lnTo>
                      <a:pt x="979201" y="6153097"/>
                    </a:lnTo>
                    <a:lnTo>
                      <a:pt x="990232" y="6148218"/>
                    </a:lnTo>
                    <a:lnTo>
                      <a:pt x="990232" y="6148218"/>
                    </a:lnTo>
                    <a:lnTo>
                      <a:pt x="1001156" y="6143339"/>
                    </a:lnTo>
                    <a:lnTo>
                      <a:pt x="1001156" y="6143339"/>
                    </a:lnTo>
                    <a:lnTo>
                      <a:pt x="1012187" y="6138354"/>
                    </a:lnTo>
                    <a:lnTo>
                      <a:pt x="1012187" y="6138354"/>
                    </a:lnTo>
                    <a:lnTo>
                      <a:pt x="1023218" y="6133263"/>
                    </a:lnTo>
                    <a:lnTo>
                      <a:pt x="1023218" y="6133263"/>
                    </a:lnTo>
                    <a:lnTo>
                      <a:pt x="1034249" y="6128065"/>
                    </a:lnTo>
                    <a:lnTo>
                      <a:pt x="1034249" y="6128065"/>
                    </a:lnTo>
                    <a:lnTo>
                      <a:pt x="1045174" y="6122762"/>
                    </a:lnTo>
                    <a:lnTo>
                      <a:pt x="1045174" y="6122762"/>
                    </a:lnTo>
                    <a:lnTo>
                      <a:pt x="1056205" y="6117353"/>
                    </a:lnTo>
                    <a:lnTo>
                      <a:pt x="1056205" y="6117353"/>
                    </a:lnTo>
                    <a:lnTo>
                      <a:pt x="1067235" y="6111838"/>
                    </a:lnTo>
                    <a:lnTo>
                      <a:pt x="1067235" y="6111838"/>
                    </a:lnTo>
                    <a:lnTo>
                      <a:pt x="1078266" y="6106216"/>
                    </a:lnTo>
                    <a:lnTo>
                      <a:pt x="1078266" y="6106216"/>
                    </a:lnTo>
                    <a:lnTo>
                      <a:pt x="1089191" y="6100489"/>
                    </a:lnTo>
                    <a:lnTo>
                      <a:pt x="1089191" y="6100489"/>
                    </a:lnTo>
                    <a:lnTo>
                      <a:pt x="1100222" y="6094761"/>
                    </a:lnTo>
                    <a:lnTo>
                      <a:pt x="1100222" y="6094761"/>
                    </a:lnTo>
                    <a:lnTo>
                      <a:pt x="1111253" y="6088822"/>
                    </a:lnTo>
                    <a:lnTo>
                      <a:pt x="1111253" y="6088822"/>
                    </a:lnTo>
                    <a:lnTo>
                      <a:pt x="1122178" y="6082776"/>
                    </a:lnTo>
                    <a:lnTo>
                      <a:pt x="1122178" y="6082776"/>
                    </a:lnTo>
                    <a:lnTo>
                      <a:pt x="1133209" y="6076624"/>
                    </a:lnTo>
                    <a:lnTo>
                      <a:pt x="1133209" y="6076624"/>
                    </a:lnTo>
                    <a:lnTo>
                      <a:pt x="1144239" y="6070472"/>
                    </a:lnTo>
                    <a:lnTo>
                      <a:pt x="1144239" y="6070472"/>
                    </a:lnTo>
                    <a:lnTo>
                      <a:pt x="1155270" y="6064108"/>
                    </a:lnTo>
                    <a:lnTo>
                      <a:pt x="1155270" y="6064108"/>
                    </a:lnTo>
                    <a:lnTo>
                      <a:pt x="1166195" y="6057638"/>
                    </a:lnTo>
                    <a:lnTo>
                      <a:pt x="1166195" y="6057638"/>
                    </a:lnTo>
                    <a:lnTo>
                      <a:pt x="1177226" y="6051062"/>
                    </a:lnTo>
                    <a:lnTo>
                      <a:pt x="1177226" y="6051062"/>
                    </a:lnTo>
                    <a:lnTo>
                      <a:pt x="1188257" y="6044380"/>
                    </a:lnTo>
                    <a:lnTo>
                      <a:pt x="1188257" y="6044380"/>
                    </a:lnTo>
                    <a:lnTo>
                      <a:pt x="1199288" y="6037485"/>
                    </a:lnTo>
                    <a:lnTo>
                      <a:pt x="1199288" y="6037485"/>
                    </a:lnTo>
                    <a:lnTo>
                      <a:pt x="1210212" y="6030591"/>
                    </a:lnTo>
                    <a:lnTo>
                      <a:pt x="1210212" y="6030591"/>
                    </a:lnTo>
                    <a:lnTo>
                      <a:pt x="1221243" y="6023485"/>
                    </a:lnTo>
                    <a:lnTo>
                      <a:pt x="1221243" y="6023485"/>
                    </a:lnTo>
                    <a:lnTo>
                      <a:pt x="1232274" y="6016272"/>
                    </a:lnTo>
                    <a:lnTo>
                      <a:pt x="1232274" y="6016272"/>
                    </a:lnTo>
                    <a:lnTo>
                      <a:pt x="1243305" y="6008954"/>
                    </a:lnTo>
                    <a:lnTo>
                      <a:pt x="1243305" y="6008954"/>
                    </a:lnTo>
                    <a:lnTo>
                      <a:pt x="1254230" y="6001529"/>
                    </a:lnTo>
                    <a:lnTo>
                      <a:pt x="1254230" y="6001529"/>
                    </a:lnTo>
                    <a:lnTo>
                      <a:pt x="1265261" y="5993892"/>
                    </a:lnTo>
                    <a:lnTo>
                      <a:pt x="1265261" y="5993892"/>
                    </a:lnTo>
                    <a:lnTo>
                      <a:pt x="1276292" y="5986255"/>
                    </a:lnTo>
                    <a:lnTo>
                      <a:pt x="1276292" y="5986255"/>
                    </a:lnTo>
                    <a:lnTo>
                      <a:pt x="1287216" y="5978407"/>
                    </a:lnTo>
                    <a:lnTo>
                      <a:pt x="1287216" y="5978407"/>
                    </a:lnTo>
                    <a:lnTo>
                      <a:pt x="1298247" y="5970345"/>
                    </a:lnTo>
                    <a:lnTo>
                      <a:pt x="1298247" y="5970345"/>
                    </a:lnTo>
                    <a:lnTo>
                      <a:pt x="1309278" y="5962284"/>
                    </a:lnTo>
                    <a:lnTo>
                      <a:pt x="1309278" y="5962284"/>
                    </a:lnTo>
                    <a:lnTo>
                      <a:pt x="1320309" y="5954012"/>
                    </a:lnTo>
                    <a:lnTo>
                      <a:pt x="1320309" y="5954012"/>
                    </a:lnTo>
                    <a:lnTo>
                      <a:pt x="1331234" y="5945526"/>
                    </a:lnTo>
                    <a:lnTo>
                      <a:pt x="1331234" y="5945526"/>
                    </a:lnTo>
                    <a:lnTo>
                      <a:pt x="1342265" y="5936935"/>
                    </a:lnTo>
                    <a:lnTo>
                      <a:pt x="1342265" y="5936935"/>
                    </a:lnTo>
                    <a:lnTo>
                      <a:pt x="1353295" y="5928238"/>
                    </a:lnTo>
                    <a:lnTo>
                      <a:pt x="1353295" y="5928238"/>
                    </a:lnTo>
                    <a:lnTo>
                      <a:pt x="1364326" y="5919434"/>
                    </a:lnTo>
                    <a:lnTo>
                      <a:pt x="1364326" y="5919434"/>
                    </a:lnTo>
                    <a:lnTo>
                      <a:pt x="1375251" y="5910419"/>
                    </a:lnTo>
                    <a:lnTo>
                      <a:pt x="1375251" y="5910419"/>
                    </a:lnTo>
                    <a:lnTo>
                      <a:pt x="1386282" y="5901191"/>
                    </a:lnTo>
                    <a:lnTo>
                      <a:pt x="1386282" y="5901191"/>
                    </a:lnTo>
                    <a:lnTo>
                      <a:pt x="1397313" y="5891857"/>
                    </a:lnTo>
                    <a:lnTo>
                      <a:pt x="1397313" y="5891857"/>
                    </a:lnTo>
                    <a:lnTo>
                      <a:pt x="1408344" y="5882417"/>
                    </a:lnTo>
                    <a:lnTo>
                      <a:pt x="1408344" y="5882417"/>
                    </a:lnTo>
                    <a:lnTo>
                      <a:pt x="1419268" y="5872765"/>
                    </a:lnTo>
                    <a:lnTo>
                      <a:pt x="1419268" y="5872765"/>
                    </a:lnTo>
                    <a:lnTo>
                      <a:pt x="1430299" y="5863007"/>
                    </a:lnTo>
                    <a:lnTo>
                      <a:pt x="1430299" y="5863007"/>
                    </a:lnTo>
                    <a:lnTo>
                      <a:pt x="1441330" y="5852930"/>
                    </a:lnTo>
                    <a:lnTo>
                      <a:pt x="1441330" y="5852930"/>
                    </a:lnTo>
                    <a:lnTo>
                      <a:pt x="1452361" y="5842855"/>
                    </a:lnTo>
                    <a:lnTo>
                      <a:pt x="1452361" y="5842855"/>
                    </a:lnTo>
                    <a:lnTo>
                      <a:pt x="1463286" y="5832566"/>
                    </a:lnTo>
                    <a:lnTo>
                      <a:pt x="1463286" y="5832566"/>
                    </a:lnTo>
                    <a:lnTo>
                      <a:pt x="1474317" y="5822065"/>
                    </a:lnTo>
                    <a:lnTo>
                      <a:pt x="1474317" y="5822065"/>
                    </a:lnTo>
                    <a:lnTo>
                      <a:pt x="1485347" y="5811353"/>
                    </a:lnTo>
                    <a:lnTo>
                      <a:pt x="1485347" y="5811353"/>
                    </a:lnTo>
                    <a:lnTo>
                      <a:pt x="1496272" y="5800534"/>
                    </a:lnTo>
                    <a:lnTo>
                      <a:pt x="1496272" y="5800534"/>
                    </a:lnTo>
                    <a:lnTo>
                      <a:pt x="1507303" y="5789503"/>
                    </a:lnTo>
                    <a:lnTo>
                      <a:pt x="1507303" y="5789503"/>
                    </a:lnTo>
                    <a:lnTo>
                      <a:pt x="1518334" y="5778366"/>
                    </a:lnTo>
                    <a:lnTo>
                      <a:pt x="1518334" y="5778366"/>
                    </a:lnTo>
                    <a:lnTo>
                      <a:pt x="1529365" y="5767017"/>
                    </a:lnTo>
                    <a:lnTo>
                      <a:pt x="1529365" y="5767017"/>
                    </a:lnTo>
                    <a:lnTo>
                      <a:pt x="1540290" y="5755456"/>
                    </a:lnTo>
                    <a:lnTo>
                      <a:pt x="1540290" y="5755456"/>
                    </a:lnTo>
                    <a:lnTo>
                      <a:pt x="1551320" y="5743683"/>
                    </a:lnTo>
                    <a:lnTo>
                      <a:pt x="1551320" y="5743683"/>
                    </a:lnTo>
                    <a:lnTo>
                      <a:pt x="1562351" y="5731803"/>
                    </a:lnTo>
                    <a:lnTo>
                      <a:pt x="1562351" y="5731803"/>
                    </a:lnTo>
                    <a:lnTo>
                      <a:pt x="1573382" y="5719606"/>
                    </a:lnTo>
                    <a:lnTo>
                      <a:pt x="1573382" y="5719606"/>
                    </a:lnTo>
                    <a:lnTo>
                      <a:pt x="1584307" y="5707302"/>
                    </a:lnTo>
                    <a:lnTo>
                      <a:pt x="1584307" y="5707302"/>
                    </a:lnTo>
                    <a:lnTo>
                      <a:pt x="1595338" y="5694786"/>
                    </a:lnTo>
                    <a:lnTo>
                      <a:pt x="1595338" y="5694786"/>
                    </a:lnTo>
                    <a:lnTo>
                      <a:pt x="1606369" y="5682058"/>
                    </a:lnTo>
                    <a:lnTo>
                      <a:pt x="1606369" y="5682058"/>
                    </a:lnTo>
                    <a:lnTo>
                      <a:pt x="1617400" y="5669225"/>
                    </a:lnTo>
                    <a:lnTo>
                      <a:pt x="1617400" y="5669225"/>
                    </a:lnTo>
                    <a:lnTo>
                      <a:pt x="1628324" y="5656072"/>
                    </a:lnTo>
                    <a:lnTo>
                      <a:pt x="1628324" y="5656072"/>
                    </a:lnTo>
                    <a:lnTo>
                      <a:pt x="1639355" y="5642708"/>
                    </a:lnTo>
                    <a:lnTo>
                      <a:pt x="1639355" y="5642708"/>
                    </a:lnTo>
                    <a:lnTo>
                      <a:pt x="1650386" y="5629238"/>
                    </a:lnTo>
                    <a:lnTo>
                      <a:pt x="1650386" y="5629238"/>
                    </a:lnTo>
                    <a:lnTo>
                      <a:pt x="1661311" y="5615555"/>
                    </a:lnTo>
                    <a:lnTo>
                      <a:pt x="1661311" y="5615555"/>
                    </a:lnTo>
                    <a:lnTo>
                      <a:pt x="1672342" y="5601555"/>
                    </a:lnTo>
                    <a:lnTo>
                      <a:pt x="1672342" y="5601555"/>
                    </a:lnTo>
                    <a:lnTo>
                      <a:pt x="1683373" y="5587448"/>
                    </a:lnTo>
                    <a:lnTo>
                      <a:pt x="1683373" y="5587448"/>
                    </a:lnTo>
                    <a:lnTo>
                      <a:pt x="1694403" y="5573023"/>
                    </a:lnTo>
                    <a:lnTo>
                      <a:pt x="1694403" y="5573023"/>
                    </a:lnTo>
                    <a:lnTo>
                      <a:pt x="1705328" y="5558492"/>
                    </a:lnTo>
                    <a:lnTo>
                      <a:pt x="1705328" y="5558492"/>
                    </a:lnTo>
                    <a:lnTo>
                      <a:pt x="1716359" y="5543749"/>
                    </a:lnTo>
                    <a:lnTo>
                      <a:pt x="1716359" y="5543749"/>
                    </a:lnTo>
                    <a:lnTo>
                      <a:pt x="1727390" y="5528687"/>
                    </a:lnTo>
                    <a:lnTo>
                      <a:pt x="1727390" y="5528687"/>
                    </a:lnTo>
                    <a:lnTo>
                      <a:pt x="1738421" y="5513414"/>
                    </a:lnTo>
                    <a:lnTo>
                      <a:pt x="1738421" y="5513414"/>
                    </a:lnTo>
                    <a:lnTo>
                      <a:pt x="1749346" y="5498034"/>
                    </a:lnTo>
                    <a:lnTo>
                      <a:pt x="1749346" y="5498034"/>
                    </a:lnTo>
                    <a:lnTo>
                      <a:pt x="1760376" y="5482336"/>
                    </a:lnTo>
                    <a:lnTo>
                      <a:pt x="1760376" y="5482336"/>
                    </a:lnTo>
                    <a:lnTo>
                      <a:pt x="1771407" y="5466426"/>
                    </a:lnTo>
                    <a:lnTo>
                      <a:pt x="1771407" y="5466426"/>
                    </a:lnTo>
                    <a:lnTo>
                      <a:pt x="1782438" y="5450305"/>
                    </a:lnTo>
                    <a:lnTo>
                      <a:pt x="1782438" y="5450305"/>
                    </a:lnTo>
                    <a:lnTo>
                      <a:pt x="1793363" y="5433864"/>
                    </a:lnTo>
                    <a:lnTo>
                      <a:pt x="1793363" y="5433864"/>
                    </a:lnTo>
                    <a:lnTo>
                      <a:pt x="1804394" y="5417318"/>
                    </a:lnTo>
                    <a:lnTo>
                      <a:pt x="1804394" y="5417318"/>
                    </a:lnTo>
                    <a:lnTo>
                      <a:pt x="1815425" y="5400453"/>
                    </a:lnTo>
                    <a:lnTo>
                      <a:pt x="1815425" y="5400453"/>
                    </a:lnTo>
                    <a:lnTo>
                      <a:pt x="1826349" y="5383377"/>
                    </a:lnTo>
                    <a:lnTo>
                      <a:pt x="1826349" y="5383377"/>
                    </a:lnTo>
                    <a:lnTo>
                      <a:pt x="1837380" y="5366088"/>
                    </a:lnTo>
                    <a:lnTo>
                      <a:pt x="1837380" y="5366088"/>
                    </a:lnTo>
                    <a:lnTo>
                      <a:pt x="1848411" y="5348587"/>
                    </a:lnTo>
                    <a:lnTo>
                      <a:pt x="1848411" y="5348587"/>
                    </a:lnTo>
                    <a:lnTo>
                      <a:pt x="1859442" y="5330768"/>
                    </a:lnTo>
                    <a:lnTo>
                      <a:pt x="1859442" y="5330768"/>
                    </a:lnTo>
                    <a:lnTo>
                      <a:pt x="1870367" y="5312843"/>
                    </a:lnTo>
                    <a:lnTo>
                      <a:pt x="1870367" y="5312843"/>
                    </a:lnTo>
                    <a:lnTo>
                      <a:pt x="1881398" y="5294600"/>
                    </a:lnTo>
                    <a:lnTo>
                      <a:pt x="1881398" y="5294600"/>
                    </a:lnTo>
                    <a:lnTo>
                      <a:pt x="1892429" y="5276038"/>
                    </a:lnTo>
                    <a:lnTo>
                      <a:pt x="1892429" y="5276038"/>
                    </a:lnTo>
                    <a:lnTo>
                      <a:pt x="1903459" y="5257371"/>
                    </a:lnTo>
                    <a:lnTo>
                      <a:pt x="1903459" y="5257371"/>
                    </a:lnTo>
                    <a:lnTo>
                      <a:pt x="1914384" y="5238384"/>
                    </a:lnTo>
                    <a:lnTo>
                      <a:pt x="1914384" y="5238384"/>
                    </a:lnTo>
                    <a:lnTo>
                      <a:pt x="1925415" y="5219081"/>
                    </a:lnTo>
                    <a:lnTo>
                      <a:pt x="1925415" y="5219081"/>
                    </a:lnTo>
                    <a:lnTo>
                      <a:pt x="1936446" y="5199671"/>
                    </a:lnTo>
                    <a:lnTo>
                      <a:pt x="1936446" y="5199671"/>
                    </a:lnTo>
                    <a:lnTo>
                      <a:pt x="1947477" y="5179943"/>
                    </a:lnTo>
                    <a:lnTo>
                      <a:pt x="1947477" y="5179943"/>
                    </a:lnTo>
                    <a:lnTo>
                      <a:pt x="1958402" y="5160002"/>
                    </a:lnTo>
                    <a:lnTo>
                      <a:pt x="1958402" y="5160002"/>
                    </a:lnTo>
                    <a:lnTo>
                      <a:pt x="1969433" y="5139743"/>
                    </a:lnTo>
                    <a:lnTo>
                      <a:pt x="1969433" y="5139743"/>
                    </a:lnTo>
                    <a:lnTo>
                      <a:pt x="1980463" y="5119272"/>
                    </a:lnTo>
                    <a:lnTo>
                      <a:pt x="1980463" y="5119272"/>
                    </a:lnTo>
                    <a:lnTo>
                      <a:pt x="1991494" y="5098590"/>
                    </a:lnTo>
                    <a:lnTo>
                      <a:pt x="1991494" y="5098590"/>
                    </a:lnTo>
                    <a:lnTo>
                      <a:pt x="2002419" y="5077589"/>
                    </a:lnTo>
                    <a:lnTo>
                      <a:pt x="2002419" y="5077589"/>
                    </a:lnTo>
                    <a:lnTo>
                      <a:pt x="2013450" y="5056375"/>
                    </a:lnTo>
                    <a:lnTo>
                      <a:pt x="2013450" y="5056375"/>
                    </a:lnTo>
                    <a:lnTo>
                      <a:pt x="2024481" y="5034950"/>
                    </a:lnTo>
                    <a:lnTo>
                      <a:pt x="2024481" y="5034950"/>
                    </a:lnTo>
                    <a:lnTo>
                      <a:pt x="2035406" y="5013313"/>
                    </a:lnTo>
                    <a:lnTo>
                      <a:pt x="2035406" y="5013313"/>
                    </a:lnTo>
                    <a:lnTo>
                      <a:pt x="2046436" y="4991357"/>
                    </a:lnTo>
                    <a:lnTo>
                      <a:pt x="2046436" y="4991357"/>
                    </a:lnTo>
                    <a:lnTo>
                      <a:pt x="2057467" y="4969083"/>
                    </a:lnTo>
                    <a:lnTo>
                      <a:pt x="2057467" y="4969083"/>
                    </a:lnTo>
                    <a:lnTo>
                      <a:pt x="2068498" y="4946703"/>
                    </a:lnTo>
                    <a:lnTo>
                      <a:pt x="2068498" y="4946703"/>
                    </a:lnTo>
                    <a:lnTo>
                      <a:pt x="2079423" y="4924005"/>
                    </a:lnTo>
                    <a:lnTo>
                      <a:pt x="2079423" y="4924005"/>
                    </a:lnTo>
                    <a:lnTo>
                      <a:pt x="2090454" y="4900989"/>
                    </a:lnTo>
                    <a:lnTo>
                      <a:pt x="2090454" y="4900989"/>
                    </a:lnTo>
                    <a:lnTo>
                      <a:pt x="2101484" y="4877866"/>
                    </a:lnTo>
                    <a:lnTo>
                      <a:pt x="2101484" y="4877866"/>
                    </a:lnTo>
                    <a:lnTo>
                      <a:pt x="2112515" y="4854426"/>
                    </a:lnTo>
                    <a:lnTo>
                      <a:pt x="2112515" y="4854426"/>
                    </a:lnTo>
                    <a:lnTo>
                      <a:pt x="2123440" y="4830667"/>
                    </a:lnTo>
                    <a:lnTo>
                      <a:pt x="2123440" y="4830667"/>
                    </a:lnTo>
                    <a:lnTo>
                      <a:pt x="2134471" y="4806802"/>
                    </a:lnTo>
                    <a:lnTo>
                      <a:pt x="2134471" y="4806802"/>
                    </a:lnTo>
                    <a:lnTo>
                      <a:pt x="2145502" y="4782619"/>
                    </a:lnTo>
                    <a:lnTo>
                      <a:pt x="2145502" y="4782619"/>
                    </a:lnTo>
                    <a:lnTo>
                      <a:pt x="2156533" y="4758224"/>
                    </a:lnTo>
                    <a:lnTo>
                      <a:pt x="2156533" y="4758224"/>
                    </a:lnTo>
                    <a:lnTo>
                      <a:pt x="2167458" y="4733511"/>
                    </a:lnTo>
                    <a:lnTo>
                      <a:pt x="2167458" y="4733511"/>
                    </a:lnTo>
                    <a:lnTo>
                      <a:pt x="2178488" y="4708585"/>
                    </a:lnTo>
                    <a:lnTo>
                      <a:pt x="2178488" y="4708585"/>
                    </a:lnTo>
                    <a:lnTo>
                      <a:pt x="2189519" y="4683448"/>
                    </a:lnTo>
                    <a:lnTo>
                      <a:pt x="2189519" y="4683448"/>
                    </a:lnTo>
                    <a:lnTo>
                      <a:pt x="2200444" y="4658098"/>
                    </a:lnTo>
                    <a:lnTo>
                      <a:pt x="2200444" y="4658098"/>
                    </a:lnTo>
                    <a:lnTo>
                      <a:pt x="2211475" y="4632536"/>
                    </a:lnTo>
                    <a:lnTo>
                      <a:pt x="2211475" y="4632536"/>
                    </a:lnTo>
                    <a:lnTo>
                      <a:pt x="2222506" y="4606656"/>
                    </a:lnTo>
                    <a:lnTo>
                      <a:pt x="2222506" y="4606656"/>
                    </a:lnTo>
                    <a:lnTo>
                      <a:pt x="2233537" y="4580670"/>
                    </a:lnTo>
                    <a:lnTo>
                      <a:pt x="2233537" y="4580670"/>
                    </a:lnTo>
                    <a:lnTo>
                      <a:pt x="2244461" y="4554366"/>
                    </a:lnTo>
                    <a:lnTo>
                      <a:pt x="2244461" y="4554366"/>
                    </a:lnTo>
                    <a:lnTo>
                      <a:pt x="2255492" y="4527849"/>
                    </a:lnTo>
                    <a:lnTo>
                      <a:pt x="2255492" y="4527849"/>
                    </a:lnTo>
                    <a:lnTo>
                      <a:pt x="2266523" y="4501014"/>
                    </a:lnTo>
                    <a:lnTo>
                      <a:pt x="2266523" y="4501014"/>
                    </a:lnTo>
                    <a:lnTo>
                      <a:pt x="2277554" y="4474074"/>
                    </a:lnTo>
                    <a:lnTo>
                      <a:pt x="2277554" y="4474074"/>
                    </a:lnTo>
                    <a:lnTo>
                      <a:pt x="2288479" y="4446921"/>
                    </a:lnTo>
                    <a:lnTo>
                      <a:pt x="2288479" y="4446921"/>
                    </a:lnTo>
                    <a:lnTo>
                      <a:pt x="2299510" y="4419556"/>
                    </a:lnTo>
                    <a:lnTo>
                      <a:pt x="2299510" y="4419556"/>
                    </a:lnTo>
                    <a:lnTo>
                      <a:pt x="2310541" y="4391872"/>
                    </a:lnTo>
                    <a:lnTo>
                      <a:pt x="2310541" y="4391872"/>
                    </a:lnTo>
                    <a:lnTo>
                      <a:pt x="2321571" y="4364083"/>
                    </a:lnTo>
                    <a:lnTo>
                      <a:pt x="2321571" y="4364083"/>
                    </a:lnTo>
                    <a:lnTo>
                      <a:pt x="2332496" y="4336082"/>
                    </a:lnTo>
                    <a:lnTo>
                      <a:pt x="2332496" y="4336082"/>
                    </a:lnTo>
                    <a:lnTo>
                      <a:pt x="2343527" y="4307868"/>
                    </a:lnTo>
                    <a:lnTo>
                      <a:pt x="2343527" y="4307868"/>
                    </a:lnTo>
                    <a:lnTo>
                      <a:pt x="2354558" y="4279443"/>
                    </a:lnTo>
                    <a:lnTo>
                      <a:pt x="2354558" y="4279443"/>
                    </a:lnTo>
                    <a:lnTo>
                      <a:pt x="2365483" y="4250805"/>
                    </a:lnTo>
                    <a:lnTo>
                      <a:pt x="2365483" y="4250805"/>
                    </a:lnTo>
                    <a:lnTo>
                      <a:pt x="2376514" y="4221955"/>
                    </a:lnTo>
                    <a:lnTo>
                      <a:pt x="2376514" y="4221955"/>
                    </a:lnTo>
                    <a:lnTo>
                      <a:pt x="2387544" y="4192999"/>
                    </a:lnTo>
                    <a:lnTo>
                      <a:pt x="2387544" y="4192999"/>
                    </a:lnTo>
                    <a:lnTo>
                      <a:pt x="2398575" y="4163831"/>
                    </a:lnTo>
                    <a:lnTo>
                      <a:pt x="2398575" y="4163831"/>
                    </a:lnTo>
                    <a:lnTo>
                      <a:pt x="2409500" y="4134450"/>
                    </a:lnTo>
                    <a:lnTo>
                      <a:pt x="2409500" y="4134450"/>
                    </a:lnTo>
                    <a:lnTo>
                      <a:pt x="2420531" y="4104858"/>
                    </a:lnTo>
                    <a:lnTo>
                      <a:pt x="2420531" y="4104858"/>
                    </a:lnTo>
                    <a:lnTo>
                      <a:pt x="2431562" y="4075159"/>
                    </a:lnTo>
                    <a:lnTo>
                      <a:pt x="2431562" y="4075159"/>
                    </a:lnTo>
                    <a:lnTo>
                      <a:pt x="2442593" y="4045355"/>
                    </a:lnTo>
                    <a:lnTo>
                      <a:pt x="2442593" y="4045355"/>
                    </a:lnTo>
                    <a:lnTo>
                      <a:pt x="2453517" y="4015232"/>
                    </a:lnTo>
                    <a:lnTo>
                      <a:pt x="2453517" y="4015232"/>
                    </a:lnTo>
                    <a:lnTo>
                      <a:pt x="2464548" y="3985109"/>
                    </a:lnTo>
                    <a:lnTo>
                      <a:pt x="2464548" y="3985109"/>
                    </a:lnTo>
                    <a:lnTo>
                      <a:pt x="2475579" y="3954775"/>
                    </a:lnTo>
                    <a:lnTo>
                      <a:pt x="2475579" y="3954775"/>
                    </a:lnTo>
                    <a:lnTo>
                      <a:pt x="2486610" y="3924228"/>
                    </a:lnTo>
                    <a:lnTo>
                      <a:pt x="2486610" y="3924228"/>
                    </a:lnTo>
                    <a:lnTo>
                      <a:pt x="2497535" y="3893574"/>
                    </a:lnTo>
                    <a:lnTo>
                      <a:pt x="2497535" y="3893574"/>
                    </a:lnTo>
                    <a:lnTo>
                      <a:pt x="2508566" y="3862815"/>
                    </a:lnTo>
                    <a:lnTo>
                      <a:pt x="2508566" y="3862815"/>
                    </a:lnTo>
                    <a:lnTo>
                      <a:pt x="2519597" y="3831950"/>
                    </a:lnTo>
                    <a:lnTo>
                      <a:pt x="2519597" y="3831950"/>
                    </a:lnTo>
                    <a:lnTo>
                      <a:pt x="2530628" y="3800979"/>
                    </a:lnTo>
                    <a:lnTo>
                      <a:pt x="2530628" y="3800979"/>
                    </a:lnTo>
                    <a:lnTo>
                      <a:pt x="2541552" y="3769796"/>
                    </a:lnTo>
                    <a:lnTo>
                      <a:pt x="2541552" y="3769796"/>
                    </a:lnTo>
                    <a:lnTo>
                      <a:pt x="2552583" y="3738506"/>
                    </a:lnTo>
                    <a:lnTo>
                      <a:pt x="2552583" y="3738506"/>
                    </a:lnTo>
                    <a:lnTo>
                      <a:pt x="2563614" y="3707111"/>
                    </a:lnTo>
                    <a:lnTo>
                      <a:pt x="2563614" y="3707111"/>
                    </a:lnTo>
                    <a:lnTo>
                      <a:pt x="2574539" y="3675715"/>
                    </a:lnTo>
                    <a:lnTo>
                      <a:pt x="2574539" y="3675715"/>
                    </a:lnTo>
                    <a:lnTo>
                      <a:pt x="2585570" y="3644107"/>
                    </a:lnTo>
                    <a:lnTo>
                      <a:pt x="2585570" y="3644107"/>
                    </a:lnTo>
                    <a:lnTo>
                      <a:pt x="2596601" y="3612500"/>
                    </a:lnTo>
                    <a:lnTo>
                      <a:pt x="2596601" y="3612500"/>
                    </a:lnTo>
                    <a:lnTo>
                      <a:pt x="2607631" y="3580680"/>
                    </a:lnTo>
                    <a:lnTo>
                      <a:pt x="2607631" y="3580680"/>
                    </a:lnTo>
                    <a:lnTo>
                      <a:pt x="2618556" y="3548860"/>
                    </a:lnTo>
                    <a:lnTo>
                      <a:pt x="2618556" y="3548860"/>
                    </a:lnTo>
                    <a:lnTo>
                      <a:pt x="2629587" y="3516934"/>
                    </a:lnTo>
                    <a:lnTo>
                      <a:pt x="2629587" y="3516934"/>
                    </a:lnTo>
                    <a:lnTo>
                      <a:pt x="2640618" y="3485009"/>
                    </a:lnTo>
                    <a:lnTo>
                      <a:pt x="2640618" y="3485009"/>
                    </a:lnTo>
                    <a:lnTo>
                      <a:pt x="2651649" y="3452976"/>
                    </a:lnTo>
                    <a:lnTo>
                      <a:pt x="2651649" y="3452976"/>
                    </a:lnTo>
                    <a:lnTo>
                      <a:pt x="2662574" y="3420945"/>
                    </a:lnTo>
                    <a:lnTo>
                      <a:pt x="2662574" y="3420945"/>
                    </a:lnTo>
                    <a:lnTo>
                      <a:pt x="2673604" y="3388807"/>
                    </a:lnTo>
                    <a:lnTo>
                      <a:pt x="2673604" y="3388807"/>
                    </a:lnTo>
                    <a:lnTo>
                      <a:pt x="2684635" y="3356563"/>
                    </a:lnTo>
                    <a:lnTo>
                      <a:pt x="2684635" y="3356563"/>
                    </a:lnTo>
                    <a:lnTo>
                      <a:pt x="2695666" y="3324425"/>
                    </a:lnTo>
                    <a:lnTo>
                      <a:pt x="2695666" y="3324425"/>
                    </a:lnTo>
                    <a:lnTo>
                      <a:pt x="2706591" y="3292181"/>
                    </a:lnTo>
                    <a:lnTo>
                      <a:pt x="2706591" y="3292181"/>
                    </a:lnTo>
                    <a:lnTo>
                      <a:pt x="2717621" y="3259937"/>
                    </a:lnTo>
                    <a:lnTo>
                      <a:pt x="2717621" y="3259937"/>
                    </a:lnTo>
                    <a:lnTo>
                      <a:pt x="2728652" y="3227586"/>
                    </a:lnTo>
                    <a:lnTo>
                      <a:pt x="2728652" y="3227586"/>
                    </a:lnTo>
                    <a:lnTo>
                      <a:pt x="2739577" y="3195343"/>
                    </a:lnTo>
                    <a:lnTo>
                      <a:pt x="2739577" y="3195343"/>
                    </a:lnTo>
                    <a:lnTo>
                      <a:pt x="2750608" y="3163098"/>
                    </a:lnTo>
                    <a:lnTo>
                      <a:pt x="2750608" y="3163098"/>
                    </a:lnTo>
                    <a:lnTo>
                      <a:pt x="2761639" y="3130748"/>
                    </a:lnTo>
                    <a:lnTo>
                      <a:pt x="2761639" y="3130748"/>
                    </a:lnTo>
                    <a:lnTo>
                      <a:pt x="2772670" y="3098504"/>
                    </a:lnTo>
                    <a:lnTo>
                      <a:pt x="2772670" y="3098504"/>
                    </a:lnTo>
                    <a:lnTo>
                      <a:pt x="2783595" y="3066260"/>
                    </a:lnTo>
                    <a:lnTo>
                      <a:pt x="2783595" y="3066260"/>
                    </a:lnTo>
                    <a:lnTo>
                      <a:pt x="2794625" y="3034016"/>
                    </a:lnTo>
                    <a:lnTo>
                      <a:pt x="2794625" y="3034016"/>
                    </a:lnTo>
                    <a:lnTo>
                      <a:pt x="2805656" y="3001772"/>
                    </a:lnTo>
                    <a:lnTo>
                      <a:pt x="2805656" y="3001772"/>
                    </a:lnTo>
                    <a:lnTo>
                      <a:pt x="2816687" y="2969634"/>
                    </a:lnTo>
                    <a:lnTo>
                      <a:pt x="2816687" y="2969634"/>
                    </a:lnTo>
                    <a:lnTo>
                      <a:pt x="2827612" y="2937496"/>
                    </a:lnTo>
                    <a:lnTo>
                      <a:pt x="2827612" y="2937496"/>
                    </a:lnTo>
                    <a:lnTo>
                      <a:pt x="2838643" y="2905464"/>
                    </a:lnTo>
                    <a:lnTo>
                      <a:pt x="2838643" y="2905464"/>
                    </a:lnTo>
                    <a:lnTo>
                      <a:pt x="2849674" y="2873432"/>
                    </a:lnTo>
                    <a:lnTo>
                      <a:pt x="2849674" y="2873432"/>
                    </a:lnTo>
                    <a:lnTo>
                      <a:pt x="2860705" y="2841401"/>
                    </a:lnTo>
                    <a:lnTo>
                      <a:pt x="2860705" y="2841401"/>
                    </a:lnTo>
                    <a:lnTo>
                      <a:pt x="2871629" y="2809581"/>
                    </a:lnTo>
                    <a:lnTo>
                      <a:pt x="2871629" y="2809581"/>
                    </a:lnTo>
                    <a:lnTo>
                      <a:pt x="2882660" y="2777761"/>
                    </a:lnTo>
                    <a:lnTo>
                      <a:pt x="2882660" y="2777761"/>
                    </a:lnTo>
                    <a:lnTo>
                      <a:pt x="2893691" y="2745941"/>
                    </a:lnTo>
                    <a:lnTo>
                      <a:pt x="2893691" y="2745941"/>
                    </a:lnTo>
                    <a:lnTo>
                      <a:pt x="2904616" y="2714333"/>
                    </a:lnTo>
                    <a:lnTo>
                      <a:pt x="2904616" y="2714333"/>
                    </a:lnTo>
                    <a:lnTo>
                      <a:pt x="2915647" y="2682726"/>
                    </a:lnTo>
                    <a:lnTo>
                      <a:pt x="2915647" y="2682726"/>
                    </a:lnTo>
                    <a:lnTo>
                      <a:pt x="2926678" y="2651224"/>
                    </a:lnTo>
                    <a:lnTo>
                      <a:pt x="2926678" y="2651224"/>
                    </a:lnTo>
                    <a:lnTo>
                      <a:pt x="2937708" y="2619935"/>
                    </a:lnTo>
                    <a:lnTo>
                      <a:pt x="2937708" y="2619935"/>
                    </a:lnTo>
                    <a:lnTo>
                      <a:pt x="2948633" y="2588645"/>
                    </a:lnTo>
                    <a:lnTo>
                      <a:pt x="2948633" y="2588645"/>
                    </a:lnTo>
                    <a:lnTo>
                      <a:pt x="2959664" y="2557462"/>
                    </a:lnTo>
                    <a:lnTo>
                      <a:pt x="2959664" y="2557462"/>
                    </a:lnTo>
                    <a:lnTo>
                      <a:pt x="2970695" y="2526491"/>
                    </a:lnTo>
                    <a:lnTo>
                      <a:pt x="2970695" y="2526491"/>
                    </a:lnTo>
                    <a:lnTo>
                      <a:pt x="2981726" y="2495519"/>
                    </a:lnTo>
                    <a:lnTo>
                      <a:pt x="2981726" y="2495519"/>
                    </a:lnTo>
                    <a:lnTo>
                      <a:pt x="2992651" y="2464760"/>
                    </a:lnTo>
                    <a:lnTo>
                      <a:pt x="2992651" y="2464760"/>
                    </a:lnTo>
                    <a:lnTo>
                      <a:pt x="3003681" y="2434213"/>
                    </a:lnTo>
                    <a:lnTo>
                      <a:pt x="3003681" y="2434213"/>
                    </a:lnTo>
                    <a:lnTo>
                      <a:pt x="3014712" y="2403666"/>
                    </a:lnTo>
                    <a:lnTo>
                      <a:pt x="3014712" y="2403666"/>
                    </a:lnTo>
                    <a:lnTo>
                      <a:pt x="3025743" y="2373332"/>
                    </a:lnTo>
                    <a:lnTo>
                      <a:pt x="3025743" y="2373332"/>
                    </a:lnTo>
                    <a:lnTo>
                      <a:pt x="3036668" y="2343103"/>
                    </a:lnTo>
                    <a:lnTo>
                      <a:pt x="3036668" y="2343103"/>
                    </a:lnTo>
                    <a:lnTo>
                      <a:pt x="3047699" y="2313086"/>
                    </a:lnTo>
                    <a:lnTo>
                      <a:pt x="3047699" y="2313086"/>
                    </a:lnTo>
                    <a:lnTo>
                      <a:pt x="3058730" y="2283281"/>
                    </a:lnTo>
                    <a:lnTo>
                      <a:pt x="3058730" y="2283281"/>
                    </a:lnTo>
                    <a:lnTo>
                      <a:pt x="3069761" y="2253477"/>
                    </a:lnTo>
                    <a:lnTo>
                      <a:pt x="3069761" y="2253477"/>
                    </a:lnTo>
                    <a:lnTo>
                      <a:pt x="3080685" y="2223991"/>
                    </a:lnTo>
                    <a:lnTo>
                      <a:pt x="3080685" y="2223991"/>
                    </a:lnTo>
                    <a:lnTo>
                      <a:pt x="3091716" y="2194610"/>
                    </a:lnTo>
                    <a:lnTo>
                      <a:pt x="3091716" y="2194610"/>
                    </a:lnTo>
                    <a:lnTo>
                      <a:pt x="3102747" y="2165442"/>
                    </a:lnTo>
                    <a:lnTo>
                      <a:pt x="3102747" y="2165442"/>
                    </a:lnTo>
                    <a:lnTo>
                      <a:pt x="3113672" y="2136486"/>
                    </a:lnTo>
                    <a:lnTo>
                      <a:pt x="3113672" y="2136486"/>
                    </a:lnTo>
                    <a:lnTo>
                      <a:pt x="3124703" y="2107636"/>
                    </a:lnTo>
                    <a:lnTo>
                      <a:pt x="3124703" y="2107636"/>
                    </a:lnTo>
                    <a:lnTo>
                      <a:pt x="3135734" y="2078998"/>
                    </a:lnTo>
                    <a:lnTo>
                      <a:pt x="3135734" y="2078998"/>
                    </a:lnTo>
                    <a:lnTo>
                      <a:pt x="3146765" y="2050573"/>
                    </a:lnTo>
                    <a:lnTo>
                      <a:pt x="3146765" y="2050573"/>
                    </a:lnTo>
                    <a:lnTo>
                      <a:pt x="3157689" y="2022359"/>
                    </a:lnTo>
                    <a:lnTo>
                      <a:pt x="3157689" y="2022359"/>
                    </a:lnTo>
                    <a:lnTo>
                      <a:pt x="3168720" y="1994358"/>
                    </a:lnTo>
                    <a:lnTo>
                      <a:pt x="3168720" y="1994358"/>
                    </a:lnTo>
                    <a:lnTo>
                      <a:pt x="3179751" y="1966462"/>
                    </a:lnTo>
                    <a:lnTo>
                      <a:pt x="3179751" y="1966462"/>
                    </a:lnTo>
                    <a:lnTo>
                      <a:pt x="3190782" y="1938885"/>
                    </a:lnTo>
                    <a:lnTo>
                      <a:pt x="3190782" y="1938885"/>
                    </a:lnTo>
                    <a:lnTo>
                      <a:pt x="3201707" y="1911520"/>
                    </a:lnTo>
                    <a:lnTo>
                      <a:pt x="3201707" y="1911520"/>
                    </a:lnTo>
                    <a:lnTo>
                      <a:pt x="3212738" y="1884367"/>
                    </a:lnTo>
                    <a:lnTo>
                      <a:pt x="3212738" y="1884367"/>
                    </a:lnTo>
                    <a:lnTo>
                      <a:pt x="3223768" y="1857321"/>
                    </a:lnTo>
                    <a:lnTo>
                      <a:pt x="3223768" y="1857321"/>
                    </a:lnTo>
                    <a:lnTo>
                      <a:pt x="3234799" y="1830592"/>
                    </a:lnTo>
                    <a:lnTo>
                      <a:pt x="3234799" y="1830592"/>
                    </a:lnTo>
                    <a:lnTo>
                      <a:pt x="3245724" y="1804075"/>
                    </a:lnTo>
                    <a:lnTo>
                      <a:pt x="3245724" y="1804075"/>
                    </a:lnTo>
                    <a:lnTo>
                      <a:pt x="3256755" y="1777771"/>
                    </a:lnTo>
                    <a:lnTo>
                      <a:pt x="3256755" y="1777771"/>
                    </a:lnTo>
                    <a:lnTo>
                      <a:pt x="3267786" y="1751679"/>
                    </a:lnTo>
                    <a:lnTo>
                      <a:pt x="3267786" y="1751679"/>
                    </a:lnTo>
                    <a:lnTo>
                      <a:pt x="3278711" y="1725905"/>
                    </a:lnTo>
                    <a:lnTo>
                      <a:pt x="3278711" y="1725905"/>
                    </a:lnTo>
                    <a:lnTo>
                      <a:pt x="3289741" y="1700343"/>
                    </a:lnTo>
                    <a:lnTo>
                      <a:pt x="3289741" y="1700343"/>
                    </a:lnTo>
                    <a:lnTo>
                      <a:pt x="3300772" y="1674887"/>
                    </a:lnTo>
                    <a:lnTo>
                      <a:pt x="3300772" y="1674887"/>
                    </a:lnTo>
                    <a:lnTo>
                      <a:pt x="3311803" y="1649750"/>
                    </a:lnTo>
                    <a:lnTo>
                      <a:pt x="3311803" y="1649750"/>
                    </a:lnTo>
                    <a:lnTo>
                      <a:pt x="3322728" y="1624930"/>
                    </a:lnTo>
                    <a:lnTo>
                      <a:pt x="3322728" y="1624930"/>
                    </a:lnTo>
                    <a:lnTo>
                      <a:pt x="3333759" y="1600217"/>
                    </a:lnTo>
                    <a:lnTo>
                      <a:pt x="3333759" y="1600217"/>
                    </a:lnTo>
                    <a:lnTo>
                      <a:pt x="3344789" y="1575822"/>
                    </a:lnTo>
                    <a:lnTo>
                      <a:pt x="3344789" y="1575822"/>
                    </a:lnTo>
                    <a:lnTo>
                      <a:pt x="3355820" y="1551639"/>
                    </a:lnTo>
                    <a:lnTo>
                      <a:pt x="3355820" y="1551639"/>
                    </a:lnTo>
                    <a:lnTo>
                      <a:pt x="3366745" y="1527774"/>
                    </a:lnTo>
                    <a:lnTo>
                      <a:pt x="3366745" y="1527774"/>
                    </a:lnTo>
                    <a:lnTo>
                      <a:pt x="3377776" y="1504015"/>
                    </a:lnTo>
                    <a:lnTo>
                      <a:pt x="3377776" y="1504015"/>
                    </a:lnTo>
                    <a:lnTo>
                      <a:pt x="3388807" y="1480574"/>
                    </a:lnTo>
                    <a:lnTo>
                      <a:pt x="3388807" y="1480574"/>
                    </a:lnTo>
                    <a:lnTo>
                      <a:pt x="3399838" y="1457452"/>
                    </a:lnTo>
                    <a:lnTo>
                      <a:pt x="3399838" y="1457452"/>
                    </a:lnTo>
                    <a:lnTo>
                      <a:pt x="3410762" y="1434436"/>
                    </a:lnTo>
                    <a:lnTo>
                      <a:pt x="3410762" y="1434436"/>
                    </a:lnTo>
                    <a:lnTo>
                      <a:pt x="3421793" y="1411738"/>
                    </a:lnTo>
                    <a:lnTo>
                      <a:pt x="3421793" y="1411738"/>
                    </a:lnTo>
                    <a:lnTo>
                      <a:pt x="3432824" y="1389358"/>
                    </a:lnTo>
                    <a:lnTo>
                      <a:pt x="3432824" y="1389358"/>
                    </a:lnTo>
                    <a:lnTo>
                      <a:pt x="3443749" y="1367084"/>
                    </a:lnTo>
                    <a:lnTo>
                      <a:pt x="3443749" y="1367084"/>
                    </a:lnTo>
                    <a:lnTo>
                      <a:pt x="3454780" y="1345128"/>
                    </a:lnTo>
                    <a:lnTo>
                      <a:pt x="3454780" y="1345128"/>
                    </a:lnTo>
                    <a:lnTo>
                      <a:pt x="3465811" y="1323491"/>
                    </a:lnTo>
                    <a:lnTo>
                      <a:pt x="3465811" y="1323491"/>
                    </a:lnTo>
                    <a:lnTo>
                      <a:pt x="3476842" y="1301959"/>
                    </a:lnTo>
                    <a:lnTo>
                      <a:pt x="3476842" y="1301959"/>
                    </a:lnTo>
                    <a:lnTo>
                      <a:pt x="3487766" y="1280746"/>
                    </a:lnTo>
                    <a:lnTo>
                      <a:pt x="3487766" y="1280746"/>
                    </a:lnTo>
                    <a:lnTo>
                      <a:pt x="3498797" y="1259851"/>
                    </a:lnTo>
                    <a:lnTo>
                      <a:pt x="3498797" y="1259851"/>
                    </a:lnTo>
                    <a:lnTo>
                      <a:pt x="3509828" y="1239168"/>
                    </a:lnTo>
                    <a:lnTo>
                      <a:pt x="3509828" y="1239168"/>
                    </a:lnTo>
                    <a:lnTo>
                      <a:pt x="3520859" y="1218698"/>
                    </a:lnTo>
                    <a:lnTo>
                      <a:pt x="3520859" y="1218698"/>
                    </a:lnTo>
                    <a:lnTo>
                      <a:pt x="3531784" y="1198439"/>
                    </a:lnTo>
                    <a:lnTo>
                      <a:pt x="3531784" y="1198439"/>
                    </a:lnTo>
                    <a:lnTo>
                      <a:pt x="3542815" y="1178499"/>
                    </a:lnTo>
                    <a:lnTo>
                      <a:pt x="3542815" y="1178499"/>
                    </a:lnTo>
                    <a:lnTo>
                      <a:pt x="3553846" y="1158770"/>
                    </a:lnTo>
                    <a:lnTo>
                      <a:pt x="3553846" y="1158770"/>
                    </a:lnTo>
                    <a:lnTo>
                      <a:pt x="3564876" y="1139254"/>
                    </a:lnTo>
                    <a:lnTo>
                      <a:pt x="3564876" y="1139254"/>
                    </a:lnTo>
                    <a:lnTo>
                      <a:pt x="3575801" y="1120056"/>
                    </a:lnTo>
                    <a:lnTo>
                      <a:pt x="3575801" y="1120056"/>
                    </a:lnTo>
                    <a:lnTo>
                      <a:pt x="3586832" y="1101070"/>
                    </a:lnTo>
                    <a:lnTo>
                      <a:pt x="3586832" y="1101070"/>
                    </a:lnTo>
                    <a:lnTo>
                      <a:pt x="3597863" y="1082403"/>
                    </a:lnTo>
                    <a:lnTo>
                      <a:pt x="3597863" y="1082403"/>
                    </a:lnTo>
                    <a:lnTo>
                      <a:pt x="3608894" y="1063841"/>
                    </a:lnTo>
                    <a:lnTo>
                      <a:pt x="3608894" y="1063841"/>
                    </a:lnTo>
                    <a:lnTo>
                      <a:pt x="3619819" y="1045598"/>
                    </a:lnTo>
                    <a:lnTo>
                      <a:pt x="3619819" y="1045598"/>
                    </a:lnTo>
                    <a:lnTo>
                      <a:pt x="3630849" y="1027567"/>
                    </a:lnTo>
                    <a:lnTo>
                      <a:pt x="3630849" y="1027567"/>
                    </a:lnTo>
                    <a:lnTo>
                      <a:pt x="3641880" y="1009854"/>
                    </a:lnTo>
                    <a:lnTo>
                      <a:pt x="3641880" y="1009854"/>
                    </a:lnTo>
                    <a:lnTo>
                      <a:pt x="3652805" y="992247"/>
                    </a:lnTo>
                    <a:lnTo>
                      <a:pt x="3652805" y="992247"/>
                    </a:lnTo>
                    <a:lnTo>
                      <a:pt x="3663836" y="974958"/>
                    </a:lnTo>
                    <a:lnTo>
                      <a:pt x="3663836" y="974958"/>
                    </a:lnTo>
                    <a:lnTo>
                      <a:pt x="3674867" y="957881"/>
                    </a:lnTo>
                    <a:lnTo>
                      <a:pt x="3674867" y="957881"/>
                    </a:lnTo>
                    <a:lnTo>
                      <a:pt x="3685898" y="941123"/>
                    </a:lnTo>
                    <a:lnTo>
                      <a:pt x="3685898" y="941123"/>
                    </a:lnTo>
                    <a:lnTo>
                      <a:pt x="3696822" y="924471"/>
                    </a:lnTo>
                    <a:lnTo>
                      <a:pt x="3696822" y="924471"/>
                    </a:lnTo>
                    <a:lnTo>
                      <a:pt x="3707853" y="908137"/>
                    </a:lnTo>
                    <a:lnTo>
                      <a:pt x="3707853" y="908137"/>
                    </a:lnTo>
                    <a:lnTo>
                      <a:pt x="3718884" y="892015"/>
                    </a:lnTo>
                    <a:lnTo>
                      <a:pt x="3718884" y="892015"/>
                    </a:lnTo>
                    <a:lnTo>
                      <a:pt x="3729915" y="876105"/>
                    </a:lnTo>
                    <a:lnTo>
                      <a:pt x="3729915" y="876105"/>
                    </a:lnTo>
                    <a:lnTo>
                      <a:pt x="3740840" y="860407"/>
                    </a:lnTo>
                    <a:lnTo>
                      <a:pt x="3740840" y="860407"/>
                    </a:lnTo>
                    <a:lnTo>
                      <a:pt x="3751871" y="844921"/>
                    </a:lnTo>
                    <a:lnTo>
                      <a:pt x="3751871" y="844921"/>
                    </a:lnTo>
                    <a:lnTo>
                      <a:pt x="3762902" y="829754"/>
                    </a:lnTo>
                    <a:lnTo>
                      <a:pt x="3762902" y="829754"/>
                    </a:lnTo>
                    <a:lnTo>
                      <a:pt x="3773932" y="814692"/>
                    </a:lnTo>
                    <a:lnTo>
                      <a:pt x="3773932" y="814692"/>
                    </a:lnTo>
                    <a:lnTo>
                      <a:pt x="3784857" y="799949"/>
                    </a:lnTo>
                    <a:lnTo>
                      <a:pt x="3784857" y="799949"/>
                    </a:lnTo>
                    <a:lnTo>
                      <a:pt x="3795888" y="785312"/>
                    </a:lnTo>
                    <a:lnTo>
                      <a:pt x="3795888" y="785312"/>
                    </a:lnTo>
                    <a:lnTo>
                      <a:pt x="3806919" y="770993"/>
                    </a:lnTo>
                    <a:lnTo>
                      <a:pt x="3806919" y="770993"/>
                    </a:lnTo>
                    <a:lnTo>
                      <a:pt x="3817844" y="756887"/>
                    </a:lnTo>
                    <a:lnTo>
                      <a:pt x="3817844" y="756887"/>
                    </a:lnTo>
                    <a:lnTo>
                      <a:pt x="3828875" y="742886"/>
                    </a:lnTo>
                    <a:lnTo>
                      <a:pt x="3828875" y="742886"/>
                    </a:lnTo>
                    <a:lnTo>
                      <a:pt x="3839905" y="729203"/>
                    </a:lnTo>
                    <a:lnTo>
                      <a:pt x="3839905" y="729203"/>
                    </a:lnTo>
                    <a:lnTo>
                      <a:pt x="3850936" y="715627"/>
                    </a:lnTo>
                    <a:lnTo>
                      <a:pt x="3850936" y="715627"/>
                    </a:lnTo>
                    <a:lnTo>
                      <a:pt x="3861861" y="702369"/>
                    </a:lnTo>
                    <a:lnTo>
                      <a:pt x="3861861" y="702369"/>
                    </a:lnTo>
                    <a:lnTo>
                      <a:pt x="3872892" y="689217"/>
                    </a:lnTo>
                    <a:lnTo>
                      <a:pt x="3872892" y="689217"/>
                    </a:lnTo>
                    <a:lnTo>
                      <a:pt x="3883923" y="676276"/>
                    </a:lnTo>
                    <a:lnTo>
                      <a:pt x="3883923" y="676276"/>
                    </a:lnTo>
                    <a:lnTo>
                      <a:pt x="3894953" y="663655"/>
                    </a:lnTo>
                    <a:lnTo>
                      <a:pt x="3894953" y="663655"/>
                    </a:lnTo>
                    <a:lnTo>
                      <a:pt x="3905879" y="651139"/>
                    </a:lnTo>
                    <a:lnTo>
                      <a:pt x="3905879" y="651139"/>
                    </a:lnTo>
                    <a:lnTo>
                      <a:pt x="3916909" y="638835"/>
                    </a:lnTo>
                    <a:lnTo>
                      <a:pt x="3916909" y="638835"/>
                    </a:lnTo>
                    <a:lnTo>
                      <a:pt x="3927940" y="626638"/>
                    </a:lnTo>
                    <a:lnTo>
                      <a:pt x="3927940" y="626638"/>
                    </a:lnTo>
                    <a:lnTo>
                      <a:pt x="3938971" y="614758"/>
                    </a:lnTo>
                    <a:lnTo>
                      <a:pt x="3938971" y="614758"/>
                    </a:lnTo>
                    <a:lnTo>
                      <a:pt x="3949896" y="602985"/>
                    </a:lnTo>
                    <a:lnTo>
                      <a:pt x="3949896" y="602985"/>
                    </a:lnTo>
                    <a:lnTo>
                      <a:pt x="3960926" y="591424"/>
                    </a:lnTo>
                    <a:lnTo>
                      <a:pt x="3960926" y="591424"/>
                    </a:lnTo>
                    <a:lnTo>
                      <a:pt x="3971957" y="580075"/>
                    </a:lnTo>
                    <a:lnTo>
                      <a:pt x="3971957" y="580075"/>
                    </a:lnTo>
                    <a:lnTo>
                      <a:pt x="3982882" y="568832"/>
                    </a:lnTo>
                    <a:lnTo>
                      <a:pt x="3982882" y="568832"/>
                    </a:lnTo>
                    <a:lnTo>
                      <a:pt x="3993913" y="557907"/>
                    </a:lnTo>
                    <a:lnTo>
                      <a:pt x="3993913" y="557907"/>
                    </a:lnTo>
                    <a:lnTo>
                      <a:pt x="4004944" y="546982"/>
                    </a:lnTo>
                    <a:lnTo>
                      <a:pt x="4004944" y="546982"/>
                    </a:lnTo>
                    <a:lnTo>
                      <a:pt x="4015975" y="536375"/>
                    </a:lnTo>
                    <a:lnTo>
                      <a:pt x="4015975" y="536375"/>
                    </a:lnTo>
                    <a:lnTo>
                      <a:pt x="4026899" y="525875"/>
                    </a:lnTo>
                    <a:lnTo>
                      <a:pt x="4026899" y="525875"/>
                    </a:lnTo>
                    <a:lnTo>
                      <a:pt x="4037930" y="515587"/>
                    </a:lnTo>
                    <a:lnTo>
                      <a:pt x="4037930" y="515587"/>
                    </a:lnTo>
                    <a:lnTo>
                      <a:pt x="4048961" y="505404"/>
                    </a:lnTo>
                    <a:lnTo>
                      <a:pt x="4048961" y="505404"/>
                    </a:lnTo>
                    <a:lnTo>
                      <a:pt x="4059992" y="495434"/>
                    </a:lnTo>
                    <a:lnTo>
                      <a:pt x="4059992" y="495434"/>
                    </a:lnTo>
                    <a:lnTo>
                      <a:pt x="4070917" y="485676"/>
                    </a:lnTo>
                    <a:lnTo>
                      <a:pt x="4070917" y="485676"/>
                    </a:lnTo>
                    <a:lnTo>
                      <a:pt x="4081948" y="476024"/>
                    </a:lnTo>
                    <a:lnTo>
                      <a:pt x="4081948" y="476024"/>
                    </a:lnTo>
                    <a:lnTo>
                      <a:pt x="4092979" y="466478"/>
                    </a:lnTo>
                    <a:lnTo>
                      <a:pt x="4092979" y="466478"/>
                    </a:lnTo>
                    <a:lnTo>
                      <a:pt x="4104010" y="457144"/>
                    </a:lnTo>
                    <a:lnTo>
                      <a:pt x="4104010" y="457144"/>
                    </a:lnTo>
                    <a:lnTo>
                      <a:pt x="4114934" y="448022"/>
                    </a:lnTo>
                    <a:lnTo>
                      <a:pt x="4114934" y="448022"/>
                    </a:lnTo>
                    <a:lnTo>
                      <a:pt x="4125965" y="439007"/>
                    </a:lnTo>
                    <a:lnTo>
                      <a:pt x="4125965" y="439007"/>
                    </a:lnTo>
                    <a:lnTo>
                      <a:pt x="4136996" y="430097"/>
                    </a:lnTo>
                    <a:lnTo>
                      <a:pt x="4136996" y="430097"/>
                    </a:lnTo>
                    <a:lnTo>
                      <a:pt x="4148027" y="421400"/>
                    </a:lnTo>
                    <a:lnTo>
                      <a:pt x="4148027" y="421400"/>
                    </a:lnTo>
                    <a:lnTo>
                      <a:pt x="4158952" y="412915"/>
                    </a:lnTo>
                    <a:lnTo>
                      <a:pt x="4158952" y="412915"/>
                    </a:lnTo>
                    <a:lnTo>
                      <a:pt x="4169983" y="404429"/>
                    </a:lnTo>
                    <a:lnTo>
                      <a:pt x="4169983" y="404429"/>
                    </a:lnTo>
                    <a:lnTo>
                      <a:pt x="4181013" y="396156"/>
                    </a:lnTo>
                    <a:lnTo>
                      <a:pt x="4181013" y="396156"/>
                    </a:lnTo>
                    <a:lnTo>
                      <a:pt x="4191938" y="388095"/>
                    </a:lnTo>
                    <a:lnTo>
                      <a:pt x="4191938" y="388095"/>
                    </a:lnTo>
                    <a:lnTo>
                      <a:pt x="4202969" y="380034"/>
                    </a:lnTo>
                    <a:lnTo>
                      <a:pt x="4202969" y="380034"/>
                    </a:lnTo>
                    <a:lnTo>
                      <a:pt x="4214000" y="372185"/>
                    </a:lnTo>
                    <a:lnTo>
                      <a:pt x="4214000" y="372185"/>
                    </a:lnTo>
                    <a:lnTo>
                      <a:pt x="4225031" y="364443"/>
                    </a:lnTo>
                    <a:lnTo>
                      <a:pt x="4225031" y="364443"/>
                    </a:lnTo>
                    <a:lnTo>
                      <a:pt x="4235956" y="356912"/>
                    </a:lnTo>
                    <a:lnTo>
                      <a:pt x="4235956" y="356912"/>
                    </a:lnTo>
                    <a:lnTo>
                      <a:pt x="4246986" y="349487"/>
                    </a:lnTo>
                    <a:lnTo>
                      <a:pt x="4246986" y="349487"/>
                    </a:lnTo>
                    <a:lnTo>
                      <a:pt x="4258017" y="342063"/>
                    </a:lnTo>
                    <a:lnTo>
                      <a:pt x="4258017" y="342063"/>
                    </a:lnTo>
                    <a:lnTo>
                      <a:pt x="4269048" y="334956"/>
                    </a:lnTo>
                    <a:lnTo>
                      <a:pt x="4269048" y="334956"/>
                    </a:lnTo>
                    <a:lnTo>
                      <a:pt x="4279973" y="327850"/>
                    </a:lnTo>
                    <a:lnTo>
                      <a:pt x="4279973" y="327850"/>
                    </a:lnTo>
                    <a:lnTo>
                      <a:pt x="4291004" y="320956"/>
                    </a:lnTo>
                    <a:lnTo>
                      <a:pt x="4291004" y="320956"/>
                    </a:lnTo>
                    <a:lnTo>
                      <a:pt x="4302035" y="314061"/>
                    </a:lnTo>
                    <a:lnTo>
                      <a:pt x="4302035" y="314061"/>
                    </a:lnTo>
                    <a:lnTo>
                      <a:pt x="4313066" y="307379"/>
                    </a:lnTo>
                    <a:lnTo>
                      <a:pt x="4313066" y="307379"/>
                    </a:lnTo>
                    <a:lnTo>
                      <a:pt x="4323990" y="300803"/>
                    </a:lnTo>
                    <a:lnTo>
                      <a:pt x="4323990" y="300803"/>
                    </a:lnTo>
                    <a:lnTo>
                      <a:pt x="4335021" y="294333"/>
                    </a:lnTo>
                    <a:lnTo>
                      <a:pt x="4335021" y="294333"/>
                    </a:lnTo>
                    <a:lnTo>
                      <a:pt x="4346052" y="287969"/>
                    </a:lnTo>
                    <a:lnTo>
                      <a:pt x="4346052" y="287969"/>
                    </a:lnTo>
                    <a:lnTo>
                      <a:pt x="4356977" y="281711"/>
                    </a:lnTo>
                    <a:lnTo>
                      <a:pt x="4356977" y="281711"/>
                    </a:lnTo>
                    <a:lnTo>
                      <a:pt x="4368008" y="275665"/>
                    </a:lnTo>
                    <a:lnTo>
                      <a:pt x="4368008" y="275665"/>
                    </a:lnTo>
                    <a:lnTo>
                      <a:pt x="4379039" y="269620"/>
                    </a:lnTo>
                    <a:lnTo>
                      <a:pt x="4379039" y="269620"/>
                    </a:lnTo>
                    <a:lnTo>
                      <a:pt x="4390070" y="263680"/>
                    </a:lnTo>
                    <a:lnTo>
                      <a:pt x="4390070" y="263680"/>
                    </a:lnTo>
                    <a:lnTo>
                      <a:pt x="4400994" y="257846"/>
                    </a:lnTo>
                    <a:lnTo>
                      <a:pt x="4400994" y="257846"/>
                    </a:lnTo>
                    <a:lnTo>
                      <a:pt x="4412025" y="252225"/>
                    </a:lnTo>
                    <a:lnTo>
                      <a:pt x="4412025" y="252225"/>
                    </a:lnTo>
                    <a:lnTo>
                      <a:pt x="4423056" y="246603"/>
                    </a:lnTo>
                    <a:lnTo>
                      <a:pt x="4423056" y="246603"/>
                    </a:lnTo>
                    <a:lnTo>
                      <a:pt x="4434087" y="241088"/>
                    </a:lnTo>
                    <a:lnTo>
                      <a:pt x="4434087" y="241088"/>
                    </a:lnTo>
                    <a:lnTo>
                      <a:pt x="4445012" y="235679"/>
                    </a:lnTo>
                    <a:lnTo>
                      <a:pt x="4445012" y="235679"/>
                    </a:lnTo>
                    <a:lnTo>
                      <a:pt x="4456043" y="230375"/>
                    </a:lnTo>
                    <a:lnTo>
                      <a:pt x="4456043" y="230375"/>
                    </a:lnTo>
                    <a:lnTo>
                      <a:pt x="4467073" y="225178"/>
                    </a:lnTo>
                    <a:lnTo>
                      <a:pt x="4467073" y="225178"/>
                    </a:lnTo>
                    <a:lnTo>
                      <a:pt x="4478104" y="220087"/>
                    </a:lnTo>
                    <a:lnTo>
                      <a:pt x="4478104" y="220087"/>
                    </a:lnTo>
                    <a:lnTo>
                      <a:pt x="4489029" y="215102"/>
                    </a:lnTo>
                    <a:lnTo>
                      <a:pt x="4489029" y="215102"/>
                    </a:lnTo>
                    <a:lnTo>
                      <a:pt x="4500060" y="210117"/>
                    </a:lnTo>
                    <a:lnTo>
                      <a:pt x="4500060" y="210117"/>
                    </a:lnTo>
                    <a:lnTo>
                      <a:pt x="4511091" y="205344"/>
                    </a:lnTo>
                    <a:lnTo>
                      <a:pt x="4511091" y="205344"/>
                    </a:lnTo>
                    <a:lnTo>
                      <a:pt x="4522016" y="200571"/>
                    </a:lnTo>
                    <a:lnTo>
                      <a:pt x="4522016" y="200571"/>
                    </a:lnTo>
                    <a:lnTo>
                      <a:pt x="4533046" y="195904"/>
                    </a:lnTo>
                    <a:lnTo>
                      <a:pt x="4533046" y="195904"/>
                    </a:lnTo>
                    <a:lnTo>
                      <a:pt x="4544077" y="191343"/>
                    </a:lnTo>
                    <a:lnTo>
                      <a:pt x="4544077" y="191343"/>
                    </a:lnTo>
                    <a:lnTo>
                      <a:pt x="4555108" y="186888"/>
                    </a:lnTo>
                    <a:lnTo>
                      <a:pt x="4555108" y="186888"/>
                    </a:lnTo>
                    <a:lnTo>
                      <a:pt x="4566033" y="182433"/>
                    </a:lnTo>
                    <a:lnTo>
                      <a:pt x="4566033" y="182433"/>
                    </a:lnTo>
                    <a:lnTo>
                      <a:pt x="4577064" y="178191"/>
                    </a:lnTo>
                    <a:lnTo>
                      <a:pt x="4577064" y="178191"/>
                    </a:lnTo>
                    <a:lnTo>
                      <a:pt x="4588095" y="173948"/>
                    </a:lnTo>
                    <a:lnTo>
                      <a:pt x="4588095" y="173948"/>
                    </a:lnTo>
                    <a:lnTo>
                      <a:pt x="4599125" y="169706"/>
                    </a:lnTo>
                    <a:lnTo>
                      <a:pt x="4599125" y="169706"/>
                    </a:lnTo>
                    <a:lnTo>
                      <a:pt x="4610051" y="165675"/>
                    </a:lnTo>
                    <a:lnTo>
                      <a:pt x="4610051" y="165675"/>
                    </a:lnTo>
                    <a:lnTo>
                      <a:pt x="4621081" y="161644"/>
                    </a:lnTo>
                    <a:lnTo>
                      <a:pt x="4621081" y="161644"/>
                    </a:lnTo>
                    <a:lnTo>
                      <a:pt x="4632112" y="157720"/>
                    </a:lnTo>
                    <a:lnTo>
                      <a:pt x="4632112" y="157720"/>
                    </a:lnTo>
                    <a:lnTo>
                      <a:pt x="4643143" y="153796"/>
                    </a:lnTo>
                    <a:lnTo>
                      <a:pt x="4643143" y="153796"/>
                    </a:lnTo>
                    <a:lnTo>
                      <a:pt x="4654068" y="150083"/>
                    </a:lnTo>
                    <a:lnTo>
                      <a:pt x="4654068" y="150083"/>
                    </a:lnTo>
                    <a:lnTo>
                      <a:pt x="4665098" y="146371"/>
                    </a:lnTo>
                    <a:lnTo>
                      <a:pt x="4665098" y="146371"/>
                    </a:lnTo>
                    <a:lnTo>
                      <a:pt x="4676129" y="142659"/>
                    </a:lnTo>
                    <a:lnTo>
                      <a:pt x="4676129" y="142659"/>
                    </a:lnTo>
                    <a:lnTo>
                      <a:pt x="4687160" y="139052"/>
                    </a:lnTo>
                    <a:lnTo>
                      <a:pt x="4687160" y="139052"/>
                    </a:lnTo>
                    <a:lnTo>
                      <a:pt x="4698085" y="135552"/>
                    </a:lnTo>
                    <a:lnTo>
                      <a:pt x="4698085" y="135552"/>
                    </a:lnTo>
                    <a:lnTo>
                      <a:pt x="4709116" y="132158"/>
                    </a:lnTo>
                    <a:lnTo>
                      <a:pt x="4709116" y="132158"/>
                    </a:lnTo>
                    <a:lnTo>
                      <a:pt x="4720146" y="128764"/>
                    </a:lnTo>
                    <a:lnTo>
                      <a:pt x="4720146" y="128764"/>
                    </a:lnTo>
                    <a:lnTo>
                      <a:pt x="4731072" y="125476"/>
                    </a:lnTo>
                    <a:lnTo>
                      <a:pt x="4731072" y="125476"/>
                    </a:lnTo>
                    <a:lnTo>
                      <a:pt x="4742102" y="122188"/>
                    </a:lnTo>
                    <a:lnTo>
                      <a:pt x="4742102" y="122188"/>
                    </a:lnTo>
                    <a:lnTo>
                      <a:pt x="4753133" y="119006"/>
                    </a:lnTo>
                    <a:lnTo>
                      <a:pt x="4753133" y="119006"/>
                    </a:lnTo>
                    <a:lnTo>
                      <a:pt x="4764164" y="115824"/>
                    </a:lnTo>
                    <a:lnTo>
                      <a:pt x="4764164" y="115824"/>
                    </a:lnTo>
                    <a:lnTo>
                      <a:pt x="4775089" y="112748"/>
                    </a:lnTo>
                    <a:lnTo>
                      <a:pt x="4775089" y="112748"/>
                    </a:lnTo>
                    <a:lnTo>
                      <a:pt x="4786120" y="109778"/>
                    </a:lnTo>
                    <a:lnTo>
                      <a:pt x="4786120" y="109778"/>
                    </a:lnTo>
                    <a:lnTo>
                      <a:pt x="4797150" y="106808"/>
                    </a:lnTo>
                    <a:lnTo>
                      <a:pt x="4797150" y="106808"/>
                    </a:lnTo>
                    <a:lnTo>
                      <a:pt x="4808182" y="103839"/>
                    </a:lnTo>
                    <a:lnTo>
                      <a:pt x="4808182" y="103839"/>
                    </a:lnTo>
                    <a:lnTo>
                      <a:pt x="4819106" y="100975"/>
                    </a:lnTo>
                    <a:lnTo>
                      <a:pt x="4819106" y="100975"/>
                    </a:lnTo>
                    <a:lnTo>
                      <a:pt x="4830137" y="98217"/>
                    </a:lnTo>
                    <a:lnTo>
                      <a:pt x="4830137" y="98217"/>
                    </a:lnTo>
                    <a:lnTo>
                      <a:pt x="4841168" y="95459"/>
                    </a:lnTo>
                    <a:lnTo>
                      <a:pt x="4841168" y="95459"/>
                    </a:lnTo>
                    <a:lnTo>
                      <a:pt x="4852199" y="92808"/>
                    </a:lnTo>
                    <a:lnTo>
                      <a:pt x="4852199" y="92808"/>
                    </a:lnTo>
                    <a:lnTo>
                      <a:pt x="4863124" y="90156"/>
                    </a:lnTo>
                    <a:lnTo>
                      <a:pt x="4863124" y="90156"/>
                    </a:lnTo>
                    <a:lnTo>
                      <a:pt x="4874154" y="87610"/>
                    </a:lnTo>
                    <a:lnTo>
                      <a:pt x="4874154" y="87610"/>
                    </a:lnTo>
                    <a:lnTo>
                      <a:pt x="4885185" y="85065"/>
                    </a:lnTo>
                    <a:lnTo>
                      <a:pt x="4885185" y="85065"/>
                    </a:lnTo>
                    <a:lnTo>
                      <a:pt x="4896110" y="82519"/>
                    </a:lnTo>
                    <a:lnTo>
                      <a:pt x="4896110" y="82519"/>
                    </a:lnTo>
                    <a:lnTo>
                      <a:pt x="4907141" y="80080"/>
                    </a:lnTo>
                    <a:lnTo>
                      <a:pt x="4907141" y="80080"/>
                    </a:lnTo>
                    <a:lnTo>
                      <a:pt x="4918172" y="77640"/>
                    </a:lnTo>
                    <a:lnTo>
                      <a:pt x="4918172" y="77640"/>
                    </a:lnTo>
                    <a:lnTo>
                      <a:pt x="4929203" y="75307"/>
                    </a:lnTo>
                    <a:lnTo>
                      <a:pt x="4929203" y="75307"/>
                    </a:lnTo>
                    <a:lnTo>
                      <a:pt x="4940128" y="72973"/>
                    </a:lnTo>
                    <a:lnTo>
                      <a:pt x="4940128" y="72973"/>
                    </a:lnTo>
                    <a:lnTo>
                      <a:pt x="4951158" y="70746"/>
                    </a:lnTo>
                    <a:lnTo>
                      <a:pt x="4951158" y="70746"/>
                    </a:lnTo>
                    <a:lnTo>
                      <a:pt x="4962189" y="68519"/>
                    </a:lnTo>
                    <a:lnTo>
                      <a:pt x="4962189" y="68519"/>
                    </a:lnTo>
                    <a:lnTo>
                      <a:pt x="4973220" y="66397"/>
                    </a:lnTo>
                    <a:lnTo>
                      <a:pt x="4973220" y="66397"/>
                    </a:lnTo>
                    <a:lnTo>
                      <a:pt x="4984145" y="64276"/>
                    </a:lnTo>
                    <a:lnTo>
                      <a:pt x="4984145" y="64276"/>
                    </a:lnTo>
                    <a:lnTo>
                      <a:pt x="4995176" y="62155"/>
                    </a:lnTo>
                    <a:lnTo>
                      <a:pt x="4995176" y="62155"/>
                    </a:lnTo>
                    <a:lnTo>
                      <a:pt x="5006207" y="60033"/>
                    </a:lnTo>
                    <a:lnTo>
                      <a:pt x="5006207" y="60033"/>
                    </a:lnTo>
                    <a:lnTo>
                      <a:pt x="5017237" y="58018"/>
                    </a:lnTo>
                    <a:lnTo>
                      <a:pt x="5017237" y="58018"/>
                    </a:lnTo>
                    <a:lnTo>
                      <a:pt x="5028162" y="56109"/>
                    </a:lnTo>
                    <a:lnTo>
                      <a:pt x="5028162" y="56109"/>
                    </a:lnTo>
                    <a:lnTo>
                      <a:pt x="5039193" y="54094"/>
                    </a:lnTo>
                    <a:lnTo>
                      <a:pt x="5039193" y="54094"/>
                    </a:lnTo>
                    <a:lnTo>
                      <a:pt x="5050224" y="52291"/>
                    </a:lnTo>
                    <a:lnTo>
                      <a:pt x="5050224" y="52291"/>
                    </a:lnTo>
                    <a:lnTo>
                      <a:pt x="5061149" y="50381"/>
                    </a:lnTo>
                    <a:lnTo>
                      <a:pt x="5061149" y="50381"/>
                    </a:lnTo>
                    <a:lnTo>
                      <a:pt x="5072179" y="48578"/>
                    </a:lnTo>
                    <a:lnTo>
                      <a:pt x="5072179" y="48578"/>
                    </a:lnTo>
                    <a:lnTo>
                      <a:pt x="5083211" y="46775"/>
                    </a:lnTo>
                    <a:lnTo>
                      <a:pt x="5083211" y="46775"/>
                    </a:lnTo>
                    <a:lnTo>
                      <a:pt x="5094241" y="44972"/>
                    </a:lnTo>
                    <a:lnTo>
                      <a:pt x="5094241" y="44972"/>
                    </a:lnTo>
                    <a:lnTo>
                      <a:pt x="5105166" y="43275"/>
                    </a:lnTo>
                    <a:lnTo>
                      <a:pt x="5105166" y="43275"/>
                    </a:lnTo>
                    <a:lnTo>
                      <a:pt x="5116197" y="41578"/>
                    </a:lnTo>
                    <a:lnTo>
                      <a:pt x="5116197" y="41578"/>
                    </a:lnTo>
                    <a:lnTo>
                      <a:pt x="5127228" y="39881"/>
                    </a:lnTo>
                    <a:lnTo>
                      <a:pt x="5127228" y="39881"/>
                    </a:lnTo>
                    <a:lnTo>
                      <a:pt x="5138259" y="38290"/>
                    </a:lnTo>
                    <a:lnTo>
                      <a:pt x="5138259" y="38290"/>
                    </a:lnTo>
                    <a:lnTo>
                      <a:pt x="5149183" y="36699"/>
                    </a:lnTo>
                    <a:lnTo>
                      <a:pt x="5149183" y="36699"/>
                    </a:lnTo>
                    <a:lnTo>
                      <a:pt x="5160215" y="35108"/>
                    </a:lnTo>
                    <a:lnTo>
                      <a:pt x="5160215" y="35108"/>
                    </a:lnTo>
                    <a:lnTo>
                      <a:pt x="5171245" y="33623"/>
                    </a:lnTo>
                    <a:lnTo>
                      <a:pt x="5171245" y="33623"/>
                    </a:lnTo>
                    <a:lnTo>
                      <a:pt x="5182276" y="32138"/>
                    </a:lnTo>
                    <a:lnTo>
                      <a:pt x="5182276" y="32138"/>
                    </a:lnTo>
                    <a:lnTo>
                      <a:pt x="5193201" y="30653"/>
                    </a:lnTo>
                    <a:lnTo>
                      <a:pt x="5193201" y="30653"/>
                    </a:lnTo>
                    <a:lnTo>
                      <a:pt x="5204232" y="29168"/>
                    </a:lnTo>
                    <a:lnTo>
                      <a:pt x="5204232" y="29168"/>
                    </a:lnTo>
                    <a:lnTo>
                      <a:pt x="5215263" y="27789"/>
                    </a:lnTo>
                    <a:lnTo>
                      <a:pt x="5215263" y="27789"/>
                    </a:lnTo>
                    <a:lnTo>
                      <a:pt x="5226293" y="26410"/>
                    </a:lnTo>
                    <a:lnTo>
                      <a:pt x="5226293" y="26410"/>
                    </a:lnTo>
                    <a:lnTo>
                      <a:pt x="5237218" y="25032"/>
                    </a:lnTo>
                    <a:lnTo>
                      <a:pt x="5237218" y="25032"/>
                    </a:lnTo>
                    <a:lnTo>
                      <a:pt x="5248249" y="23653"/>
                    </a:lnTo>
                    <a:lnTo>
                      <a:pt x="5248249" y="23653"/>
                    </a:lnTo>
                    <a:lnTo>
                      <a:pt x="5259280" y="22380"/>
                    </a:lnTo>
                    <a:lnTo>
                      <a:pt x="5259280" y="22380"/>
                    </a:lnTo>
                    <a:lnTo>
                      <a:pt x="5270205" y="21107"/>
                    </a:lnTo>
                    <a:lnTo>
                      <a:pt x="5270205" y="21107"/>
                    </a:lnTo>
                    <a:lnTo>
                      <a:pt x="5281235" y="19834"/>
                    </a:lnTo>
                    <a:lnTo>
                      <a:pt x="5281235" y="19834"/>
                    </a:lnTo>
                    <a:lnTo>
                      <a:pt x="5292266" y="18562"/>
                    </a:lnTo>
                    <a:lnTo>
                      <a:pt x="5292266" y="18562"/>
                    </a:lnTo>
                    <a:lnTo>
                      <a:pt x="5303297" y="17395"/>
                    </a:lnTo>
                    <a:lnTo>
                      <a:pt x="5303297" y="17395"/>
                    </a:lnTo>
                    <a:lnTo>
                      <a:pt x="5314222" y="16122"/>
                    </a:lnTo>
                    <a:lnTo>
                      <a:pt x="5314222" y="16122"/>
                    </a:lnTo>
                    <a:lnTo>
                      <a:pt x="5325253" y="14955"/>
                    </a:lnTo>
                    <a:lnTo>
                      <a:pt x="5325253" y="14955"/>
                    </a:lnTo>
                    <a:lnTo>
                      <a:pt x="5336284" y="13895"/>
                    </a:lnTo>
                    <a:lnTo>
                      <a:pt x="5336284" y="13895"/>
                    </a:lnTo>
                    <a:lnTo>
                      <a:pt x="5347314" y="12728"/>
                    </a:lnTo>
                    <a:lnTo>
                      <a:pt x="5347314" y="12728"/>
                    </a:lnTo>
                    <a:lnTo>
                      <a:pt x="5358239" y="11667"/>
                    </a:lnTo>
                    <a:lnTo>
                      <a:pt x="5358239" y="11667"/>
                    </a:lnTo>
                    <a:lnTo>
                      <a:pt x="5369270" y="10607"/>
                    </a:lnTo>
                    <a:lnTo>
                      <a:pt x="5369270" y="10607"/>
                    </a:lnTo>
                    <a:lnTo>
                      <a:pt x="5380301" y="9546"/>
                    </a:lnTo>
                    <a:lnTo>
                      <a:pt x="5380301" y="9546"/>
                    </a:lnTo>
                    <a:lnTo>
                      <a:pt x="5391332" y="8485"/>
                    </a:lnTo>
                    <a:lnTo>
                      <a:pt x="5391332" y="8485"/>
                    </a:lnTo>
                    <a:lnTo>
                      <a:pt x="5402256" y="7425"/>
                    </a:lnTo>
                    <a:lnTo>
                      <a:pt x="5402256" y="7425"/>
                    </a:lnTo>
                    <a:lnTo>
                      <a:pt x="5413288" y="6470"/>
                    </a:lnTo>
                    <a:lnTo>
                      <a:pt x="5413288" y="6470"/>
                    </a:lnTo>
                    <a:lnTo>
                      <a:pt x="5424318" y="5515"/>
                    </a:lnTo>
                    <a:lnTo>
                      <a:pt x="5424318" y="5515"/>
                    </a:lnTo>
                    <a:lnTo>
                      <a:pt x="5435243" y="4561"/>
                    </a:lnTo>
                    <a:lnTo>
                      <a:pt x="5435243" y="4561"/>
                    </a:lnTo>
                    <a:lnTo>
                      <a:pt x="5446274" y="3606"/>
                    </a:lnTo>
                    <a:lnTo>
                      <a:pt x="5446274" y="3606"/>
                    </a:lnTo>
                    <a:lnTo>
                      <a:pt x="5457305" y="2652"/>
                    </a:lnTo>
                    <a:lnTo>
                      <a:pt x="5457305" y="2652"/>
                    </a:lnTo>
                    <a:lnTo>
                      <a:pt x="5468336" y="1803"/>
                    </a:lnTo>
                    <a:lnTo>
                      <a:pt x="5468336" y="1803"/>
                    </a:lnTo>
                    <a:lnTo>
                      <a:pt x="5479260" y="849"/>
                    </a:lnTo>
                    <a:lnTo>
                      <a:pt x="5479260" y="849"/>
                    </a:lnTo>
                    <a:lnTo>
                      <a:pt x="5490292" y="0"/>
                    </a:lnTo>
                    <a:lnTo>
                      <a:pt x="5490292" y="0"/>
                    </a:lnTo>
                  </a:path>
                </a:pathLst>
              </a:custGeom>
              <a:noFill/>
              <a:ln w="56479" cap="flat">
                <a:solidFill>
                  <a:srgbClr val="A020F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272DC75D-8B1B-B157-D1AD-E1F1C1FEA027}"/>
                  </a:ext>
                </a:extLst>
              </p:cNvPr>
              <p:cNvSpPr/>
              <p:nvPr/>
            </p:nvSpPr>
            <p:spPr>
              <a:xfrm>
                <a:off x="3322630" y="2463593"/>
                <a:ext cx="5490291" cy="4504089"/>
              </a:xfrm>
              <a:custGeom>
                <a:avLst/>
                <a:gdLst>
                  <a:gd name="connsiteX0" fmla="*/ 0 w 5490291"/>
                  <a:gd name="connsiteY0" fmla="*/ 4504090 h 4504089"/>
                  <a:gd name="connsiteX1" fmla="*/ 0 w 5490291"/>
                  <a:gd name="connsiteY1" fmla="*/ 4504090 h 4504089"/>
                  <a:gd name="connsiteX2" fmla="*/ 10925 w 5490291"/>
                  <a:gd name="connsiteY2" fmla="*/ 4503984 h 4504089"/>
                  <a:gd name="connsiteX3" fmla="*/ 10925 w 5490291"/>
                  <a:gd name="connsiteY3" fmla="*/ 4503984 h 4504089"/>
                  <a:gd name="connsiteX4" fmla="*/ 21956 w 5490291"/>
                  <a:gd name="connsiteY4" fmla="*/ 4503878 h 4504089"/>
                  <a:gd name="connsiteX5" fmla="*/ 21956 w 5490291"/>
                  <a:gd name="connsiteY5" fmla="*/ 4503878 h 4504089"/>
                  <a:gd name="connsiteX6" fmla="*/ 32987 w 5490291"/>
                  <a:gd name="connsiteY6" fmla="*/ 4503772 h 4504089"/>
                  <a:gd name="connsiteX7" fmla="*/ 32987 w 5490291"/>
                  <a:gd name="connsiteY7" fmla="*/ 4503772 h 4504089"/>
                  <a:gd name="connsiteX8" fmla="*/ 43911 w 5490291"/>
                  <a:gd name="connsiteY8" fmla="*/ 4503666 h 4504089"/>
                  <a:gd name="connsiteX9" fmla="*/ 43911 w 5490291"/>
                  <a:gd name="connsiteY9" fmla="*/ 4503666 h 4504089"/>
                  <a:gd name="connsiteX10" fmla="*/ 54942 w 5490291"/>
                  <a:gd name="connsiteY10" fmla="*/ 4503560 h 4504089"/>
                  <a:gd name="connsiteX11" fmla="*/ 54942 w 5490291"/>
                  <a:gd name="connsiteY11" fmla="*/ 4503560 h 4504089"/>
                  <a:gd name="connsiteX12" fmla="*/ 65973 w 5490291"/>
                  <a:gd name="connsiteY12" fmla="*/ 4503454 h 4504089"/>
                  <a:gd name="connsiteX13" fmla="*/ 65973 w 5490291"/>
                  <a:gd name="connsiteY13" fmla="*/ 4503454 h 4504089"/>
                  <a:gd name="connsiteX14" fmla="*/ 77004 w 5490291"/>
                  <a:gd name="connsiteY14" fmla="*/ 4503347 h 4504089"/>
                  <a:gd name="connsiteX15" fmla="*/ 77004 w 5490291"/>
                  <a:gd name="connsiteY15" fmla="*/ 4503347 h 4504089"/>
                  <a:gd name="connsiteX16" fmla="*/ 87929 w 5490291"/>
                  <a:gd name="connsiteY16" fmla="*/ 4503136 h 4504089"/>
                  <a:gd name="connsiteX17" fmla="*/ 87929 w 5490291"/>
                  <a:gd name="connsiteY17" fmla="*/ 4503136 h 4504089"/>
                  <a:gd name="connsiteX18" fmla="*/ 98960 w 5490291"/>
                  <a:gd name="connsiteY18" fmla="*/ 4503030 h 4504089"/>
                  <a:gd name="connsiteX19" fmla="*/ 98960 w 5490291"/>
                  <a:gd name="connsiteY19" fmla="*/ 4503030 h 4504089"/>
                  <a:gd name="connsiteX20" fmla="*/ 109990 w 5490291"/>
                  <a:gd name="connsiteY20" fmla="*/ 4502923 h 4504089"/>
                  <a:gd name="connsiteX21" fmla="*/ 109990 w 5490291"/>
                  <a:gd name="connsiteY21" fmla="*/ 4502923 h 4504089"/>
                  <a:gd name="connsiteX22" fmla="*/ 121021 w 5490291"/>
                  <a:gd name="connsiteY22" fmla="*/ 4502817 h 4504089"/>
                  <a:gd name="connsiteX23" fmla="*/ 121021 w 5490291"/>
                  <a:gd name="connsiteY23" fmla="*/ 4502817 h 4504089"/>
                  <a:gd name="connsiteX24" fmla="*/ 131946 w 5490291"/>
                  <a:gd name="connsiteY24" fmla="*/ 4502605 h 4504089"/>
                  <a:gd name="connsiteX25" fmla="*/ 131946 w 5490291"/>
                  <a:gd name="connsiteY25" fmla="*/ 4502605 h 4504089"/>
                  <a:gd name="connsiteX26" fmla="*/ 142977 w 5490291"/>
                  <a:gd name="connsiteY26" fmla="*/ 4502499 h 4504089"/>
                  <a:gd name="connsiteX27" fmla="*/ 142977 w 5490291"/>
                  <a:gd name="connsiteY27" fmla="*/ 4502499 h 4504089"/>
                  <a:gd name="connsiteX28" fmla="*/ 154008 w 5490291"/>
                  <a:gd name="connsiteY28" fmla="*/ 4502287 h 4504089"/>
                  <a:gd name="connsiteX29" fmla="*/ 154008 w 5490291"/>
                  <a:gd name="connsiteY29" fmla="*/ 4502287 h 4504089"/>
                  <a:gd name="connsiteX30" fmla="*/ 165039 w 5490291"/>
                  <a:gd name="connsiteY30" fmla="*/ 4502181 h 4504089"/>
                  <a:gd name="connsiteX31" fmla="*/ 165039 w 5490291"/>
                  <a:gd name="connsiteY31" fmla="*/ 4502181 h 4504089"/>
                  <a:gd name="connsiteX32" fmla="*/ 175963 w 5490291"/>
                  <a:gd name="connsiteY32" fmla="*/ 4502075 h 4504089"/>
                  <a:gd name="connsiteX33" fmla="*/ 175963 w 5490291"/>
                  <a:gd name="connsiteY33" fmla="*/ 4502075 h 4504089"/>
                  <a:gd name="connsiteX34" fmla="*/ 186994 w 5490291"/>
                  <a:gd name="connsiteY34" fmla="*/ 4501863 h 4504089"/>
                  <a:gd name="connsiteX35" fmla="*/ 186994 w 5490291"/>
                  <a:gd name="connsiteY35" fmla="*/ 4501863 h 4504089"/>
                  <a:gd name="connsiteX36" fmla="*/ 198025 w 5490291"/>
                  <a:gd name="connsiteY36" fmla="*/ 4501651 h 4504089"/>
                  <a:gd name="connsiteX37" fmla="*/ 198025 w 5490291"/>
                  <a:gd name="connsiteY37" fmla="*/ 4501651 h 4504089"/>
                  <a:gd name="connsiteX38" fmla="*/ 208950 w 5490291"/>
                  <a:gd name="connsiteY38" fmla="*/ 4501544 h 4504089"/>
                  <a:gd name="connsiteX39" fmla="*/ 208950 w 5490291"/>
                  <a:gd name="connsiteY39" fmla="*/ 4501544 h 4504089"/>
                  <a:gd name="connsiteX40" fmla="*/ 219981 w 5490291"/>
                  <a:gd name="connsiteY40" fmla="*/ 4501332 h 4504089"/>
                  <a:gd name="connsiteX41" fmla="*/ 219981 w 5490291"/>
                  <a:gd name="connsiteY41" fmla="*/ 4501332 h 4504089"/>
                  <a:gd name="connsiteX42" fmla="*/ 231012 w 5490291"/>
                  <a:gd name="connsiteY42" fmla="*/ 4501120 h 4504089"/>
                  <a:gd name="connsiteX43" fmla="*/ 231012 w 5490291"/>
                  <a:gd name="connsiteY43" fmla="*/ 4501120 h 4504089"/>
                  <a:gd name="connsiteX44" fmla="*/ 242042 w 5490291"/>
                  <a:gd name="connsiteY44" fmla="*/ 4501014 h 4504089"/>
                  <a:gd name="connsiteX45" fmla="*/ 242042 w 5490291"/>
                  <a:gd name="connsiteY45" fmla="*/ 4501014 h 4504089"/>
                  <a:gd name="connsiteX46" fmla="*/ 252967 w 5490291"/>
                  <a:gd name="connsiteY46" fmla="*/ 4500802 h 4504089"/>
                  <a:gd name="connsiteX47" fmla="*/ 252967 w 5490291"/>
                  <a:gd name="connsiteY47" fmla="*/ 4500802 h 4504089"/>
                  <a:gd name="connsiteX48" fmla="*/ 263998 w 5490291"/>
                  <a:gd name="connsiteY48" fmla="*/ 4500590 h 4504089"/>
                  <a:gd name="connsiteX49" fmla="*/ 263998 w 5490291"/>
                  <a:gd name="connsiteY49" fmla="*/ 4500590 h 4504089"/>
                  <a:gd name="connsiteX50" fmla="*/ 275029 w 5490291"/>
                  <a:gd name="connsiteY50" fmla="*/ 4500378 h 4504089"/>
                  <a:gd name="connsiteX51" fmla="*/ 275029 w 5490291"/>
                  <a:gd name="connsiteY51" fmla="*/ 4500378 h 4504089"/>
                  <a:gd name="connsiteX52" fmla="*/ 286060 w 5490291"/>
                  <a:gd name="connsiteY52" fmla="*/ 4500166 h 4504089"/>
                  <a:gd name="connsiteX53" fmla="*/ 286060 w 5490291"/>
                  <a:gd name="connsiteY53" fmla="*/ 4500166 h 4504089"/>
                  <a:gd name="connsiteX54" fmla="*/ 296985 w 5490291"/>
                  <a:gd name="connsiteY54" fmla="*/ 4499954 h 4504089"/>
                  <a:gd name="connsiteX55" fmla="*/ 296985 w 5490291"/>
                  <a:gd name="connsiteY55" fmla="*/ 4499954 h 4504089"/>
                  <a:gd name="connsiteX56" fmla="*/ 308016 w 5490291"/>
                  <a:gd name="connsiteY56" fmla="*/ 4499741 h 4504089"/>
                  <a:gd name="connsiteX57" fmla="*/ 308016 w 5490291"/>
                  <a:gd name="connsiteY57" fmla="*/ 4499741 h 4504089"/>
                  <a:gd name="connsiteX58" fmla="*/ 319046 w 5490291"/>
                  <a:gd name="connsiteY58" fmla="*/ 4499529 h 4504089"/>
                  <a:gd name="connsiteX59" fmla="*/ 319046 w 5490291"/>
                  <a:gd name="connsiteY59" fmla="*/ 4499529 h 4504089"/>
                  <a:gd name="connsiteX60" fmla="*/ 330077 w 5490291"/>
                  <a:gd name="connsiteY60" fmla="*/ 4499211 h 4504089"/>
                  <a:gd name="connsiteX61" fmla="*/ 330077 w 5490291"/>
                  <a:gd name="connsiteY61" fmla="*/ 4499211 h 4504089"/>
                  <a:gd name="connsiteX62" fmla="*/ 341002 w 5490291"/>
                  <a:gd name="connsiteY62" fmla="*/ 4498999 h 4504089"/>
                  <a:gd name="connsiteX63" fmla="*/ 341002 w 5490291"/>
                  <a:gd name="connsiteY63" fmla="*/ 4498999 h 4504089"/>
                  <a:gd name="connsiteX64" fmla="*/ 352033 w 5490291"/>
                  <a:gd name="connsiteY64" fmla="*/ 4498787 h 4504089"/>
                  <a:gd name="connsiteX65" fmla="*/ 352033 w 5490291"/>
                  <a:gd name="connsiteY65" fmla="*/ 4498787 h 4504089"/>
                  <a:gd name="connsiteX66" fmla="*/ 363064 w 5490291"/>
                  <a:gd name="connsiteY66" fmla="*/ 4498469 h 4504089"/>
                  <a:gd name="connsiteX67" fmla="*/ 363064 w 5490291"/>
                  <a:gd name="connsiteY67" fmla="*/ 4498469 h 4504089"/>
                  <a:gd name="connsiteX68" fmla="*/ 374095 w 5490291"/>
                  <a:gd name="connsiteY68" fmla="*/ 4498256 h 4504089"/>
                  <a:gd name="connsiteX69" fmla="*/ 374095 w 5490291"/>
                  <a:gd name="connsiteY69" fmla="*/ 4498256 h 4504089"/>
                  <a:gd name="connsiteX70" fmla="*/ 385019 w 5490291"/>
                  <a:gd name="connsiteY70" fmla="*/ 4497939 h 4504089"/>
                  <a:gd name="connsiteX71" fmla="*/ 385019 w 5490291"/>
                  <a:gd name="connsiteY71" fmla="*/ 4497939 h 4504089"/>
                  <a:gd name="connsiteX72" fmla="*/ 396050 w 5490291"/>
                  <a:gd name="connsiteY72" fmla="*/ 4497726 h 4504089"/>
                  <a:gd name="connsiteX73" fmla="*/ 396050 w 5490291"/>
                  <a:gd name="connsiteY73" fmla="*/ 4497726 h 4504089"/>
                  <a:gd name="connsiteX74" fmla="*/ 407081 w 5490291"/>
                  <a:gd name="connsiteY74" fmla="*/ 4497408 h 4504089"/>
                  <a:gd name="connsiteX75" fmla="*/ 407081 w 5490291"/>
                  <a:gd name="connsiteY75" fmla="*/ 4497408 h 4504089"/>
                  <a:gd name="connsiteX76" fmla="*/ 418006 w 5490291"/>
                  <a:gd name="connsiteY76" fmla="*/ 4497090 h 4504089"/>
                  <a:gd name="connsiteX77" fmla="*/ 418006 w 5490291"/>
                  <a:gd name="connsiteY77" fmla="*/ 4497090 h 4504089"/>
                  <a:gd name="connsiteX78" fmla="*/ 429037 w 5490291"/>
                  <a:gd name="connsiteY78" fmla="*/ 4496771 h 4504089"/>
                  <a:gd name="connsiteX79" fmla="*/ 429037 w 5490291"/>
                  <a:gd name="connsiteY79" fmla="*/ 4496771 h 4504089"/>
                  <a:gd name="connsiteX80" fmla="*/ 440068 w 5490291"/>
                  <a:gd name="connsiteY80" fmla="*/ 4496453 h 4504089"/>
                  <a:gd name="connsiteX81" fmla="*/ 440068 w 5490291"/>
                  <a:gd name="connsiteY81" fmla="*/ 4496453 h 4504089"/>
                  <a:gd name="connsiteX82" fmla="*/ 451098 w 5490291"/>
                  <a:gd name="connsiteY82" fmla="*/ 4496135 h 4504089"/>
                  <a:gd name="connsiteX83" fmla="*/ 451098 w 5490291"/>
                  <a:gd name="connsiteY83" fmla="*/ 4496135 h 4504089"/>
                  <a:gd name="connsiteX84" fmla="*/ 462023 w 5490291"/>
                  <a:gd name="connsiteY84" fmla="*/ 4495817 h 4504089"/>
                  <a:gd name="connsiteX85" fmla="*/ 462023 w 5490291"/>
                  <a:gd name="connsiteY85" fmla="*/ 4495817 h 4504089"/>
                  <a:gd name="connsiteX86" fmla="*/ 473054 w 5490291"/>
                  <a:gd name="connsiteY86" fmla="*/ 4495499 h 4504089"/>
                  <a:gd name="connsiteX87" fmla="*/ 473054 w 5490291"/>
                  <a:gd name="connsiteY87" fmla="*/ 4495499 h 4504089"/>
                  <a:gd name="connsiteX88" fmla="*/ 484085 w 5490291"/>
                  <a:gd name="connsiteY88" fmla="*/ 4495075 h 4504089"/>
                  <a:gd name="connsiteX89" fmla="*/ 484085 w 5490291"/>
                  <a:gd name="connsiteY89" fmla="*/ 4495075 h 4504089"/>
                  <a:gd name="connsiteX90" fmla="*/ 495116 w 5490291"/>
                  <a:gd name="connsiteY90" fmla="*/ 4494756 h 4504089"/>
                  <a:gd name="connsiteX91" fmla="*/ 495116 w 5490291"/>
                  <a:gd name="connsiteY91" fmla="*/ 4494756 h 4504089"/>
                  <a:gd name="connsiteX92" fmla="*/ 506041 w 5490291"/>
                  <a:gd name="connsiteY92" fmla="*/ 4494438 h 4504089"/>
                  <a:gd name="connsiteX93" fmla="*/ 506041 w 5490291"/>
                  <a:gd name="connsiteY93" fmla="*/ 4494438 h 4504089"/>
                  <a:gd name="connsiteX94" fmla="*/ 517071 w 5490291"/>
                  <a:gd name="connsiteY94" fmla="*/ 4494014 h 4504089"/>
                  <a:gd name="connsiteX95" fmla="*/ 517071 w 5490291"/>
                  <a:gd name="connsiteY95" fmla="*/ 4494014 h 4504089"/>
                  <a:gd name="connsiteX96" fmla="*/ 528102 w 5490291"/>
                  <a:gd name="connsiteY96" fmla="*/ 4493589 h 4504089"/>
                  <a:gd name="connsiteX97" fmla="*/ 528102 w 5490291"/>
                  <a:gd name="connsiteY97" fmla="*/ 4493589 h 4504089"/>
                  <a:gd name="connsiteX98" fmla="*/ 539133 w 5490291"/>
                  <a:gd name="connsiteY98" fmla="*/ 4493165 h 4504089"/>
                  <a:gd name="connsiteX99" fmla="*/ 539133 w 5490291"/>
                  <a:gd name="connsiteY99" fmla="*/ 4493165 h 4504089"/>
                  <a:gd name="connsiteX100" fmla="*/ 550058 w 5490291"/>
                  <a:gd name="connsiteY100" fmla="*/ 4492741 h 4504089"/>
                  <a:gd name="connsiteX101" fmla="*/ 550058 w 5490291"/>
                  <a:gd name="connsiteY101" fmla="*/ 4492741 h 4504089"/>
                  <a:gd name="connsiteX102" fmla="*/ 561089 w 5490291"/>
                  <a:gd name="connsiteY102" fmla="*/ 4492317 h 4504089"/>
                  <a:gd name="connsiteX103" fmla="*/ 561089 w 5490291"/>
                  <a:gd name="connsiteY103" fmla="*/ 4492317 h 4504089"/>
                  <a:gd name="connsiteX104" fmla="*/ 572120 w 5490291"/>
                  <a:gd name="connsiteY104" fmla="*/ 4491893 h 4504089"/>
                  <a:gd name="connsiteX105" fmla="*/ 572120 w 5490291"/>
                  <a:gd name="connsiteY105" fmla="*/ 4491893 h 4504089"/>
                  <a:gd name="connsiteX106" fmla="*/ 583045 w 5490291"/>
                  <a:gd name="connsiteY106" fmla="*/ 4491468 h 4504089"/>
                  <a:gd name="connsiteX107" fmla="*/ 583045 w 5490291"/>
                  <a:gd name="connsiteY107" fmla="*/ 4491468 h 4504089"/>
                  <a:gd name="connsiteX108" fmla="*/ 594075 w 5490291"/>
                  <a:gd name="connsiteY108" fmla="*/ 4490938 h 4504089"/>
                  <a:gd name="connsiteX109" fmla="*/ 594075 w 5490291"/>
                  <a:gd name="connsiteY109" fmla="*/ 4490938 h 4504089"/>
                  <a:gd name="connsiteX110" fmla="*/ 605106 w 5490291"/>
                  <a:gd name="connsiteY110" fmla="*/ 4490514 h 4504089"/>
                  <a:gd name="connsiteX111" fmla="*/ 605106 w 5490291"/>
                  <a:gd name="connsiteY111" fmla="*/ 4490514 h 4504089"/>
                  <a:gd name="connsiteX112" fmla="*/ 616137 w 5490291"/>
                  <a:gd name="connsiteY112" fmla="*/ 4489984 h 4504089"/>
                  <a:gd name="connsiteX113" fmla="*/ 616137 w 5490291"/>
                  <a:gd name="connsiteY113" fmla="*/ 4489984 h 4504089"/>
                  <a:gd name="connsiteX114" fmla="*/ 627062 w 5490291"/>
                  <a:gd name="connsiteY114" fmla="*/ 4489453 h 4504089"/>
                  <a:gd name="connsiteX115" fmla="*/ 627062 w 5490291"/>
                  <a:gd name="connsiteY115" fmla="*/ 4489453 h 4504089"/>
                  <a:gd name="connsiteX116" fmla="*/ 638093 w 5490291"/>
                  <a:gd name="connsiteY116" fmla="*/ 4488923 h 4504089"/>
                  <a:gd name="connsiteX117" fmla="*/ 638093 w 5490291"/>
                  <a:gd name="connsiteY117" fmla="*/ 4488923 h 4504089"/>
                  <a:gd name="connsiteX118" fmla="*/ 649124 w 5490291"/>
                  <a:gd name="connsiteY118" fmla="*/ 4488392 h 4504089"/>
                  <a:gd name="connsiteX119" fmla="*/ 649124 w 5490291"/>
                  <a:gd name="connsiteY119" fmla="*/ 4488392 h 4504089"/>
                  <a:gd name="connsiteX120" fmla="*/ 660154 w 5490291"/>
                  <a:gd name="connsiteY120" fmla="*/ 4487862 h 4504089"/>
                  <a:gd name="connsiteX121" fmla="*/ 660154 w 5490291"/>
                  <a:gd name="connsiteY121" fmla="*/ 4487862 h 4504089"/>
                  <a:gd name="connsiteX122" fmla="*/ 671079 w 5490291"/>
                  <a:gd name="connsiteY122" fmla="*/ 4487332 h 4504089"/>
                  <a:gd name="connsiteX123" fmla="*/ 671079 w 5490291"/>
                  <a:gd name="connsiteY123" fmla="*/ 4487332 h 4504089"/>
                  <a:gd name="connsiteX124" fmla="*/ 682110 w 5490291"/>
                  <a:gd name="connsiteY124" fmla="*/ 4486696 h 4504089"/>
                  <a:gd name="connsiteX125" fmla="*/ 682110 w 5490291"/>
                  <a:gd name="connsiteY125" fmla="*/ 4486696 h 4504089"/>
                  <a:gd name="connsiteX126" fmla="*/ 693141 w 5490291"/>
                  <a:gd name="connsiteY126" fmla="*/ 4486059 h 4504089"/>
                  <a:gd name="connsiteX127" fmla="*/ 693141 w 5490291"/>
                  <a:gd name="connsiteY127" fmla="*/ 4486059 h 4504089"/>
                  <a:gd name="connsiteX128" fmla="*/ 704172 w 5490291"/>
                  <a:gd name="connsiteY128" fmla="*/ 4485528 h 4504089"/>
                  <a:gd name="connsiteX129" fmla="*/ 704172 w 5490291"/>
                  <a:gd name="connsiteY129" fmla="*/ 4485528 h 4504089"/>
                  <a:gd name="connsiteX130" fmla="*/ 715097 w 5490291"/>
                  <a:gd name="connsiteY130" fmla="*/ 4484892 h 4504089"/>
                  <a:gd name="connsiteX131" fmla="*/ 715097 w 5490291"/>
                  <a:gd name="connsiteY131" fmla="*/ 4484892 h 4504089"/>
                  <a:gd name="connsiteX132" fmla="*/ 726128 w 5490291"/>
                  <a:gd name="connsiteY132" fmla="*/ 4484149 h 4504089"/>
                  <a:gd name="connsiteX133" fmla="*/ 726128 w 5490291"/>
                  <a:gd name="connsiteY133" fmla="*/ 4484149 h 4504089"/>
                  <a:gd name="connsiteX134" fmla="*/ 737158 w 5490291"/>
                  <a:gd name="connsiteY134" fmla="*/ 4483513 h 4504089"/>
                  <a:gd name="connsiteX135" fmla="*/ 737158 w 5490291"/>
                  <a:gd name="connsiteY135" fmla="*/ 4483513 h 4504089"/>
                  <a:gd name="connsiteX136" fmla="*/ 748083 w 5490291"/>
                  <a:gd name="connsiteY136" fmla="*/ 4482771 h 4504089"/>
                  <a:gd name="connsiteX137" fmla="*/ 748083 w 5490291"/>
                  <a:gd name="connsiteY137" fmla="*/ 4482771 h 4504089"/>
                  <a:gd name="connsiteX138" fmla="*/ 759114 w 5490291"/>
                  <a:gd name="connsiteY138" fmla="*/ 4482134 h 4504089"/>
                  <a:gd name="connsiteX139" fmla="*/ 759114 w 5490291"/>
                  <a:gd name="connsiteY139" fmla="*/ 4482134 h 4504089"/>
                  <a:gd name="connsiteX140" fmla="*/ 770145 w 5490291"/>
                  <a:gd name="connsiteY140" fmla="*/ 4481392 h 4504089"/>
                  <a:gd name="connsiteX141" fmla="*/ 770145 w 5490291"/>
                  <a:gd name="connsiteY141" fmla="*/ 4481392 h 4504089"/>
                  <a:gd name="connsiteX142" fmla="*/ 781176 w 5490291"/>
                  <a:gd name="connsiteY142" fmla="*/ 4480544 h 4504089"/>
                  <a:gd name="connsiteX143" fmla="*/ 781176 w 5490291"/>
                  <a:gd name="connsiteY143" fmla="*/ 4480544 h 4504089"/>
                  <a:gd name="connsiteX144" fmla="*/ 792101 w 5490291"/>
                  <a:gd name="connsiteY144" fmla="*/ 4479801 h 4504089"/>
                  <a:gd name="connsiteX145" fmla="*/ 792101 w 5490291"/>
                  <a:gd name="connsiteY145" fmla="*/ 4479801 h 4504089"/>
                  <a:gd name="connsiteX146" fmla="*/ 803131 w 5490291"/>
                  <a:gd name="connsiteY146" fmla="*/ 4479059 h 4504089"/>
                  <a:gd name="connsiteX147" fmla="*/ 803131 w 5490291"/>
                  <a:gd name="connsiteY147" fmla="*/ 4479059 h 4504089"/>
                  <a:gd name="connsiteX148" fmla="*/ 814162 w 5490291"/>
                  <a:gd name="connsiteY148" fmla="*/ 4478210 h 4504089"/>
                  <a:gd name="connsiteX149" fmla="*/ 814162 w 5490291"/>
                  <a:gd name="connsiteY149" fmla="*/ 4478210 h 4504089"/>
                  <a:gd name="connsiteX150" fmla="*/ 825193 w 5490291"/>
                  <a:gd name="connsiteY150" fmla="*/ 4477362 h 4504089"/>
                  <a:gd name="connsiteX151" fmla="*/ 825193 w 5490291"/>
                  <a:gd name="connsiteY151" fmla="*/ 4477362 h 4504089"/>
                  <a:gd name="connsiteX152" fmla="*/ 836118 w 5490291"/>
                  <a:gd name="connsiteY152" fmla="*/ 4476407 h 4504089"/>
                  <a:gd name="connsiteX153" fmla="*/ 836118 w 5490291"/>
                  <a:gd name="connsiteY153" fmla="*/ 4476407 h 4504089"/>
                  <a:gd name="connsiteX154" fmla="*/ 847149 w 5490291"/>
                  <a:gd name="connsiteY154" fmla="*/ 4475558 h 4504089"/>
                  <a:gd name="connsiteX155" fmla="*/ 847149 w 5490291"/>
                  <a:gd name="connsiteY155" fmla="*/ 4475558 h 4504089"/>
                  <a:gd name="connsiteX156" fmla="*/ 858180 w 5490291"/>
                  <a:gd name="connsiteY156" fmla="*/ 4474604 h 4504089"/>
                  <a:gd name="connsiteX157" fmla="*/ 858180 w 5490291"/>
                  <a:gd name="connsiteY157" fmla="*/ 4474604 h 4504089"/>
                  <a:gd name="connsiteX158" fmla="*/ 869210 w 5490291"/>
                  <a:gd name="connsiteY158" fmla="*/ 4473649 h 4504089"/>
                  <a:gd name="connsiteX159" fmla="*/ 869210 w 5490291"/>
                  <a:gd name="connsiteY159" fmla="*/ 4473649 h 4504089"/>
                  <a:gd name="connsiteX160" fmla="*/ 880135 w 5490291"/>
                  <a:gd name="connsiteY160" fmla="*/ 4472695 h 4504089"/>
                  <a:gd name="connsiteX161" fmla="*/ 880135 w 5490291"/>
                  <a:gd name="connsiteY161" fmla="*/ 4472695 h 4504089"/>
                  <a:gd name="connsiteX162" fmla="*/ 891166 w 5490291"/>
                  <a:gd name="connsiteY162" fmla="*/ 4471740 h 4504089"/>
                  <a:gd name="connsiteX163" fmla="*/ 891166 w 5490291"/>
                  <a:gd name="connsiteY163" fmla="*/ 4471740 h 4504089"/>
                  <a:gd name="connsiteX164" fmla="*/ 902197 w 5490291"/>
                  <a:gd name="connsiteY164" fmla="*/ 4470680 h 4504089"/>
                  <a:gd name="connsiteX165" fmla="*/ 902197 w 5490291"/>
                  <a:gd name="connsiteY165" fmla="*/ 4470680 h 4504089"/>
                  <a:gd name="connsiteX166" fmla="*/ 913228 w 5490291"/>
                  <a:gd name="connsiteY166" fmla="*/ 4469618 h 4504089"/>
                  <a:gd name="connsiteX167" fmla="*/ 913228 w 5490291"/>
                  <a:gd name="connsiteY167" fmla="*/ 4469618 h 4504089"/>
                  <a:gd name="connsiteX168" fmla="*/ 924153 w 5490291"/>
                  <a:gd name="connsiteY168" fmla="*/ 4468452 h 4504089"/>
                  <a:gd name="connsiteX169" fmla="*/ 924153 w 5490291"/>
                  <a:gd name="connsiteY169" fmla="*/ 4468452 h 4504089"/>
                  <a:gd name="connsiteX170" fmla="*/ 935183 w 5490291"/>
                  <a:gd name="connsiteY170" fmla="*/ 4467392 h 4504089"/>
                  <a:gd name="connsiteX171" fmla="*/ 935183 w 5490291"/>
                  <a:gd name="connsiteY171" fmla="*/ 4467392 h 4504089"/>
                  <a:gd name="connsiteX172" fmla="*/ 946214 w 5490291"/>
                  <a:gd name="connsiteY172" fmla="*/ 4466224 h 4504089"/>
                  <a:gd name="connsiteX173" fmla="*/ 946214 w 5490291"/>
                  <a:gd name="connsiteY173" fmla="*/ 4466224 h 4504089"/>
                  <a:gd name="connsiteX174" fmla="*/ 957139 w 5490291"/>
                  <a:gd name="connsiteY174" fmla="*/ 4465058 h 4504089"/>
                  <a:gd name="connsiteX175" fmla="*/ 957139 w 5490291"/>
                  <a:gd name="connsiteY175" fmla="*/ 4465058 h 4504089"/>
                  <a:gd name="connsiteX176" fmla="*/ 968170 w 5490291"/>
                  <a:gd name="connsiteY176" fmla="*/ 4463785 h 4504089"/>
                  <a:gd name="connsiteX177" fmla="*/ 968170 w 5490291"/>
                  <a:gd name="connsiteY177" fmla="*/ 4463785 h 4504089"/>
                  <a:gd name="connsiteX178" fmla="*/ 979201 w 5490291"/>
                  <a:gd name="connsiteY178" fmla="*/ 4462512 h 4504089"/>
                  <a:gd name="connsiteX179" fmla="*/ 979201 w 5490291"/>
                  <a:gd name="connsiteY179" fmla="*/ 4462512 h 4504089"/>
                  <a:gd name="connsiteX180" fmla="*/ 990232 w 5490291"/>
                  <a:gd name="connsiteY180" fmla="*/ 4461240 h 4504089"/>
                  <a:gd name="connsiteX181" fmla="*/ 990232 w 5490291"/>
                  <a:gd name="connsiteY181" fmla="*/ 4461240 h 4504089"/>
                  <a:gd name="connsiteX182" fmla="*/ 1001156 w 5490291"/>
                  <a:gd name="connsiteY182" fmla="*/ 4459861 h 4504089"/>
                  <a:gd name="connsiteX183" fmla="*/ 1001156 w 5490291"/>
                  <a:gd name="connsiteY183" fmla="*/ 4459861 h 4504089"/>
                  <a:gd name="connsiteX184" fmla="*/ 1012187 w 5490291"/>
                  <a:gd name="connsiteY184" fmla="*/ 4458482 h 4504089"/>
                  <a:gd name="connsiteX185" fmla="*/ 1012187 w 5490291"/>
                  <a:gd name="connsiteY185" fmla="*/ 4458482 h 4504089"/>
                  <a:gd name="connsiteX186" fmla="*/ 1023218 w 5490291"/>
                  <a:gd name="connsiteY186" fmla="*/ 4457103 h 4504089"/>
                  <a:gd name="connsiteX187" fmla="*/ 1023218 w 5490291"/>
                  <a:gd name="connsiteY187" fmla="*/ 4457103 h 4504089"/>
                  <a:gd name="connsiteX188" fmla="*/ 1034249 w 5490291"/>
                  <a:gd name="connsiteY188" fmla="*/ 4455618 h 4504089"/>
                  <a:gd name="connsiteX189" fmla="*/ 1034249 w 5490291"/>
                  <a:gd name="connsiteY189" fmla="*/ 4455618 h 4504089"/>
                  <a:gd name="connsiteX190" fmla="*/ 1045174 w 5490291"/>
                  <a:gd name="connsiteY190" fmla="*/ 4454133 h 4504089"/>
                  <a:gd name="connsiteX191" fmla="*/ 1045174 w 5490291"/>
                  <a:gd name="connsiteY191" fmla="*/ 4454133 h 4504089"/>
                  <a:gd name="connsiteX192" fmla="*/ 1056205 w 5490291"/>
                  <a:gd name="connsiteY192" fmla="*/ 4452648 h 4504089"/>
                  <a:gd name="connsiteX193" fmla="*/ 1056205 w 5490291"/>
                  <a:gd name="connsiteY193" fmla="*/ 4452648 h 4504089"/>
                  <a:gd name="connsiteX194" fmla="*/ 1067235 w 5490291"/>
                  <a:gd name="connsiteY194" fmla="*/ 4451057 h 4504089"/>
                  <a:gd name="connsiteX195" fmla="*/ 1067235 w 5490291"/>
                  <a:gd name="connsiteY195" fmla="*/ 4451057 h 4504089"/>
                  <a:gd name="connsiteX196" fmla="*/ 1078266 w 5490291"/>
                  <a:gd name="connsiteY196" fmla="*/ 4449466 h 4504089"/>
                  <a:gd name="connsiteX197" fmla="*/ 1078266 w 5490291"/>
                  <a:gd name="connsiteY197" fmla="*/ 4449466 h 4504089"/>
                  <a:gd name="connsiteX198" fmla="*/ 1089191 w 5490291"/>
                  <a:gd name="connsiteY198" fmla="*/ 4447769 h 4504089"/>
                  <a:gd name="connsiteX199" fmla="*/ 1089191 w 5490291"/>
                  <a:gd name="connsiteY199" fmla="*/ 4447769 h 4504089"/>
                  <a:gd name="connsiteX200" fmla="*/ 1100222 w 5490291"/>
                  <a:gd name="connsiteY200" fmla="*/ 4446072 h 4504089"/>
                  <a:gd name="connsiteX201" fmla="*/ 1100222 w 5490291"/>
                  <a:gd name="connsiteY201" fmla="*/ 4446072 h 4504089"/>
                  <a:gd name="connsiteX202" fmla="*/ 1111253 w 5490291"/>
                  <a:gd name="connsiteY202" fmla="*/ 4444269 h 4504089"/>
                  <a:gd name="connsiteX203" fmla="*/ 1111253 w 5490291"/>
                  <a:gd name="connsiteY203" fmla="*/ 4444269 h 4504089"/>
                  <a:gd name="connsiteX204" fmla="*/ 1122178 w 5490291"/>
                  <a:gd name="connsiteY204" fmla="*/ 4442466 h 4504089"/>
                  <a:gd name="connsiteX205" fmla="*/ 1122178 w 5490291"/>
                  <a:gd name="connsiteY205" fmla="*/ 4442466 h 4504089"/>
                  <a:gd name="connsiteX206" fmla="*/ 1133209 w 5490291"/>
                  <a:gd name="connsiteY206" fmla="*/ 4440663 h 4504089"/>
                  <a:gd name="connsiteX207" fmla="*/ 1133209 w 5490291"/>
                  <a:gd name="connsiteY207" fmla="*/ 4440663 h 4504089"/>
                  <a:gd name="connsiteX208" fmla="*/ 1144239 w 5490291"/>
                  <a:gd name="connsiteY208" fmla="*/ 4438754 h 4504089"/>
                  <a:gd name="connsiteX209" fmla="*/ 1144239 w 5490291"/>
                  <a:gd name="connsiteY209" fmla="*/ 4438754 h 4504089"/>
                  <a:gd name="connsiteX210" fmla="*/ 1155270 w 5490291"/>
                  <a:gd name="connsiteY210" fmla="*/ 4436738 h 4504089"/>
                  <a:gd name="connsiteX211" fmla="*/ 1155270 w 5490291"/>
                  <a:gd name="connsiteY211" fmla="*/ 4436738 h 4504089"/>
                  <a:gd name="connsiteX212" fmla="*/ 1166195 w 5490291"/>
                  <a:gd name="connsiteY212" fmla="*/ 4434723 h 4504089"/>
                  <a:gd name="connsiteX213" fmla="*/ 1166195 w 5490291"/>
                  <a:gd name="connsiteY213" fmla="*/ 4434723 h 4504089"/>
                  <a:gd name="connsiteX214" fmla="*/ 1177226 w 5490291"/>
                  <a:gd name="connsiteY214" fmla="*/ 4432602 h 4504089"/>
                  <a:gd name="connsiteX215" fmla="*/ 1177226 w 5490291"/>
                  <a:gd name="connsiteY215" fmla="*/ 4432602 h 4504089"/>
                  <a:gd name="connsiteX216" fmla="*/ 1188257 w 5490291"/>
                  <a:gd name="connsiteY216" fmla="*/ 4430480 h 4504089"/>
                  <a:gd name="connsiteX217" fmla="*/ 1188257 w 5490291"/>
                  <a:gd name="connsiteY217" fmla="*/ 4430480 h 4504089"/>
                  <a:gd name="connsiteX218" fmla="*/ 1199288 w 5490291"/>
                  <a:gd name="connsiteY218" fmla="*/ 4428253 h 4504089"/>
                  <a:gd name="connsiteX219" fmla="*/ 1199288 w 5490291"/>
                  <a:gd name="connsiteY219" fmla="*/ 4428253 h 4504089"/>
                  <a:gd name="connsiteX220" fmla="*/ 1210212 w 5490291"/>
                  <a:gd name="connsiteY220" fmla="*/ 4426026 h 4504089"/>
                  <a:gd name="connsiteX221" fmla="*/ 1210212 w 5490291"/>
                  <a:gd name="connsiteY221" fmla="*/ 4426026 h 4504089"/>
                  <a:gd name="connsiteX222" fmla="*/ 1221243 w 5490291"/>
                  <a:gd name="connsiteY222" fmla="*/ 4423692 h 4504089"/>
                  <a:gd name="connsiteX223" fmla="*/ 1221243 w 5490291"/>
                  <a:gd name="connsiteY223" fmla="*/ 4423692 h 4504089"/>
                  <a:gd name="connsiteX224" fmla="*/ 1232274 w 5490291"/>
                  <a:gd name="connsiteY224" fmla="*/ 4421252 h 4504089"/>
                  <a:gd name="connsiteX225" fmla="*/ 1232274 w 5490291"/>
                  <a:gd name="connsiteY225" fmla="*/ 4421252 h 4504089"/>
                  <a:gd name="connsiteX226" fmla="*/ 1243305 w 5490291"/>
                  <a:gd name="connsiteY226" fmla="*/ 4418813 h 4504089"/>
                  <a:gd name="connsiteX227" fmla="*/ 1243305 w 5490291"/>
                  <a:gd name="connsiteY227" fmla="*/ 4418813 h 4504089"/>
                  <a:gd name="connsiteX228" fmla="*/ 1254230 w 5490291"/>
                  <a:gd name="connsiteY228" fmla="*/ 4416268 h 4504089"/>
                  <a:gd name="connsiteX229" fmla="*/ 1254230 w 5490291"/>
                  <a:gd name="connsiteY229" fmla="*/ 4416268 h 4504089"/>
                  <a:gd name="connsiteX230" fmla="*/ 1265261 w 5490291"/>
                  <a:gd name="connsiteY230" fmla="*/ 4413722 h 4504089"/>
                  <a:gd name="connsiteX231" fmla="*/ 1265261 w 5490291"/>
                  <a:gd name="connsiteY231" fmla="*/ 4413722 h 4504089"/>
                  <a:gd name="connsiteX232" fmla="*/ 1276292 w 5490291"/>
                  <a:gd name="connsiteY232" fmla="*/ 4411071 h 4504089"/>
                  <a:gd name="connsiteX233" fmla="*/ 1276292 w 5490291"/>
                  <a:gd name="connsiteY233" fmla="*/ 4411071 h 4504089"/>
                  <a:gd name="connsiteX234" fmla="*/ 1287216 w 5490291"/>
                  <a:gd name="connsiteY234" fmla="*/ 4408313 h 4504089"/>
                  <a:gd name="connsiteX235" fmla="*/ 1287216 w 5490291"/>
                  <a:gd name="connsiteY235" fmla="*/ 4408313 h 4504089"/>
                  <a:gd name="connsiteX236" fmla="*/ 1298247 w 5490291"/>
                  <a:gd name="connsiteY236" fmla="*/ 4405449 h 4504089"/>
                  <a:gd name="connsiteX237" fmla="*/ 1298247 w 5490291"/>
                  <a:gd name="connsiteY237" fmla="*/ 4405449 h 4504089"/>
                  <a:gd name="connsiteX238" fmla="*/ 1309278 w 5490291"/>
                  <a:gd name="connsiteY238" fmla="*/ 4402585 h 4504089"/>
                  <a:gd name="connsiteX239" fmla="*/ 1309278 w 5490291"/>
                  <a:gd name="connsiteY239" fmla="*/ 4402585 h 4504089"/>
                  <a:gd name="connsiteX240" fmla="*/ 1320309 w 5490291"/>
                  <a:gd name="connsiteY240" fmla="*/ 4399615 h 4504089"/>
                  <a:gd name="connsiteX241" fmla="*/ 1320309 w 5490291"/>
                  <a:gd name="connsiteY241" fmla="*/ 4399615 h 4504089"/>
                  <a:gd name="connsiteX242" fmla="*/ 1331234 w 5490291"/>
                  <a:gd name="connsiteY242" fmla="*/ 4396540 h 4504089"/>
                  <a:gd name="connsiteX243" fmla="*/ 1331234 w 5490291"/>
                  <a:gd name="connsiteY243" fmla="*/ 4396540 h 4504089"/>
                  <a:gd name="connsiteX244" fmla="*/ 1342265 w 5490291"/>
                  <a:gd name="connsiteY244" fmla="*/ 4393357 h 4504089"/>
                  <a:gd name="connsiteX245" fmla="*/ 1342265 w 5490291"/>
                  <a:gd name="connsiteY245" fmla="*/ 4393357 h 4504089"/>
                  <a:gd name="connsiteX246" fmla="*/ 1353295 w 5490291"/>
                  <a:gd name="connsiteY246" fmla="*/ 4390175 h 4504089"/>
                  <a:gd name="connsiteX247" fmla="*/ 1353295 w 5490291"/>
                  <a:gd name="connsiteY247" fmla="*/ 4390175 h 4504089"/>
                  <a:gd name="connsiteX248" fmla="*/ 1364326 w 5490291"/>
                  <a:gd name="connsiteY248" fmla="*/ 4386887 h 4504089"/>
                  <a:gd name="connsiteX249" fmla="*/ 1364326 w 5490291"/>
                  <a:gd name="connsiteY249" fmla="*/ 4386887 h 4504089"/>
                  <a:gd name="connsiteX250" fmla="*/ 1375251 w 5490291"/>
                  <a:gd name="connsiteY250" fmla="*/ 4383387 h 4504089"/>
                  <a:gd name="connsiteX251" fmla="*/ 1375251 w 5490291"/>
                  <a:gd name="connsiteY251" fmla="*/ 4383387 h 4504089"/>
                  <a:gd name="connsiteX252" fmla="*/ 1386282 w 5490291"/>
                  <a:gd name="connsiteY252" fmla="*/ 4379887 h 4504089"/>
                  <a:gd name="connsiteX253" fmla="*/ 1386282 w 5490291"/>
                  <a:gd name="connsiteY253" fmla="*/ 4379887 h 4504089"/>
                  <a:gd name="connsiteX254" fmla="*/ 1397313 w 5490291"/>
                  <a:gd name="connsiteY254" fmla="*/ 4376281 h 4504089"/>
                  <a:gd name="connsiteX255" fmla="*/ 1397313 w 5490291"/>
                  <a:gd name="connsiteY255" fmla="*/ 4376281 h 4504089"/>
                  <a:gd name="connsiteX256" fmla="*/ 1408344 w 5490291"/>
                  <a:gd name="connsiteY256" fmla="*/ 4372569 h 4504089"/>
                  <a:gd name="connsiteX257" fmla="*/ 1408344 w 5490291"/>
                  <a:gd name="connsiteY257" fmla="*/ 4372569 h 4504089"/>
                  <a:gd name="connsiteX258" fmla="*/ 1419268 w 5490291"/>
                  <a:gd name="connsiteY258" fmla="*/ 4368856 h 4504089"/>
                  <a:gd name="connsiteX259" fmla="*/ 1419268 w 5490291"/>
                  <a:gd name="connsiteY259" fmla="*/ 4368856 h 4504089"/>
                  <a:gd name="connsiteX260" fmla="*/ 1430299 w 5490291"/>
                  <a:gd name="connsiteY260" fmla="*/ 4364931 h 4504089"/>
                  <a:gd name="connsiteX261" fmla="*/ 1430299 w 5490291"/>
                  <a:gd name="connsiteY261" fmla="*/ 4364931 h 4504089"/>
                  <a:gd name="connsiteX262" fmla="*/ 1441330 w 5490291"/>
                  <a:gd name="connsiteY262" fmla="*/ 4360901 h 4504089"/>
                  <a:gd name="connsiteX263" fmla="*/ 1441330 w 5490291"/>
                  <a:gd name="connsiteY263" fmla="*/ 4360901 h 4504089"/>
                  <a:gd name="connsiteX264" fmla="*/ 1452361 w 5490291"/>
                  <a:gd name="connsiteY264" fmla="*/ 4356765 h 4504089"/>
                  <a:gd name="connsiteX265" fmla="*/ 1452361 w 5490291"/>
                  <a:gd name="connsiteY265" fmla="*/ 4356765 h 4504089"/>
                  <a:gd name="connsiteX266" fmla="*/ 1463286 w 5490291"/>
                  <a:gd name="connsiteY266" fmla="*/ 4352522 h 4504089"/>
                  <a:gd name="connsiteX267" fmla="*/ 1463286 w 5490291"/>
                  <a:gd name="connsiteY267" fmla="*/ 4352522 h 4504089"/>
                  <a:gd name="connsiteX268" fmla="*/ 1474317 w 5490291"/>
                  <a:gd name="connsiteY268" fmla="*/ 4348173 h 4504089"/>
                  <a:gd name="connsiteX269" fmla="*/ 1474317 w 5490291"/>
                  <a:gd name="connsiteY269" fmla="*/ 4348173 h 4504089"/>
                  <a:gd name="connsiteX270" fmla="*/ 1485347 w 5490291"/>
                  <a:gd name="connsiteY270" fmla="*/ 4343718 h 4504089"/>
                  <a:gd name="connsiteX271" fmla="*/ 1485347 w 5490291"/>
                  <a:gd name="connsiteY271" fmla="*/ 4343718 h 4504089"/>
                  <a:gd name="connsiteX272" fmla="*/ 1496272 w 5490291"/>
                  <a:gd name="connsiteY272" fmla="*/ 4339158 h 4504089"/>
                  <a:gd name="connsiteX273" fmla="*/ 1496272 w 5490291"/>
                  <a:gd name="connsiteY273" fmla="*/ 4339158 h 4504089"/>
                  <a:gd name="connsiteX274" fmla="*/ 1507303 w 5490291"/>
                  <a:gd name="connsiteY274" fmla="*/ 4334491 h 4504089"/>
                  <a:gd name="connsiteX275" fmla="*/ 1507303 w 5490291"/>
                  <a:gd name="connsiteY275" fmla="*/ 4334491 h 4504089"/>
                  <a:gd name="connsiteX276" fmla="*/ 1518334 w 5490291"/>
                  <a:gd name="connsiteY276" fmla="*/ 4329611 h 4504089"/>
                  <a:gd name="connsiteX277" fmla="*/ 1518334 w 5490291"/>
                  <a:gd name="connsiteY277" fmla="*/ 4329611 h 4504089"/>
                  <a:gd name="connsiteX278" fmla="*/ 1529365 w 5490291"/>
                  <a:gd name="connsiteY278" fmla="*/ 4324627 h 4504089"/>
                  <a:gd name="connsiteX279" fmla="*/ 1529365 w 5490291"/>
                  <a:gd name="connsiteY279" fmla="*/ 4324627 h 4504089"/>
                  <a:gd name="connsiteX280" fmla="*/ 1540290 w 5490291"/>
                  <a:gd name="connsiteY280" fmla="*/ 4319536 h 4504089"/>
                  <a:gd name="connsiteX281" fmla="*/ 1540290 w 5490291"/>
                  <a:gd name="connsiteY281" fmla="*/ 4319536 h 4504089"/>
                  <a:gd name="connsiteX282" fmla="*/ 1551320 w 5490291"/>
                  <a:gd name="connsiteY282" fmla="*/ 4314338 h 4504089"/>
                  <a:gd name="connsiteX283" fmla="*/ 1551320 w 5490291"/>
                  <a:gd name="connsiteY283" fmla="*/ 4314338 h 4504089"/>
                  <a:gd name="connsiteX284" fmla="*/ 1562351 w 5490291"/>
                  <a:gd name="connsiteY284" fmla="*/ 4308929 h 4504089"/>
                  <a:gd name="connsiteX285" fmla="*/ 1562351 w 5490291"/>
                  <a:gd name="connsiteY285" fmla="*/ 4308929 h 4504089"/>
                  <a:gd name="connsiteX286" fmla="*/ 1573382 w 5490291"/>
                  <a:gd name="connsiteY286" fmla="*/ 4303413 h 4504089"/>
                  <a:gd name="connsiteX287" fmla="*/ 1573382 w 5490291"/>
                  <a:gd name="connsiteY287" fmla="*/ 4303413 h 4504089"/>
                  <a:gd name="connsiteX288" fmla="*/ 1584307 w 5490291"/>
                  <a:gd name="connsiteY288" fmla="*/ 4297792 h 4504089"/>
                  <a:gd name="connsiteX289" fmla="*/ 1584307 w 5490291"/>
                  <a:gd name="connsiteY289" fmla="*/ 4297792 h 4504089"/>
                  <a:gd name="connsiteX290" fmla="*/ 1595338 w 5490291"/>
                  <a:gd name="connsiteY290" fmla="*/ 4291958 h 4504089"/>
                  <a:gd name="connsiteX291" fmla="*/ 1595338 w 5490291"/>
                  <a:gd name="connsiteY291" fmla="*/ 4291958 h 4504089"/>
                  <a:gd name="connsiteX292" fmla="*/ 1606369 w 5490291"/>
                  <a:gd name="connsiteY292" fmla="*/ 4286018 h 4504089"/>
                  <a:gd name="connsiteX293" fmla="*/ 1606369 w 5490291"/>
                  <a:gd name="connsiteY293" fmla="*/ 4286018 h 4504089"/>
                  <a:gd name="connsiteX294" fmla="*/ 1617400 w 5490291"/>
                  <a:gd name="connsiteY294" fmla="*/ 4279973 h 4504089"/>
                  <a:gd name="connsiteX295" fmla="*/ 1617400 w 5490291"/>
                  <a:gd name="connsiteY295" fmla="*/ 4279973 h 4504089"/>
                  <a:gd name="connsiteX296" fmla="*/ 1628324 w 5490291"/>
                  <a:gd name="connsiteY296" fmla="*/ 4273715 h 4504089"/>
                  <a:gd name="connsiteX297" fmla="*/ 1628324 w 5490291"/>
                  <a:gd name="connsiteY297" fmla="*/ 4273715 h 4504089"/>
                  <a:gd name="connsiteX298" fmla="*/ 1639355 w 5490291"/>
                  <a:gd name="connsiteY298" fmla="*/ 4267245 h 4504089"/>
                  <a:gd name="connsiteX299" fmla="*/ 1639355 w 5490291"/>
                  <a:gd name="connsiteY299" fmla="*/ 4267245 h 4504089"/>
                  <a:gd name="connsiteX300" fmla="*/ 1650386 w 5490291"/>
                  <a:gd name="connsiteY300" fmla="*/ 4260668 h 4504089"/>
                  <a:gd name="connsiteX301" fmla="*/ 1650386 w 5490291"/>
                  <a:gd name="connsiteY301" fmla="*/ 4260668 h 4504089"/>
                  <a:gd name="connsiteX302" fmla="*/ 1661311 w 5490291"/>
                  <a:gd name="connsiteY302" fmla="*/ 4253881 h 4504089"/>
                  <a:gd name="connsiteX303" fmla="*/ 1661311 w 5490291"/>
                  <a:gd name="connsiteY303" fmla="*/ 4253881 h 4504089"/>
                  <a:gd name="connsiteX304" fmla="*/ 1672342 w 5490291"/>
                  <a:gd name="connsiteY304" fmla="*/ 4246880 h 4504089"/>
                  <a:gd name="connsiteX305" fmla="*/ 1672342 w 5490291"/>
                  <a:gd name="connsiteY305" fmla="*/ 4246880 h 4504089"/>
                  <a:gd name="connsiteX306" fmla="*/ 1683373 w 5490291"/>
                  <a:gd name="connsiteY306" fmla="*/ 4239774 h 4504089"/>
                  <a:gd name="connsiteX307" fmla="*/ 1683373 w 5490291"/>
                  <a:gd name="connsiteY307" fmla="*/ 4239774 h 4504089"/>
                  <a:gd name="connsiteX308" fmla="*/ 1694403 w 5490291"/>
                  <a:gd name="connsiteY308" fmla="*/ 4232455 h 4504089"/>
                  <a:gd name="connsiteX309" fmla="*/ 1694403 w 5490291"/>
                  <a:gd name="connsiteY309" fmla="*/ 4232455 h 4504089"/>
                  <a:gd name="connsiteX310" fmla="*/ 1705328 w 5490291"/>
                  <a:gd name="connsiteY310" fmla="*/ 4225030 h 4504089"/>
                  <a:gd name="connsiteX311" fmla="*/ 1705328 w 5490291"/>
                  <a:gd name="connsiteY311" fmla="*/ 4225030 h 4504089"/>
                  <a:gd name="connsiteX312" fmla="*/ 1716359 w 5490291"/>
                  <a:gd name="connsiteY312" fmla="*/ 4217288 h 4504089"/>
                  <a:gd name="connsiteX313" fmla="*/ 1716359 w 5490291"/>
                  <a:gd name="connsiteY313" fmla="*/ 4217288 h 4504089"/>
                  <a:gd name="connsiteX314" fmla="*/ 1727390 w 5490291"/>
                  <a:gd name="connsiteY314" fmla="*/ 4209439 h 4504089"/>
                  <a:gd name="connsiteX315" fmla="*/ 1727390 w 5490291"/>
                  <a:gd name="connsiteY315" fmla="*/ 4209439 h 4504089"/>
                  <a:gd name="connsiteX316" fmla="*/ 1738421 w 5490291"/>
                  <a:gd name="connsiteY316" fmla="*/ 4201378 h 4504089"/>
                  <a:gd name="connsiteX317" fmla="*/ 1738421 w 5490291"/>
                  <a:gd name="connsiteY317" fmla="*/ 4201378 h 4504089"/>
                  <a:gd name="connsiteX318" fmla="*/ 1749346 w 5490291"/>
                  <a:gd name="connsiteY318" fmla="*/ 4193104 h 4504089"/>
                  <a:gd name="connsiteX319" fmla="*/ 1749346 w 5490291"/>
                  <a:gd name="connsiteY319" fmla="*/ 4193104 h 4504089"/>
                  <a:gd name="connsiteX320" fmla="*/ 1760376 w 5490291"/>
                  <a:gd name="connsiteY320" fmla="*/ 4184619 h 4504089"/>
                  <a:gd name="connsiteX321" fmla="*/ 1760376 w 5490291"/>
                  <a:gd name="connsiteY321" fmla="*/ 4184619 h 4504089"/>
                  <a:gd name="connsiteX322" fmla="*/ 1771407 w 5490291"/>
                  <a:gd name="connsiteY322" fmla="*/ 4175922 h 4504089"/>
                  <a:gd name="connsiteX323" fmla="*/ 1771407 w 5490291"/>
                  <a:gd name="connsiteY323" fmla="*/ 4175922 h 4504089"/>
                  <a:gd name="connsiteX324" fmla="*/ 1782438 w 5490291"/>
                  <a:gd name="connsiteY324" fmla="*/ 4167013 h 4504089"/>
                  <a:gd name="connsiteX325" fmla="*/ 1782438 w 5490291"/>
                  <a:gd name="connsiteY325" fmla="*/ 4167013 h 4504089"/>
                  <a:gd name="connsiteX326" fmla="*/ 1793363 w 5490291"/>
                  <a:gd name="connsiteY326" fmla="*/ 4157891 h 4504089"/>
                  <a:gd name="connsiteX327" fmla="*/ 1793363 w 5490291"/>
                  <a:gd name="connsiteY327" fmla="*/ 4157891 h 4504089"/>
                  <a:gd name="connsiteX328" fmla="*/ 1804394 w 5490291"/>
                  <a:gd name="connsiteY328" fmla="*/ 4148557 h 4504089"/>
                  <a:gd name="connsiteX329" fmla="*/ 1804394 w 5490291"/>
                  <a:gd name="connsiteY329" fmla="*/ 4148557 h 4504089"/>
                  <a:gd name="connsiteX330" fmla="*/ 1815425 w 5490291"/>
                  <a:gd name="connsiteY330" fmla="*/ 4139011 h 4504089"/>
                  <a:gd name="connsiteX331" fmla="*/ 1815425 w 5490291"/>
                  <a:gd name="connsiteY331" fmla="*/ 4139011 h 4504089"/>
                  <a:gd name="connsiteX332" fmla="*/ 1826349 w 5490291"/>
                  <a:gd name="connsiteY332" fmla="*/ 4129147 h 4504089"/>
                  <a:gd name="connsiteX333" fmla="*/ 1826349 w 5490291"/>
                  <a:gd name="connsiteY333" fmla="*/ 4129147 h 4504089"/>
                  <a:gd name="connsiteX334" fmla="*/ 1837380 w 5490291"/>
                  <a:gd name="connsiteY334" fmla="*/ 4119071 h 4504089"/>
                  <a:gd name="connsiteX335" fmla="*/ 1837380 w 5490291"/>
                  <a:gd name="connsiteY335" fmla="*/ 4119071 h 4504089"/>
                  <a:gd name="connsiteX336" fmla="*/ 1848411 w 5490291"/>
                  <a:gd name="connsiteY336" fmla="*/ 4108782 h 4504089"/>
                  <a:gd name="connsiteX337" fmla="*/ 1848411 w 5490291"/>
                  <a:gd name="connsiteY337" fmla="*/ 4108782 h 4504089"/>
                  <a:gd name="connsiteX338" fmla="*/ 1859442 w 5490291"/>
                  <a:gd name="connsiteY338" fmla="*/ 4098281 h 4504089"/>
                  <a:gd name="connsiteX339" fmla="*/ 1859442 w 5490291"/>
                  <a:gd name="connsiteY339" fmla="*/ 4098281 h 4504089"/>
                  <a:gd name="connsiteX340" fmla="*/ 1870367 w 5490291"/>
                  <a:gd name="connsiteY340" fmla="*/ 4087463 h 4504089"/>
                  <a:gd name="connsiteX341" fmla="*/ 1870367 w 5490291"/>
                  <a:gd name="connsiteY341" fmla="*/ 4087463 h 4504089"/>
                  <a:gd name="connsiteX342" fmla="*/ 1881398 w 5490291"/>
                  <a:gd name="connsiteY342" fmla="*/ 4076432 h 4504089"/>
                  <a:gd name="connsiteX343" fmla="*/ 1881398 w 5490291"/>
                  <a:gd name="connsiteY343" fmla="*/ 4076432 h 4504089"/>
                  <a:gd name="connsiteX344" fmla="*/ 1892429 w 5490291"/>
                  <a:gd name="connsiteY344" fmla="*/ 4065189 h 4504089"/>
                  <a:gd name="connsiteX345" fmla="*/ 1892429 w 5490291"/>
                  <a:gd name="connsiteY345" fmla="*/ 4065189 h 4504089"/>
                  <a:gd name="connsiteX346" fmla="*/ 1903459 w 5490291"/>
                  <a:gd name="connsiteY346" fmla="*/ 4053628 h 4504089"/>
                  <a:gd name="connsiteX347" fmla="*/ 1903459 w 5490291"/>
                  <a:gd name="connsiteY347" fmla="*/ 4053628 h 4504089"/>
                  <a:gd name="connsiteX348" fmla="*/ 1914384 w 5490291"/>
                  <a:gd name="connsiteY348" fmla="*/ 4041855 h 4504089"/>
                  <a:gd name="connsiteX349" fmla="*/ 1914384 w 5490291"/>
                  <a:gd name="connsiteY349" fmla="*/ 4041855 h 4504089"/>
                  <a:gd name="connsiteX350" fmla="*/ 1925415 w 5490291"/>
                  <a:gd name="connsiteY350" fmla="*/ 4029657 h 4504089"/>
                  <a:gd name="connsiteX351" fmla="*/ 1925415 w 5490291"/>
                  <a:gd name="connsiteY351" fmla="*/ 4029657 h 4504089"/>
                  <a:gd name="connsiteX352" fmla="*/ 1936446 w 5490291"/>
                  <a:gd name="connsiteY352" fmla="*/ 4017354 h 4504089"/>
                  <a:gd name="connsiteX353" fmla="*/ 1936446 w 5490291"/>
                  <a:gd name="connsiteY353" fmla="*/ 4017354 h 4504089"/>
                  <a:gd name="connsiteX354" fmla="*/ 1947477 w 5490291"/>
                  <a:gd name="connsiteY354" fmla="*/ 4004732 h 4504089"/>
                  <a:gd name="connsiteX355" fmla="*/ 1947477 w 5490291"/>
                  <a:gd name="connsiteY355" fmla="*/ 4004732 h 4504089"/>
                  <a:gd name="connsiteX356" fmla="*/ 1958402 w 5490291"/>
                  <a:gd name="connsiteY356" fmla="*/ 3991791 h 4504089"/>
                  <a:gd name="connsiteX357" fmla="*/ 1958402 w 5490291"/>
                  <a:gd name="connsiteY357" fmla="*/ 3991791 h 4504089"/>
                  <a:gd name="connsiteX358" fmla="*/ 1969433 w 5490291"/>
                  <a:gd name="connsiteY358" fmla="*/ 3978533 h 4504089"/>
                  <a:gd name="connsiteX359" fmla="*/ 1969433 w 5490291"/>
                  <a:gd name="connsiteY359" fmla="*/ 3978533 h 4504089"/>
                  <a:gd name="connsiteX360" fmla="*/ 1980463 w 5490291"/>
                  <a:gd name="connsiteY360" fmla="*/ 3964957 h 4504089"/>
                  <a:gd name="connsiteX361" fmla="*/ 1980463 w 5490291"/>
                  <a:gd name="connsiteY361" fmla="*/ 3964957 h 4504089"/>
                  <a:gd name="connsiteX362" fmla="*/ 1991494 w 5490291"/>
                  <a:gd name="connsiteY362" fmla="*/ 3951168 h 4504089"/>
                  <a:gd name="connsiteX363" fmla="*/ 1991494 w 5490291"/>
                  <a:gd name="connsiteY363" fmla="*/ 3951168 h 4504089"/>
                  <a:gd name="connsiteX364" fmla="*/ 2002419 w 5490291"/>
                  <a:gd name="connsiteY364" fmla="*/ 3937062 h 4504089"/>
                  <a:gd name="connsiteX365" fmla="*/ 2002419 w 5490291"/>
                  <a:gd name="connsiteY365" fmla="*/ 3937062 h 4504089"/>
                  <a:gd name="connsiteX366" fmla="*/ 2013450 w 5490291"/>
                  <a:gd name="connsiteY366" fmla="*/ 3922636 h 4504089"/>
                  <a:gd name="connsiteX367" fmla="*/ 2013450 w 5490291"/>
                  <a:gd name="connsiteY367" fmla="*/ 3922636 h 4504089"/>
                  <a:gd name="connsiteX368" fmla="*/ 2024481 w 5490291"/>
                  <a:gd name="connsiteY368" fmla="*/ 3907894 h 4504089"/>
                  <a:gd name="connsiteX369" fmla="*/ 2024481 w 5490291"/>
                  <a:gd name="connsiteY369" fmla="*/ 3907894 h 4504089"/>
                  <a:gd name="connsiteX370" fmla="*/ 2035406 w 5490291"/>
                  <a:gd name="connsiteY370" fmla="*/ 3892832 h 4504089"/>
                  <a:gd name="connsiteX371" fmla="*/ 2035406 w 5490291"/>
                  <a:gd name="connsiteY371" fmla="*/ 3892832 h 4504089"/>
                  <a:gd name="connsiteX372" fmla="*/ 2046436 w 5490291"/>
                  <a:gd name="connsiteY372" fmla="*/ 3877558 h 4504089"/>
                  <a:gd name="connsiteX373" fmla="*/ 2046436 w 5490291"/>
                  <a:gd name="connsiteY373" fmla="*/ 3877558 h 4504089"/>
                  <a:gd name="connsiteX374" fmla="*/ 2057467 w 5490291"/>
                  <a:gd name="connsiteY374" fmla="*/ 3861861 h 4504089"/>
                  <a:gd name="connsiteX375" fmla="*/ 2057467 w 5490291"/>
                  <a:gd name="connsiteY375" fmla="*/ 3861861 h 4504089"/>
                  <a:gd name="connsiteX376" fmla="*/ 2068498 w 5490291"/>
                  <a:gd name="connsiteY376" fmla="*/ 3845845 h 4504089"/>
                  <a:gd name="connsiteX377" fmla="*/ 2068498 w 5490291"/>
                  <a:gd name="connsiteY377" fmla="*/ 3845845 h 4504089"/>
                  <a:gd name="connsiteX378" fmla="*/ 2079423 w 5490291"/>
                  <a:gd name="connsiteY378" fmla="*/ 3829511 h 4504089"/>
                  <a:gd name="connsiteX379" fmla="*/ 2079423 w 5490291"/>
                  <a:gd name="connsiteY379" fmla="*/ 3829511 h 4504089"/>
                  <a:gd name="connsiteX380" fmla="*/ 2090454 w 5490291"/>
                  <a:gd name="connsiteY380" fmla="*/ 3812858 h 4504089"/>
                  <a:gd name="connsiteX381" fmla="*/ 2090454 w 5490291"/>
                  <a:gd name="connsiteY381" fmla="*/ 3812858 h 4504089"/>
                  <a:gd name="connsiteX382" fmla="*/ 2101484 w 5490291"/>
                  <a:gd name="connsiteY382" fmla="*/ 3795782 h 4504089"/>
                  <a:gd name="connsiteX383" fmla="*/ 2101484 w 5490291"/>
                  <a:gd name="connsiteY383" fmla="*/ 3795782 h 4504089"/>
                  <a:gd name="connsiteX384" fmla="*/ 2112515 w 5490291"/>
                  <a:gd name="connsiteY384" fmla="*/ 3778493 h 4504089"/>
                  <a:gd name="connsiteX385" fmla="*/ 2112515 w 5490291"/>
                  <a:gd name="connsiteY385" fmla="*/ 3778493 h 4504089"/>
                  <a:gd name="connsiteX386" fmla="*/ 2123440 w 5490291"/>
                  <a:gd name="connsiteY386" fmla="*/ 3760780 h 4504089"/>
                  <a:gd name="connsiteX387" fmla="*/ 2123440 w 5490291"/>
                  <a:gd name="connsiteY387" fmla="*/ 3760780 h 4504089"/>
                  <a:gd name="connsiteX388" fmla="*/ 2134471 w 5490291"/>
                  <a:gd name="connsiteY388" fmla="*/ 3742855 h 4504089"/>
                  <a:gd name="connsiteX389" fmla="*/ 2134471 w 5490291"/>
                  <a:gd name="connsiteY389" fmla="*/ 3742855 h 4504089"/>
                  <a:gd name="connsiteX390" fmla="*/ 2145502 w 5490291"/>
                  <a:gd name="connsiteY390" fmla="*/ 3724505 h 4504089"/>
                  <a:gd name="connsiteX391" fmla="*/ 2145502 w 5490291"/>
                  <a:gd name="connsiteY391" fmla="*/ 3724505 h 4504089"/>
                  <a:gd name="connsiteX392" fmla="*/ 2156533 w 5490291"/>
                  <a:gd name="connsiteY392" fmla="*/ 3705732 h 4504089"/>
                  <a:gd name="connsiteX393" fmla="*/ 2156533 w 5490291"/>
                  <a:gd name="connsiteY393" fmla="*/ 3705732 h 4504089"/>
                  <a:gd name="connsiteX394" fmla="*/ 2167458 w 5490291"/>
                  <a:gd name="connsiteY394" fmla="*/ 3686746 h 4504089"/>
                  <a:gd name="connsiteX395" fmla="*/ 2167458 w 5490291"/>
                  <a:gd name="connsiteY395" fmla="*/ 3686746 h 4504089"/>
                  <a:gd name="connsiteX396" fmla="*/ 2178488 w 5490291"/>
                  <a:gd name="connsiteY396" fmla="*/ 3667336 h 4504089"/>
                  <a:gd name="connsiteX397" fmla="*/ 2178488 w 5490291"/>
                  <a:gd name="connsiteY397" fmla="*/ 3667336 h 4504089"/>
                  <a:gd name="connsiteX398" fmla="*/ 2189519 w 5490291"/>
                  <a:gd name="connsiteY398" fmla="*/ 3647501 h 4504089"/>
                  <a:gd name="connsiteX399" fmla="*/ 2189519 w 5490291"/>
                  <a:gd name="connsiteY399" fmla="*/ 3647501 h 4504089"/>
                  <a:gd name="connsiteX400" fmla="*/ 2200444 w 5490291"/>
                  <a:gd name="connsiteY400" fmla="*/ 3627455 h 4504089"/>
                  <a:gd name="connsiteX401" fmla="*/ 2200444 w 5490291"/>
                  <a:gd name="connsiteY401" fmla="*/ 3627455 h 4504089"/>
                  <a:gd name="connsiteX402" fmla="*/ 2211475 w 5490291"/>
                  <a:gd name="connsiteY402" fmla="*/ 3606985 h 4504089"/>
                  <a:gd name="connsiteX403" fmla="*/ 2211475 w 5490291"/>
                  <a:gd name="connsiteY403" fmla="*/ 3606985 h 4504089"/>
                  <a:gd name="connsiteX404" fmla="*/ 2222506 w 5490291"/>
                  <a:gd name="connsiteY404" fmla="*/ 3586195 h 4504089"/>
                  <a:gd name="connsiteX405" fmla="*/ 2222506 w 5490291"/>
                  <a:gd name="connsiteY405" fmla="*/ 3586195 h 4504089"/>
                  <a:gd name="connsiteX406" fmla="*/ 2233537 w 5490291"/>
                  <a:gd name="connsiteY406" fmla="*/ 3564982 h 4504089"/>
                  <a:gd name="connsiteX407" fmla="*/ 2233537 w 5490291"/>
                  <a:gd name="connsiteY407" fmla="*/ 3564982 h 4504089"/>
                  <a:gd name="connsiteX408" fmla="*/ 2244461 w 5490291"/>
                  <a:gd name="connsiteY408" fmla="*/ 3543451 h 4504089"/>
                  <a:gd name="connsiteX409" fmla="*/ 2244461 w 5490291"/>
                  <a:gd name="connsiteY409" fmla="*/ 3543451 h 4504089"/>
                  <a:gd name="connsiteX410" fmla="*/ 2255492 w 5490291"/>
                  <a:gd name="connsiteY410" fmla="*/ 3521601 h 4504089"/>
                  <a:gd name="connsiteX411" fmla="*/ 2255492 w 5490291"/>
                  <a:gd name="connsiteY411" fmla="*/ 3521601 h 4504089"/>
                  <a:gd name="connsiteX412" fmla="*/ 2266523 w 5490291"/>
                  <a:gd name="connsiteY412" fmla="*/ 3499327 h 4504089"/>
                  <a:gd name="connsiteX413" fmla="*/ 2266523 w 5490291"/>
                  <a:gd name="connsiteY413" fmla="*/ 3499327 h 4504089"/>
                  <a:gd name="connsiteX414" fmla="*/ 2277554 w 5490291"/>
                  <a:gd name="connsiteY414" fmla="*/ 3476735 h 4504089"/>
                  <a:gd name="connsiteX415" fmla="*/ 2277554 w 5490291"/>
                  <a:gd name="connsiteY415" fmla="*/ 3476735 h 4504089"/>
                  <a:gd name="connsiteX416" fmla="*/ 2288479 w 5490291"/>
                  <a:gd name="connsiteY416" fmla="*/ 3453825 h 4504089"/>
                  <a:gd name="connsiteX417" fmla="*/ 2288479 w 5490291"/>
                  <a:gd name="connsiteY417" fmla="*/ 3453825 h 4504089"/>
                  <a:gd name="connsiteX418" fmla="*/ 2299510 w 5490291"/>
                  <a:gd name="connsiteY418" fmla="*/ 3430491 h 4504089"/>
                  <a:gd name="connsiteX419" fmla="*/ 2299510 w 5490291"/>
                  <a:gd name="connsiteY419" fmla="*/ 3430491 h 4504089"/>
                  <a:gd name="connsiteX420" fmla="*/ 2310541 w 5490291"/>
                  <a:gd name="connsiteY420" fmla="*/ 3406838 h 4504089"/>
                  <a:gd name="connsiteX421" fmla="*/ 2310541 w 5490291"/>
                  <a:gd name="connsiteY421" fmla="*/ 3406838 h 4504089"/>
                  <a:gd name="connsiteX422" fmla="*/ 2321571 w 5490291"/>
                  <a:gd name="connsiteY422" fmla="*/ 3382867 h 4504089"/>
                  <a:gd name="connsiteX423" fmla="*/ 2321571 w 5490291"/>
                  <a:gd name="connsiteY423" fmla="*/ 3382867 h 4504089"/>
                  <a:gd name="connsiteX424" fmla="*/ 2332496 w 5490291"/>
                  <a:gd name="connsiteY424" fmla="*/ 3358578 h 4504089"/>
                  <a:gd name="connsiteX425" fmla="*/ 2332496 w 5490291"/>
                  <a:gd name="connsiteY425" fmla="*/ 3358578 h 4504089"/>
                  <a:gd name="connsiteX426" fmla="*/ 2343527 w 5490291"/>
                  <a:gd name="connsiteY426" fmla="*/ 3333865 h 4504089"/>
                  <a:gd name="connsiteX427" fmla="*/ 2343527 w 5490291"/>
                  <a:gd name="connsiteY427" fmla="*/ 3333865 h 4504089"/>
                  <a:gd name="connsiteX428" fmla="*/ 2354558 w 5490291"/>
                  <a:gd name="connsiteY428" fmla="*/ 3308833 h 4504089"/>
                  <a:gd name="connsiteX429" fmla="*/ 2354558 w 5490291"/>
                  <a:gd name="connsiteY429" fmla="*/ 3308833 h 4504089"/>
                  <a:gd name="connsiteX430" fmla="*/ 2365483 w 5490291"/>
                  <a:gd name="connsiteY430" fmla="*/ 3283483 h 4504089"/>
                  <a:gd name="connsiteX431" fmla="*/ 2365483 w 5490291"/>
                  <a:gd name="connsiteY431" fmla="*/ 3283483 h 4504089"/>
                  <a:gd name="connsiteX432" fmla="*/ 2376514 w 5490291"/>
                  <a:gd name="connsiteY432" fmla="*/ 3257709 h 4504089"/>
                  <a:gd name="connsiteX433" fmla="*/ 2376514 w 5490291"/>
                  <a:gd name="connsiteY433" fmla="*/ 3257709 h 4504089"/>
                  <a:gd name="connsiteX434" fmla="*/ 2387544 w 5490291"/>
                  <a:gd name="connsiteY434" fmla="*/ 3231723 h 4504089"/>
                  <a:gd name="connsiteX435" fmla="*/ 2387544 w 5490291"/>
                  <a:gd name="connsiteY435" fmla="*/ 3231723 h 4504089"/>
                  <a:gd name="connsiteX436" fmla="*/ 2398575 w 5490291"/>
                  <a:gd name="connsiteY436" fmla="*/ 3205312 h 4504089"/>
                  <a:gd name="connsiteX437" fmla="*/ 2398575 w 5490291"/>
                  <a:gd name="connsiteY437" fmla="*/ 3205312 h 4504089"/>
                  <a:gd name="connsiteX438" fmla="*/ 2409500 w 5490291"/>
                  <a:gd name="connsiteY438" fmla="*/ 3178690 h 4504089"/>
                  <a:gd name="connsiteX439" fmla="*/ 2409500 w 5490291"/>
                  <a:gd name="connsiteY439" fmla="*/ 3178690 h 4504089"/>
                  <a:gd name="connsiteX440" fmla="*/ 2420531 w 5490291"/>
                  <a:gd name="connsiteY440" fmla="*/ 3151643 h 4504089"/>
                  <a:gd name="connsiteX441" fmla="*/ 2420531 w 5490291"/>
                  <a:gd name="connsiteY441" fmla="*/ 3151643 h 4504089"/>
                  <a:gd name="connsiteX442" fmla="*/ 2431562 w 5490291"/>
                  <a:gd name="connsiteY442" fmla="*/ 3124385 h 4504089"/>
                  <a:gd name="connsiteX443" fmla="*/ 2431562 w 5490291"/>
                  <a:gd name="connsiteY443" fmla="*/ 3124385 h 4504089"/>
                  <a:gd name="connsiteX444" fmla="*/ 2442593 w 5490291"/>
                  <a:gd name="connsiteY444" fmla="*/ 3096701 h 4504089"/>
                  <a:gd name="connsiteX445" fmla="*/ 2442593 w 5490291"/>
                  <a:gd name="connsiteY445" fmla="*/ 3096701 h 4504089"/>
                  <a:gd name="connsiteX446" fmla="*/ 2453517 w 5490291"/>
                  <a:gd name="connsiteY446" fmla="*/ 3068805 h 4504089"/>
                  <a:gd name="connsiteX447" fmla="*/ 2453517 w 5490291"/>
                  <a:gd name="connsiteY447" fmla="*/ 3068805 h 4504089"/>
                  <a:gd name="connsiteX448" fmla="*/ 2464548 w 5490291"/>
                  <a:gd name="connsiteY448" fmla="*/ 3040698 h 4504089"/>
                  <a:gd name="connsiteX449" fmla="*/ 2464548 w 5490291"/>
                  <a:gd name="connsiteY449" fmla="*/ 3040698 h 4504089"/>
                  <a:gd name="connsiteX450" fmla="*/ 2475579 w 5490291"/>
                  <a:gd name="connsiteY450" fmla="*/ 3012167 h 4504089"/>
                  <a:gd name="connsiteX451" fmla="*/ 2475579 w 5490291"/>
                  <a:gd name="connsiteY451" fmla="*/ 3012167 h 4504089"/>
                  <a:gd name="connsiteX452" fmla="*/ 2486610 w 5490291"/>
                  <a:gd name="connsiteY452" fmla="*/ 2983423 h 4504089"/>
                  <a:gd name="connsiteX453" fmla="*/ 2486610 w 5490291"/>
                  <a:gd name="connsiteY453" fmla="*/ 2983423 h 4504089"/>
                  <a:gd name="connsiteX454" fmla="*/ 2497535 w 5490291"/>
                  <a:gd name="connsiteY454" fmla="*/ 2954361 h 4504089"/>
                  <a:gd name="connsiteX455" fmla="*/ 2497535 w 5490291"/>
                  <a:gd name="connsiteY455" fmla="*/ 2954361 h 4504089"/>
                  <a:gd name="connsiteX456" fmla="*/ 2508566 w 5490291"/>
                  <a:gd name="connsiteY456" fmla="*/ 2925086 h 4504089"/>
                  <a:gd name="connsiteX457" fmla="*/ 2508566 w 5490291"/>
                  <a:gd name="connsiteY457" fmla="*/ 2925086 h 4504089"/>
                  <a:gd name="connsiteX458" fmla="*/ 2519597 w 5490291"/>
                  <a:gd name="connsiteY458" fmla="*/ 2895600 h 4504089"/>
                  <a:gd name="connsiteX459" fmla="*/ 2519597 w 5490291"/>
                  <a:gd name="connsiteY459" fmla="*/ 2895600 h 4504089"/>
                  <a:gd name="connsiteX460" fmla="*/ 2530628 w 5490291"/>
                  <a:gd name="connsiteY460" fmla="*/ 2865795 h 4504089"/>
                  <a:gd name="connsiteX461" fmla="*/ 2530628 w 5490291"/>
                  <a:gd name="connsiteY461" fmla="*/ 2865795 h 4504089"/>
                  <a:gd name="connsiteX462" fmla="*/ 2541552 w 5490291"/>
                  <a:gd name="connsiteY462" fmla="*/ 2835779 h 4504089"/>
                  <a:gd name="connsiteX463" fmla="*/ 2541552 w 5490291"/>
                  <a:gd name="connsiteY463" fmla="*/ 2835779 h 4504089"/>
                  <a:gd name="connsiteX464" fmla="*/ 2552583 w 5490291"/>
                  <a:gd name="connsiteY464" fmla="*/ 2805550 h 4504089"/>
                  <a:gd name="connsiteX465" fmla="*/ 2552583 w 5490291"/>
                  <a:gd name="connsiteY465" fmla="*/ 2805550 h 4504089"/>
                  <a:gd name="connsiteX466" fmla="*/ 2563614 w 5490291"/>
                  <a:gd name="connsiteY466" fmla="*/ 2775109 h 4504089"/>
                  <a:gd name="connsiteX467" fmla="*/ 2563614 w 5490291"/>
                  <a:gd name="connsiteY467" fmla="*/ 2775109 h 4504089"/>
                  <a:gd name="connsiteX468" fmla="*/ 2574539 w 5490291"/>
                  <a:gd name="connsiteY468" fmla="*/ 2744456 h 4504089"/>
                  <a:gd name="connsiteX469" fmla="*/ 2574539 w 5490291"/>
                  <a:gd name="connsiteY469" fmla="*/ 2744456 h 4504089"/>
                  <a:gd name="connsiteX470" fmla="*/ 2585570 w 5490291"/>
                  <a:gd name="connsiteY470" fmla="*/ 2713591 h 4504089"/>
                  <a:gd name="connsiteX471" fmla="*/ 2585570 w 5490291"/>
                  <a:gd name="connsiteY471" fmla="*/ 2713591 h 4504089"/>
                  <a:gd name="connsiteX472" fmla="*/ 2596601 w 5490291"/>
                  <a:gd name="connsiteY472" fmla="*/ 2682514 h 4504089"/>
                  <a:gd name="connsiteX473" fmla="*/ 2596601 w 5490291"/>
                  <a:gd name="connsiteY473" fmla="*/ 2682514 h 4504089"/>
                  <a:gd name="connsiteX474" fmla="*/ 2607631 w 5490291"/>
                  <a:gd name="connsiteY474" fmla="*/ 2651330 h 4504089"/>
                  <a:gd name="connsiteX475" fmla="*/ 2607631 w 5490291"/>
                  <a:gd name="connsiteY475" fmla="*/ 2651330 h 4504089"/>
                  <a:gd name="connsiteX476" fmla="*/ 2618556 w 5490291"/>
                  <a:gd name="connsiteY476" fmla="*/ 2620041 h 4504089"/>
                  <a:gd name="connsiteX477" fmla="*/ 2618556 w 5490291"/>
                  <a:gd name="connsiteY477" fmla="*/ 2620041 h 4504089"/>
                  <a:gd name="connsiteX478" fmla="*/ 2629587 w 5490291"/>
                  <a:gd name="connsiteY478" fmla="*/ 2588539 h 4504089"/>
                  <a:gd name="connsiteX479" fmla="*/ 2629587 w 5490291"/>
                  <a:gd name="connsiteY479" fmla="*/ 2588539 h 4504089"/>
                  <a:gd name="connsiteX480" fmla="*/ 2640618 w 5490291"/>
                  <a:gd name="connsiteY480" fmla="*/ 2556932 h 4504089"/>
                  <a:gd name="connsiteX481" fmla="*/ 2640618 w 5490291"/>
                  <a:gd name="connsiteY481" fmla="*/ 2556932 h 4504089"/>
                  <a:gd name="connsiteX482" fmla="*/ 2651649 w 5490291"/>
                  <a:gd name="connsiteY482" fmla="*/ 2525112 h 4504089"/>
                  <a:gd name="connsiteX483" fmla="*/ 2651649 w 5490291"/>
                  <a:gd name="connsiteY483" fmla="*/ 2525112 h 4504089"/>
                  <a:gd name="connsiteX484" fmla="*/ 2662574 w 5490291"/>
                  <a:gd name="connsiteY484" fmla="*/ 2493292 h 4504089"/>
                  <a:gd name="connsiteX485" fmla="*/ 2662574 w 5490291"/>
                  <a:gd name="connsiteY485" fmla="*/ 2493292 h 4504089"/>
                  <a:gd name="connsiteX486" fmla="*/ 2673604 w 5490291"/>
                  <a:gd name="connsiteY486" fmla="*/ 2461260 h 4504089"/>
                  <a:gd name="connsiteX487" fmla="*/ 2673604 w 5490291"/>
                  <a:gd name="connsiteY487" fmla="*/ 2461260 h 4504089"/>
                  <a:gd name="connsiteX488" fmla="*/ 2684635 w 5490291"/>
                  <a:gd name="connsiteY488" fmla="*/ 2429228 h 4504089"/>
                  <a:gd name="connsiteX489" fmla="*/ 2684635 w 5490291"/>
                  <a:gd name="connsiteY489" fmla="*/ 2429228 h 4504089"/>
                  <a:gd name="connsiteX490" fmla="*/ 2695666 w 5490291"/>
                  <a:gd name="connsiteY490" fmla="*/ 2397090 h 4504089"/>
                  <a:gd name="connsiteX491" fmla="*/ 2695666 w 5490291"/>
                  <a:gd name="connsiteY491" fmla="*/ 2397090 h 4504089"/>
                  <a:gd name="connsiteX492" fmla="*/ 2706591 w 5490291"/>
                  <a:gd name="connsiteY492" fmla="*/ 2364952 h 4504089"/>
                  <a:gd name="connsiteX493" fmla="*/ 2706591 w 5490291"/>
                  <a:gd name="connsiteY493" fmla="*/ 2364952 h 4504089"/>
                  <a:gd name="connsiteX494" fmla="*/ 2717621 w 5490291"/>
                  <a:gd name="connsiteY494" fmla="*/ 2332708 h 4504089"/>
                  <a:gd name="connsiteX495" fmla="*/ 2717621 w 5490291"/>
                  <a:gd name="connsiteY495" fmla="*/ 2332708 h 4504089"/>
                  <a:gd name="connsiteX496" fmla="*/ 2728652 w 5490291"/>
                  <a:gd name="connsiteY496" fmla="*/ 2300464 h 4504089"/>
                  <a:gd name="connsiteX497" fmla="*/ 2728652 w 5490291"/>
                  <a:gd name="connsiteY497" fmla="*/ 2300464 h 4504089"/>
                  <a:gd name="connsiteX498" fmla="*/ 2739577 w 5490291"/>
                  <a:gd name="connsiteY498" fmla="*/ 2268220 h 4504089"/>
                  <a:gd name="connsiteX499" fmla="*/ 2739577 w 5490291"/>
                  <a:gd name="connsiteY499" fmla="*/ 2268220 h 4504089"/>
                  <a:gd name="connsiteX500" fmla="*/ 2750608 w 5490291"/>
                  <a:gd name="connsiteY500" fmla="*/ 2235870 h 4504089"/>
                  <a:gd name="connsiteX501" fmla="*/ 2750608 w 5490291"/>
                  <a:gd name="connsiteY501" fmla="*/ 2235870 h 4504089"/>
                  <a:gd name="connsiteX502" fmla="*/ 2761639 w 5490291"/>
                  <a:gd name="connsiteY502" fmla="*/ 2203626 h 4504089"/>
                  <a:gd name="connsiteX503" fmla="*/ 2761639 w 5490291"/>
                  <a:gd name="connsiteY503" fmla="*/ 2203626 h 4504089"/>
                  <a:gd name="connsiteX504" fmla="*/ 2772670 w 5490291"/>
                  <a:gd name="connsiteY504" fmla="*/ 2171382 h 4504089"/>
                  <a:gd name="connsiteX505" fmla="*/ 2772670 w 5490291"/>
                  <a:gd name="connsiteY505" fmla="*/ 2171382 h 4504089"/>
                  <a:gd name="connsiteX506" fmla="*/ 2783595 w 5490291"/>
                  <a:gd name="connsiteY506" fmla="*/ 2139138 h 4504089"/>
                  <a:gd name="connsiteX507" fmla="*/ 2783595 w 5490291"/>
                  <a:gd name="connsiteY507" fmla="*/ 2139138 h 4504089"/>
                  <a:gd name="connsiteX508" fmla="*/ 2794625 w 5490291"/>
                  <a:gd name="connsiteY508" fmla="*/ 2106894 h 4504089"/>
                  <a:gd name="connsiteX509" fmla="*/ 2794625 w 5490291"/>
                  <a:gd name="connsiteY509" fmla="*/ 2106894 h 4504089"/>
                  <a:gd name="connsiteX510" fmla="*/ 2805656 w 5490291"/>
                  <a:gd name="connsiteY510" fmla="*/ 2074756 h 4504089"/>
                  <a:gd name="connsiteX511" fmla="*/ 2805656 w 5490291"/>
                  <a:gd name="connsiteY511" fmla="*/ 2074756 h 4504089"/>
                  <a:gd name="connsiteX512" fmla="*/ 2816687 w 5490291"/>
                  <a:gd name="connsiteY512" fmla="*/ 2042724 h 4504089"/>
                  <a:gd name="connsiteX513" fmla="*/ 2816687 w 5490291"/>
                  <a:gd name="connsiteY513" fmla="*/ 2042724 h 4504089"/>
                  <a:gd name="connsiteX514" fmla="*/ 2827612 w 5490291"/>
                  <a:gd name="connsiteY514" fmla="*/ 2010798 h 4504089"/>
                  <a:gd name="connsiteX515" fmla="*/ 2827612 w 5490291"/>
                  <a:gd name="connsiteY515" fmla="*/ 2010798 h 4504089"/>
                  <a:gd name="connsiteX516" fmla="*/ 2838643 w 5490291"/>
                  <a:gd name="connsiteY516" fmla="*/ 1978872 h 4504089"/>
                  <a:gd name="connsiteX517" fmla="*/ 2838643 w 5490291"/>
                  <a:gd name="connsiteY517" fmla="*/ 1978872 h 4504089"/>
                  <a:gd name="connsiteX518" fmla="*/ 2849674 w 5490291"/>
                  <a:gd name="connsiteY518" fmla="*/ 1947158 h 4504089"/>
                  <a:gd name="connsiteX519" fmla="*/ 2849674 w 5490291"/>
                  <a:gd name="connsiteY519" fmla="*/ 1947158 h 4504089"/>
                  <a:gd name="connsiteX520" fmla="*/ 2860705 w 5490291"/>
                  <a:gd name="connsiteY520" fmla="*/ 1915551 h 4504089"/>
                  <a:gd name="connsiteX521" fmla="*/ 2860705 w 5490291"/>
                  <a:gd name="connsiteY521" fmla="*/ 1915551 h 4504089"/>
                  <a:gd name="connsiteX522" fmla="*/ 2871629 w 5490291"/>
                  <a:gd name="connsiteY522" fmla="*/ 1884049 h 4504089"/>
                  <a:gd name="connsiteX523" fmla="*/ 2871629 w 5490291"/>
                  <a:gd name="connsiteY523" fmla="*/ 1884049 h 4504089"/>
                  <a:gd name="connsiteX524" fmla="*/ 2882660 w 5490291"/>
                  <a:gd name="connsiteY524" fmla="*/ 1852654 h 4504089"/>
                  <a:gd name="connsiteX525" fmla="*/ 2882660 w 5490291"/>
                  <a:gd name="connsiteY525" fmla="*/ 1852654 h 4504089"/>
                  <a:gd name="connsiteX526" fmla="*/ 2893691 w 5490291"/>
                  <a:gd name="connsiteY526" fmla="*/ 1821470 h 4504089"/>
                  <a:gd name="connsiteX527" fmla="*/ 2893691 w 5490291"/>
                  <a:gd name="connsiteY527" fmla="*/ 1821470 h 4504089"/>
                  <a:gd name="connsiteX528" fmla="*/ 2904616 w 5490291"/>
                  <a:gd name="connsiteY528" fmla="*/ 1790499 h 4504089"/>
                  <a:gd name="connsiteX529" fmla="*/ 2904616 w 5490291"/>
                  <a:gd name="connsiteY529" fmla="*/ 1790499 h 4504089"/>
                  <a:gd name="connsiteX530" fmla="*/ 2915647 w 5490291"/>
                  <a:gd name="connsiteY530" fmla="*/ 1759634 h 4504089"/>
                  <a:gd name="connsiteX531" fmla="*/ 2915647 w 5490291"/>
                  <a:gd name="connsiteY531" fmla="*/ 1759634 h 4504089"/>
                  <a:gd name="connsiteX532" fmla="*/ 2926678 w 5490291"/>
                  <a:gd name="connsiteY532" fmla="*/ 1728981 h 4504089"/>
                  <a:gd name="connsiteX533" fmla="*/ 2926678 w 5490291"/>
                  <a:gd name="connsiteY533" fmla="*/ 1728981 h 4504089"/>
                  <a:gd name="connsiteX534" fmla="*/ 2937708 w 5490291"/>
                  <a:gd name="connsiteY534" fmla="*/ 1698540 h 4504089"/>
                  <a:gd name="connsiteX535" fmla="*/ 2937708 w 5490291"/>
                  <a:gd name="connsiteY535" fmla="*/ 1698540 h 4504089"/>
                  <a:gd name="connsiteX536" fmla="*/ 2948633 w 5490291"/>
                  <a:gd name="connsiteY536" fmla="*/ 1668311 h 4504089"/>
                  <a:gd name="connsiteX537" fmla="*/ 2948633 w 5490291"/>
                  <a:gd name="connsiteY537" fmla="*/ 1668311 h 4504089"/>
                  <a:gd name="connsiteX538" fmla="*/ 2959664 w 5490291"/>
                  <a:gd name="connsiteY538" fmla="*/ 1638295 h 4504089"/>
                  <a:gd name="connsiteX539" fmla="*/ 2959664 w 5490291"/>
                  <a:gd name="connsiteY539" fmla="*/ 1638295 h 4504089"/>
                  <a:gd name="connsiteX540" fmla="*/ 2970695 w 5490291"/>
                  <a:gd name="connsiteY540" fmla="*/ 1608490 h 4504089"/>
                  <a:gd name="connsiteX541" fmla="*/ 2970695 w 5490291"/>
                  <a:gd name="connsiteY541" fmla="*/ 1608490 h 4504089"/>
                  <a:gd name="connsiteX542" fmla="*/ 2981726 w 5490291"/>
                  <a:gd name="connsiteY542" fmla="*/ 1579004 h 4504089"/>
                  <a:gd name="connsiteX543" fmla="*/ 2981726 w 5490291"/>
                  <a:gd name="connsiteY543" fmla="*/ 1579004 h 4504089"/>
                  <a:gd name="connsiteX544" fmla="*/ 2992651 w 5490291"/>
                  <a:gd name="connsiteY544" fmla="*/ 1549623 h 4504089"/>
                  <a:gd name="connsiteX545" fmla="*/ 2992651 w 5490291"/>
                  <a:gd name="connsiteY545" fmla="*/ 1549623 h 4504089"/>
                  <a:gd name="connsiteX546" fmla="*/ 3003681 w 5490291"/>
                  <a:gd name="connsiteY546" fmla="*/ 1520667 h 4504089"/>
                  <a:gd name="connsiteX547" fmla="*/ 3003681 w 5490291"/>
                  <a:gd name="connsiteY547" fmla="*/ 1520667 h 4504089"/>
                  <a:gd name="connsiteX548" fmla="*/ 3014712 w 5490291"/>
                  <a:gd name="connsiteY548" fmla="*/ 1491923 h 4504089"/>
                  <a:gd name="connsiteX549" fmla="*/ 3014712 w 5490291"/>
                  <a:gd name="connsiteY549" fmla="*/ 1491923 h 4504089"/>
                  <a:gd name="connsiteX550" fmla="*/ 3025743 w 5490291"/>
                  <a:gd name="connsiteY550" fmla="*/ 1463392 h 4504089"/>
                  <a:gd name="connsiteX551" fmla="*/ 3025743 w 5490291"/>
                  <a:gd name="connsiteY551" fmla="*/ 1463392 h 4504089"/>
                  <a:gd name="connsiteX552" fmla="*/ 3036668 w 5490291"/>
                  <a:gd name="connsiteY552" fmla="*/ 1435178 h 4504089"/>
                  <a:gd name="connsiteX553" fmla="*/ 3036668 w 5490291"/>
                  <a:gd name="connsiteY553" fmla="*/ 1435178 h 4504089"/>
                  <a:gd name="connsiteX554" fmla="*/ 3047699 w 5490291"/>
                  <a:gd name="connsiteY554" fmla="*/ 1407283 h 4504089"/>
                  <a:gd name="connsiteX555" fmla="*/ 3047699 w 5490291"/>
                  <a:gd name="connsiteY555" fmla="*/ 1407283 h 4504089"/>
                  <a:gd name="connsiteX556" fmla="*/ 3058730 w 5490291"/>
                  <a:gd name="connsiteY556" fmla="*/ 1379706 h 4504089"/>
                  <a:gd name="connsiteX557" fmla="*/ 3058730 w 5490291"/>
                  <a:gd name="connsiteY557" fmla="*/ 1379706 h 4504089"/>
                  <a:gd name="connsiteX558" fmla="*/ 3069761 w 5490291"/>
                  <a:gd name="connsiteY558" fmla="*/ 1352341 h 4504089"/>
                  <a:gd name="connsiteX559" fmla="*/ 3069761 w 5490291"/>
                  <a:gd name="connsiteY559" fmla="*/ 1352341 h 4504089"/>
                  <a:gd name="connsiteX560" fmla="*/ 3080685 w 5490291"/>
                  <a:gd name="connsiteY560" fmla="*/ 1325400 h 4504089"/>
                  <a:gd name="connsiteX561" fmla="*/ 3080685 w 5490291"/>
                  <a:gd name="connsiteY561" fmla="*/ 1325400 h 4504089"/>
                  <a:gd name="connsiteX562" fmla="*/ 3091716 w 5490291"/>
                  <a:gd name="connsiteY562" fmla="*/ 1298671 h 4504089"/>
                  <a:gd name="connsiteX563" fmla="*/ 3091716 w 5490291"/>
                  <a:gd name="connsiteY563" fmla="*/ 1298671 h 4504089"/>
                  <a:gd name="connsiteX564" fmla="*/ 3102747 w 5490291"/>
                  <a:gd name="connsiteY564" fmla="*/ 1272367 h 4504089"/>
                  <a:gd name="connsiteX565" fmla="*/ 3102747 w 5490291"/>
                  <a:gd name="connsiteY565" fmla="*/ 1272367 h 4504089"/>
                  <a:gd name="connsiteX566" fmla="*/ 3113672 w 5490291"/>
                  <a:gd name="connsiteY566" fmla="*/ 1246275 h 4504089"/>
                  <a:gd name="connsiteX567" fmla="*/ 3113672 w 5490291"/>
                  <a:gd name="connsiteY567" fmla="*/ 1246275 h 4504089"/>
                  <a:gd name="connsiteX568" fmla="*/ 3124703 w 5490291"/>
                  <a:gd name="connsiteY568" fmla="*/ 1220607 h 4504089"/>
                  <a:gd name="connsiteX569" fmla="*/ 3124703 w 5490291"/>
                  <a:gd name="connsiteY569" fmla="*/ 1220607 h 4504089"/>
                  <a:gd name="connsiteX570" fmla="*/ 3135734 w 5490291"/>
                  <a:gd name="connsiteY570" fmla="*/ 1195257 h 4504089"/>
                  <a:gd name="connsiteX571" fmla="*/ 3135734 w 5490291"/>
                  <a:gd name="connsiteY571" fmla="*/ 1195257 h 4504089"/>
                  <a:gd name="connsiteX572" fmla="*/ 3146765 w 5490291"/>
                  <a:gd name="connsiteY572" fmla="*/ 1170226 h 4504089"/>
                  <a:gd name="connsiteX573" fmla="*/ 3146765 w 5490291"/>
                  <a:gd name="connsiteY573" fmla="*/ 1170226 h 4504089"/>
                  <a:gd name="connsiteX574" fmla="*/ 3157689 w 5490291"/>
                  <a:gd name="connsiteY574" fmla="*/ 1145512 h 4504089"/>
                  <a:gd name="connsiteX575" fmla="*/ 3157689 w 5490291"/>
                  <a:gd name="connsiteY575" fmla="*/ 1145512 h 4504089"/>
                  <a:gd name="connsiteX576" fmla="*/ 3168720 w 5490291"/>
                  <a:gd name="connsiteY576" fmla="*/ 1121223 h 4504089"/>
                  <a:gd name="connsiteX577" fmla="*/ 3168720 w 5490291"/>
                  <a:gd name="connsiteY577" fmla="*/ 1121223 h 4504089"/>
                  <a:gd name="connsiteX578" fmla="*/ 3179751 w 5490291"/>
                  <a:gd name="connsiteY578" fmla="*/ 1097146 h 4504089"/>
                  <a:gd name="connsiteX579" fmla="*/ 3179751 w 5490291"/>
                  <a:gd name="connsiteY579" fmla="*/ 1097146 h 4504089"/>
                  <a:gd name="connsiteX580" fmla="*/ 3190782 w 5490291"/>
                  <a:gd name="connsiteY580" fmla="*/ 1073493 h 4504089"/>
                  <a:gd name="connsiteX581" fmla="*/ 3190782 w 5490291"/>
                  <a:gd name="connsiteY581" fmla="*/ 1073493 h 4504089"/>
                  <a:gd name="connsiteX582" fmla="*/ 3201707 w 5490291"/>
                  <a:gd name="connsiteY582" fmla="*/ 1050265 h 4504089"/>
                  <a:gd name="connsiteX583" fmla="*/ 3201707 w 5490291"/>
                  <a:gd name="connsiteY583" fmla="*/ 1050265 h 4504089"/>
                  <a:gd name="connsiteX584" fmla="*/ 3212738 w 5490291"/>
                  <a:gd name="connsiteY584" fmla="*/ 1027249 h 4504089"/>
                  <a:gd name="connsiteX585" fmla="*/ 3212738 w 5490291"/>
                  <a:gd name="connsiteY585" fmla="*/ 1027249 h 4504089"/>
                  <a:gd name="connsiteX586" fmla="*/ 3223768 w 5490291"/>
                  <a:gd name="connsiteY586" fmla="*/ 1004656 h 4504089"/>
                  <a:gd name="connsiteX587" fmla="*/ 3223768 w 5490291"/>
                  <a:gd name="connsiteY587" fmla="*/ 1004656 h 4504089"/>
                  <a:gd name="connsiteX588" fmla="*/ 3234799 w 5490291"/>
                  <a:gd name="connsiteY588" fmla="*/ 982489 h 4504089"/>
                  <a:gd name="connsiteX589" fmla="*/ 3234799 w 5490291"/>
                  <a:gd name="connsiteY589" fmla="*/ 982489 h 4504089"/>
                  <a:gd name="connsiteX590" fmla="*/ 3245724 w 5490291"/>
                  <a:gd name="connsiteY590" fmla="*/ 960533 h 4504089"/>
                  <a:gd name="connsiteX591" fmla="*/ 3245724 w 5490291"/>
                  <a:gd name="connsiteY591" fmla="*/ 960533 h 4504089"/>
                  <a:gd name="connsiteX592" fmla="*/ 3256755 w 5490291"/>
                  <a:gd name="connsiteY592" fmla="*/ 939002 h 4504089"/>
                  <a:gd name="connsiteX593" fmla="*/ 3256755 w 5490291"/>
                  <a:gd name="connsiteY593" fmla="*/ 939002 h 4504089"/>
                  <a:gd name="connsiteX594" fmla="*/ 3267786 w 5490291"/>
                  <a:gd name="connsiteY594" fmla="*/ 917895 h 4504089"/>
                  <a:gd name="connsiteX595" fmla="*/ 3267786 w 5490291"/>
                  <a:gd name="connsiteY595" fmla="*/ 917895 h 4504089"/>
                  <a:gd name="connsiteX596" fmla="*/ 3278711 w 5490291"/>
                  <a:gd name="connsiteY596" fmla="*/ 897106 h 4504089"/>
                  <a:gd name="connsiteX597" fmla="*/ 3278711 w 5490291"/>
                  <a:gd name="connsiteY597" fmla="*/ 897106 h 4504089"/>
                  <a:gd name="connsiteX598" fmla="*/ 3289741 w 5490291"/>
                  <a:gd name="connsiteY598" fmla="*/ 876635 h 4504089"/>
                  <a:gd name="connsiteX599" fmla="*/ 3289741 w 5490291"/>
                  <a:gd name="connsiteY599" fmla="*/ 876635 h 4504089"/>
                  <a:gd name="connsiteX600" fmla="*/ 3300772 w 5490291"/>
                  <a:gd name="connsiteY600" fmla="*/ 856482 h 4504089"/>
                  <a:gd name="connsiteX601" fmla="*/ 3300772 w 5490291"/>
                  <a:gd name="connsiteY601" fmla="*/ 856482 h 4504089"/>
                  <a:gd name="connsiteX602" fmla="*/ 3311803 w 5490291"/>
                  <a:gd name="connsiteY602" fmla="*/ 836754 h 4504089"/>
                  <a:gd name="connsiteX603" fmla="*/ 3311803 w 5490291"/>
                  <a:gd name="connsiteY603" fmla="*/ 836754 h 4504089"/>
                  <a:gd name="connsiteX604" fmla="*/ 3322728 w 5490291"/>
                  <a:gd name="connsiteY604" fmla="*/ 817344 h 4504089"/>
                  <a:gd name="connsiteX605" fmla="*/ 3322728 w 5490291"/>
                  <a:gd name="connsiteY605" fmla="*/ 817344 h 4504089"/>
                  <a:gd name="connsiteX606" fmla="*/ 3333759 w 5490291"/>
                  <a:gd name="connsiteY606" fmla="*/ 798252 h 4504089"/>
                  <a:gd name="connsiteX607" fmla="*/ 3333759 w 5490291"/>
                  <a:gd name="connsiteY607" fmla="*/ 798252 h 4504089"/>
                  <a:gd name="connsiteX608" fmla="*/ 3344789 w 5490291"/>
                  <a:gd name="connsiteY608" fmla="*/ 779584 h 4504089"/>
                  <a:gd name="connsiteX609" fmla="*/ 3344789 w 5490291"/>
                  <a:gd name="connsiteY609" fmla="*/ 779584 h 4504089"/>
                  <a:gd name="connsiteX610" fmla="*/ 3355820 w 5490291"/>
                  <a:gd name="connsiteY610" fmla="*/ 761235 h 4504089"/>
                  <a:gd name="connsiteX611" fmla="*/ 3355820 w 5490291"/>
                  <a:gd name="connsiteY611" fmla="*/ 761235 h 4504089"/>
                  <a:gd name="connsiteX612" fmla="*/ 3366745 w 5490291"/>
                  <a:gd name="connsiteY612" fmla="*/ 743204 h 4504089"/>
                  <a:gd name="connsiteX613" fmla="*/ 3366745 w 5490291"/>
                  <a:gd name="connsiteY613" fmla="*/ 743204 h 4504089"/>
                  <a:gd name="connsiteX614" fmla="*/ 3377776 w 5490291"/>
                  <a:gd name="connsiteY614" fmla="*/ 725597 h 4504089"/>
                  <a:gd name="connsiteX615" fmla="*/ 3377776 w 5490291"/>
                  <a:gd name="connsiteY615" fmla="*/ 725597 h 4504089"/>
                  <a:gd name="connsiteX616" fmla="*/ 3388807 w 5490291"/>
                  <a:gd name="connsiteY616" fmla="*/ 708202 h 4504089"/>
                  <a:gd name="connsiteX617" fmla="*/ 3388807 w 5490291"/>
                  <a:gd name="connsiteY617" fmla="*/ 708202 h 4504089"/>
                  <a:gd name="connsiteX618" fmla="*/ 3399838 w 5490291"/>
                  <a:gd name="connsiteY618" fmla="*/ 691232 h 4504089"/>
                  <a:gd name="connsiteX619" fmla="*/ 3399838 w 5490291"/>
                  <a:gd name="connsiteY619" fmla="*/ 691232 h 4504089"/>
                  <a:gd name="connsiteX620" fmla="*/ 3410762 w 5490291"/>
                  <a:gd name="connsiteY620" fmla="*/ 674579 h 4504089"/>
                  <a:gd name="connsiteX621" fmla="*/ 3410762 w 5490291"/>
                  <a:gd name="connsiteY621" fmla="*/ 674579 h 4504089"/>
                  <a:gd name="connsiteX622" fmla="*/ 3421793 w 5490291"/>
                  <a:gd name="connsiteY622" fmla="*/ 658245 h 4504089"/>
                  <a:gd name="connsiteX623" fmla="*/ 3421793 w 5490291"/>
                  <a:gd name="connsiteY623" fmla="*/ 658245 h 4504089"/>
                  <a:gd name="connsiteX624" fmla="*/ 3432824 w 5490291"/>
                  <a:gd name="connsiteY624" fmla="*/ 642229 h 4504089"/>
                  <a:gd name="connsiteX625" fmla="*/ 3432824 w 5490291"/>
                  <a:gd name="connsiteY625" fmla="*/ 642229 h 4504089"/>
                  <a:gd name="connsiteX626" fmla="*/ 3443749 w 5490291"/>
                  <a:gd name="connsiteY626" fmla="*/ 626531 h 4504089"/>
                  <a:gd name="connsiteX627" fmla="*/ 3443749 w 5490291"/>
                  <a:gd name="connsiteY627" fmla="*/ 626531 h 4504089"/>
                  <a:gd name="connsiteX628" fmla="*/ 3454780 w 5490291"/>
                  <a:gd name="connsiteY628" fmla="*/ 611152 h 4504089"/>
                  <a:gd name="connsiteX629" fmla="*/ 3454780 w 5490291"/>
                  <a:gd name="connsiteY629" fmla="*/ 611152 h 4504089"/>
                  <a:gd name="connsiteX630" fmla="*/ 3465811 w 5490291"/>
                  <a:gd name="connsiteY630" fmla="*/ 596091 h 4504089"/>
                  <a:gd name="connsiteX631" fmla="*/ 3465811 w 5490291"/>
                  <a:gd name="connsiteY631" fmla="*/ 596091 h 4504089"/>
                  <a:gd name="connsiteX632" fmla="*/ 3476842 w 5490291"/>
                  <a:gd name="connsiteY632" fmla="*/ 581453 h 4504089"/>
                  <a:gd name="connsiteX633" fmla="*/ 3476842 w 5490291"/>
                  <a:gd name="connsiteY633" fmla="*/ 581453 h 4504089"/>
                  <a:gd name="connsiteX634" fmla="*/ 3487766 w 5490291"/>
                  <a:gd name="connsiteY634" fmla="*/ 567029 h 4504089"/>
                  <a:gd name="connsiteX635" fmla="*/ 3487766 w 5490291"/>
                  <a:gd name="connsiteY635" fmla="*/ 567029 h 4504089"/>
                  <a:gd name="connsiteX636" fmla="*/ 3498797 w 5490291"/>
                  <a:gd name="connsiteY636" fmla="*/ 552816 h 4504089"/>
                  <a:gd name="connsiteX637" fmla="*/ 3498797 w 5490291"/>
                  <a:gd name="connsiteY637" fmla="*/ 552816 h 4504089"/>
                  <a:gd name="connsiteX638" fmla="*/ 3509828 w 5490291"/>
                  <a:gd name="connsiteY638" fmla="*/ 539027 h 4504089"/>
                  <a:gd name="connsiteX639" fmla="*/ 3509828 w 5490291"/>
                  <a:gd name="connsiteY639" fmla="*/ 539027 h 4504089"/>
                  <a:gd name="connsiteX640" fmla="*/ 3520859 w 5490291"/>
                  <a:gd name="connsiteY640" fmla="*/ 525557 h 4504089"/>
                  <a:gd name="connsiteX641" fmla="*/ 3520859 w 5490291"/>
                  <a:gd name="connsiteY641" fmla="*/ 525557 h 4504089"/>
                  <a:gd name="connsiteX642" fmla="*/ 3531784 w 5490291"/>
                  <a:gd name="connsiteY642" fmla="*/ 512299 h 4504089"/>
                  <a:gd name="connsiteX643" fmla="*/ 3531784 w 5490291"/>
                  <a:gd name="connsiteY643" fmla="*/ 512299 h 4504089"/>
                  <a:gd name="connsiteX644" fmla="*/ 3542815 w 5490291"/>
                  <a:gd name="connsiteY644" fmla="*/ 499358 h 4504089"/>
                  <a:gd name="connsiteX645" fmla="*/ 3542815 w 5490291"/>
                  <a:gd name="connsiteY645" fmla="*/ 499358 h 4504089"/>
                  <a:gd name="connsiteX646" fmla="*/ 3553846 w 5490291"/>
                  <a:gd name="connsiteY646" fmla="*/ 486737 h 4504089"/>
                  <a:gd name="connsiteX647" fmla="*/ 3553846 w 5490291"/>
                  <a:gd name="connsiteY647" fmla="*/ 486737 h 4504089"/>
                  <a:gd name="connsiteX648" fmla="*/ 3564876 w 5490291"/>
                  <a:gd name="connsiteY648" fmla="*/ 474327 h 4504089"/>
                  <a:gd name="connsiteX649" fmla="*/ 3564876 w 5490291"/>
                  <a:gd name="connsiteY649" fmla="*/ 474327 h 4504089"/>
                  <a:gd name="connsiteX650" fmla="*/ 3575801 w 5490291"/>
                  <a:gd name="connsiteY650" fmla="*/ 462235 h 4504089"/>
                  <a:gd name="connsiteX651" fmla="*/ 3575801 w 5490291"/>
                  <a:gd name="connsiteY651" fmla="*/ 462235 h 4504089"/>
                  <a:gd name="connsiteX652" fmla="*/ 3586832 w 5490291"/>
                  <a:gd name="connsiteY652" fmla="*/ 450462 h 4504089"/>
                  <a:gd name="connsiteX653" fmla="*/ 3586832 w 5490291"/>
                  <a:gd name="connsiteY653" fmla="*/ 450462 h 4504089"/>
                  <a:gd name="connsiteX654" fmla="*/ 3597863 w 5490291"/>
                  <a:gd name="connsiteY654" fmla="*/ 438901 h 4504089"/>
                  <a:gd name="connsiteX655" fmla="*/ 3597863 w 5490291"/>
                  <a:gd name="connsiteY655" fmla="*/ 438901 h 4504089"/>
                  <a:gd name="connsiteX656" fmla="*/ 3608894 w 5490291"/>
                  <a:gd name="connsiteY656" fmla="*/ 427552 h 4504089"/>
                  <a:gd name="connsiteX657" fmla="*/ 3608894 w 5490291"/>
                  <a:gd name="connsiteY657" fmla="*/ 427552 h 4504089"/>
                  <a:gd name="connsiteX658" fmla="*/ 3619819 w 5490291"/>
                  <a:gd name="connsiteY658" fmla="*/ 416521 h 4504089"/>
                  <a:gd name="connsiteX659" fmla="*/ 3619819 w 5490291"/>
                  <a:gd name="connsiteY659" fmla="*/ 416521 h 4504089"/>
                  <a:gd name="connsiteX660" fmla="*/ 3630849 w 5490291"/>
                  <a:gd name="connsiteY660" fmla="*/ 405702 h 4504089"/>
                  <a:gd name="connsiteX661" fmla="*/ 3630849 w 5490291"/>
                  <a:gd name="connsiteY661" fmla="*/ 405702 h 4504089"/>
                  <a:gd name="connsiteX662" fmla="*/ 3641880 w 5490291"/>
                  <a:gd name="connsiteY662" fmla="*/ 395202 h 4504089"/>
                  <a:gd name="connsiteX663" fmla="*/ 3641880 w 5490291"/>
                  <a:gd name="connsiteY663" fmla="*/ 395202 h 4504089"/>
                  <a:gd name="connsiteX664" fmla="*/ 3652805 w 5490291"/>
                  <a:gd name="connsiteY664" fmla="*/ 384913 h 4504089"/>
                  <a:gd name="connsiteX665" fmla="*/ 3652805 w 5490291"/>
                  <a:gd name="connsiteY665" fmla="*/ 384913 h 4504089"/>
                  <a:gd name="connsiteX666" fmla="*/ 3663836 w 5490291"/>
                  <a:gd name="connsiteY666" fmla="*/ 374837 h 4504089"/>
                  <a:gd name="connsiteX667" fmla="*/ 3663836 w 5490291"/>
                  <a:gd name="connsiteY667" fmla="*/ 374837 h 4504089"/>
                  <a:gd name="connsiteX668" fmla="*/ 3674867 w 5490291"/>
                  <a:gd name="connsiteY668" fmla="*/ 365079 h 4504089"/>
                  <a:gd name="connsiteX669" fmla="*/ 3674867 w 5490291"/>
                  <a:gd name="connsiteY669" fmla="*/ 365079 h 4504089"/>
                  <a:gd name="connsiteX670" fmla="*/ 3685898 w 5490291"/>
                  <a:gd name="connsiteY670" fmla="*/ 355533 h 4504089"/>
                  <a:gd name="connsiteX671" fmla="*/ 3685898 w 5490291"/>
                  <a:gd name="connsiteY671" fmla="*/ 355533 h 4504089"/>
                  <a:gd name="connsiteX672" fmla="*/ 3696822 w 5490291"/>
                  <a:gd name="connsiteY672" fmla="*/ 346199 h 4504089"/>
                  <a:gd name="connsiteX673" fmla="*/ 3696822 w 5490291"/>
                  <a:gd name="connsiteY673" fmla="*/ 346199 h 4504089"/>
                  <a:gd name="connsiteX674" fmla="*/ 3707853 w 5490291"/>
                  <a:gd name="connsiteY674" fmla="*/ 337077 h 4504089"/>
                  <a:gd name="connsiteX675" fmla="*/ 3707853 w 5490291"/>
                  <a:gd name="connsiteY675" fmla="*/ 337077 h 4504089"/>
                  <a:gd name="connsiteX676" fmla="*/ 3718884 w 5490291"/>
                  <a:gd name="connsiteY676" fmla="*/ 328168 h 4504089"/>
                  <a:gd name="connsiteX677" fmla="*/ 3718884 w 5490291"/>
                  <a:gd name="connsiteY677" fmla="*/ 328168 h 4504089"/>
                  <a:gd name="connsiteX678" fmla="*/ 3729915 w 5490291"/>
                  <a:gd name="connsiteY678" fmla="*/ 319471 h 4504089"/>
                  <a:gd name="connsiteX679" fmla="*/ 3729915 w 5490291"/>
                  <a:gd name="connsiteY679" fmla="*/ 319471 h 4504089"/>
                  <a:gd name="connsiteX680" fmla="*/ 3740840 w 5490291"/>
                  <a:gd name="connsiteY680" fmla="*/ 310985 h 4504089"/>
                  <a:gd name="connsiteX681" fmla="*/ 3740840 w 5490291"/>
                  <a:gd name="connsiteY681" fmla="*/ 310985 h 4504089"/>
                  <a:gd name="connsiteX682" fmla="*/ 3751871 w 5490291"/>
                  <a:gd name="connsiteY682" fmla="*/ 302712 h 4504089"/>
                  <a:gd name="connsiteX683" fmla="*/ 3751871 w 5490291"/>
                  <a:gd name="connsiteY683" fmla="*/ 302712 h 4504089"/>
                  <a:gd name="connsiteX684" fmla="*/ 3762902 w 5490291"/>
                  <a:gd name="connsiteY684" fmla="*/ 294651 h 4504089"/>
                  <a:gd name="connsiteX685" fmla="*/ 3762902 w 5490291"/>
                  <a:gd name="connsiteY685" fmla="*/ 294651 h 4504089"/>
                  <a:gd name="connsiteX686" fmla="*/ 3773932 w 5490291"/>
                  <a:gd name="connsiteY686" fmla="*/ 286696 h 4504089"/>
                  <a:gd name="connsiteX687" fmla="*/ 3773932 w 5490291"/>
                  <a:gd name="connsiteY687" fmla="*/ 286696 h 4504089"/>
                  <a:gd name="connsiteX688" fmla="*/ 3784857 w 5490291"/>
                  <a:gd name="connsiteY688" fmla="*/ 279059 h 4504089"/>
                  <a:gd name="connsiteX689" fmla="*/ 3784857 w 5490291"/>
                  <a:gd name="connsiteY689" fmla="*/ 279059 h 4504089"/>
                  <a:gd name="connsiteX690" fmla="*/ 3795888 w 5490291"/>
                  <a:gd name="connsiteY690" fmla="*/ 271529 h 4504089"/>
                  <a:gd name="connsiteX691" fmla="*/ 3795888 w 5490291"/>
                  <a:gd name="connsiteY691" fmla="*/ 271529 h 4504089"/>
                  <a:gd name="connsiteX692" fmla="*/ 3806919 w 5490291"/>
                  <a:gd name="connsiteY692" fmla="*/ 264210 h 4504089"/>
                  <a:gd name="connsiteX693" fmla="*/ 3806919 w 5490291"/>
                  <a:gd name="connsiteY693" fmla="*/ 264210 h 4504089"/>
                  <a:gd name="connsiteX694" fmla="*/ 3817844 w 5490291"/>
                  <a:gd name="connsiteY694" fmla="*/ 257104 h 4504089"/>
                  <a:gd name="connsiteX695" fmla="*/ 3817844 w 5490291"/>
                  <a:gd name="connsiteY695" fmla="*/ 257104 h 4504089"/>
                  <a:gd name="connsiteX696" fmla="*/ 3828875 w 5490291"/>
                  <a:gd name="connsiteY696" fmla="*/ 250210 h 4504089"/>
                  <a:gd name="connsiteX697" fmla="*/ 3828875 w 5490291"/>
                  <a:gd name="connsiteY697" fmla="*/ 250210 h 4504089"/>
                  <a:gd name="connsiteX698" fmla="*/ 3839905 w 5490291"/>
                  <a:gd name="connsiteY698" fmla="*/ 243421 h 4504089"/>
                  <a:gd name="connsiteX699" fmla="*/ 3839905 w 5490291"/>
                  <a:gd name="connsiteY699" fmla="*/ 243421 h 4504089"/>
                  <a:gd name="connsiteX700" fmla="*/ 3850936 w 5490291"/>
                  <a:gd name="connsiteY700" fmla="*/ 236845 h 4504089"/>
                  <a:gd name="connsiteX701" fmla="*/ 3850936 w 5490291"/>
                  <a:gd name="connsiteY701" fmla="*/ 236845 h 4504089"/>
                  <a:gd name="connsiteX702" fmla="*/ 3861861 w 5490291"/>
                  <a:gd name="connsiteY702" fmla="*/ 230375 h 4504089"/>
                  <a:gd name="connsiteX703" fmla="*/ 3861861 w 5490291"/>
                  <a:gd name="connsiteY703" fmla="*/ 230375 h 4504089"/>
                  <a:gd name="connsiteX704" fmla="*/ 3872892 w 5490291"/>
                  <a:gd name="connsiteY704" fmla="*/ 224117 h 4504089"/>
                  <a:gd name="connsiteX705" fmla="*/ 3872892 w 5490291"/>
                  <a:gd name="connsiteY705" fmla="*/ 224117 h 4504089"/>
                  <a:gd name="connsiteX706" fmla="*/ 3883923 w 5490291"/>
                  <a:gd name="connsiteY706" fmla="*/ 217966 h 4504089"/>
                  <a:gd name="connsiteX707" fmla="*/ 3883923 w 5490291"/>
                  <a:gd name="connsiteY707" fmla="*/ 217966 h 4504089"/>
                  <a:gd name="connsiteX708" fmla="*/ 3894953 w 5490291"/>
                  <a:gd name="connsiteY708" fmla="*/ 212026 h 4504089"/>
                  <a:gd name="connsiteX709" fmla="*/ 3894953 w 5490291"/>
                  <a:gd name="connsiteY709" fmla="*/ 212026 h 4504089"/>
                  <a:gd name="connsiteX710" fmla="*/ 3905879 w 5490291"/>
                  <a:gd name="connsiteY710" fmla="*/ 206192 h 4504089"/>
                  <a:gd name="connsiteX711" fmla="*/ 3905879 w 5490291"/>
                  <a:gd name="connsiteY711" fmla="*/ 206192 h 4504089"/>
                  <a:gd name="connsiteX712" fmla="*/ 3916909 w 5490291"/>
                  <a:gd name="connsiteY712" fmla="*/ 200571 h 4504089"/>
                  <a:gd name="connsiteX713" fmla="*/ 3916909 w 5490291"/>
                  <a:gd name="connsiteY713" fmla="*/ 200571 h 4504089"/>
                  <a:gd name="connsiteX714" fmla="*/ 3927940 w 5490291"/>
                  <a:gd name="connsiteY714" fmla="*/ 195055 h 4504089"/>
                  <a:gd name="connsiteX715" fmla="*/ 3927940 w 5490291"/>
                  <a:gd name="connsiteY715" fmla="*/ 195055 h 4504089"/>
                  <a:gd name="connsiteX716" fmla="*/ 3938971 w 5490291"/>
                  <a:gd name="connsiteY716" fmla="*/ 189752 h 4504089"/>
                  <a:gd name="connsiteX717" fmla="*/ 3938971 w 5490291"/>
                  <a:gd name="connsiteY717" fmla="*/ 189752 h 4504089"/>
                  <a:gd name="connsiteX718" fmla="*/ 3949896 w 5490291"/>
                  <a:gd name="connsiteY718" fmla="*/ 184449 h 4504089"/>
                  <a:gd name="connsiteX719" fmla="*/ 3949896 w 5490291"/>
                  <a:gd name="connsiteY719" fmla="*/ 184449 h 4504089"/>
                  <a:gd name="connsiteX720" fmla="*/ 3960926 w 5490291"/>
                  <a:gd name="connsiteY720" fmla="*/ 179357 h 4504089"/>
                  <a:gd name="connsiteX721" fmla="*/ 3960926 w 5490291"/>
                  <a:gd name="connsiteY721" fmla="*/ 179357 h 4504089"/>
                  <a:gd name="connsiteX722" fmla="*/ 3971957 w 5490291"/>
                  <a:gd name="connsiteY722" fmla="*/ 174372 h 4504089"/>
                  <a:gd name="connsiteX723" fmla="*/ 3971957 w 5490291"/>
                  <a:gd name="connsiteY723" fmla="*/ 174372 h 4504089"/>
                  <a:gd name="connsiteX724" fmla="*/ 3982882 w 5490291"/>
                  <a:gd name="connsiteY724" fmla="*/ 169599 h 4504089"/>
                  <a:gd name="connsiteX725" fmla="*/ 3982882 w 5490291"/>
                  <a:gd name="connsiteY725" fmla="*/ 169599 h 4504089"/>
                  <a:gd name="connsiteX726" fmla="*/ 3993913 w 5490291"/>
                  <a:gd name="connsiteY726" fmla="*/ 164933 h 4504089"/>
                  <a:gd name="connsiteX727" fmla="*/ 3993913 w 5490291"/>
                  <a:gd name="connsiteY727" fmla="*/ 164933 h 4504089"/>
                  <a:gd name="connsiteX728" fmla="*/ 4004944 w 5490291"/>
                  <a:gd name="connsiteY728" fmla="*/ 160266 h 4504089"/>
                  <a:gd name="connsiteX729" fmla="*/ 4004944 w 5490291"/>
                  <a:gd name="connsiteY729" fmla="*/ 160266 h 4504089"/>
                  <a:gd name="connsiteX730" fmla="*/ 4015975 w 5490291"/>
                  <a:gd name="connsiteY730" fmla="*/ 155811 h 4504089"/>
                  <a:gd name="connsiteX731" fmla="*/ 4015975 w 5490291"/>
                  <a:gd name="connsiteY731" fmla="*/ 155811 h 4504089"/>
                  <a:gd name="connsiteX732" fmla="*/ 4026899 w 5490291"/>
                  <a:gd name="connsiteY732" fmla="*/ 151462 h 4504089"/>
                  <a:gd name="connsiteX733" fmla="*/ 4026899 w 5490291"/>
                  <a:gd name="connsiteY733" fmla="*/ 151462 h 4504089"/>
                  <a:gd name="connsiteX734" fmla="*/ 4037930 w 5490291"/>
                  <a:gd name="connsiteY734" fmla="*/ 147219 h 4504089"/>
                  <a:gd name="connsiteX735" fmla="*/ 4037930 w 5490291"/>
                  <a:gd name="connsiteY735" fmla="*/ 147219 h 4504089"/>
                  <a:gd name="connsiteX736" fmla="*/ 4048961 w 5490291"/>
                  <a:gd name="connsiteY736" fmla="*/ 143189 h 4504089"/>
                  <a:gd name="connsiteX737" fmla="*/ 4048961 w 5490291"/>
                  <a:gd name="connsiteY737" fmla="*/ 143189 h 4504089"/>
                  <a:gd name="connsiteX738" fmla="*/ 4059992 w 5490291"/>
                  <a:gd name="connsiteY738" fmla="*/ 139158 h 4504089"/>
                  <a:gd name="connsiteX739" fmla="*/ 4059992 w 5490291"/>
                  <a:gd name="connsiteY739" fmla="*/ 139158 h 4504089"/>
                  <a:gd name="connsiteX740" fmla="*/ 4070917 w 5490291"/>
                  <a:gd name="connsiteY740" fmla="*/ 135234 h 4504089"/>
                  <a:gd name="connsiteX741" fmla="*/ 4070917 w 5490291"/>
                  <a:gd name="connsiteY741" fmla="*/ 135234 h 4504089"/>
                  <a:gd name="connsiteX742" fmla="*/ 4081948 w 5490291"/>
                  <a:gd name="connsiteY742" fmla="*/ 131416 h 4504089"/>
                  <a:gd name="connsiteX743" fmla="*/ 4081948 w 5490291"/>
                  <a:gd name="connsiteY743" fmla="*/ 131416 h 4504089"/>
                  <a:gd name="connsiteX744" fmla="*/ 4092979 w 5490291"/>
                  <a:gd name="connsiteY744" fmla="*/ 127703 h 4504089"/>
                  <a:gd name="connsiteX745" fmla="*/ 4092979 w 5490291"/>
                  <a:gd name="connsiteY745" fmla="*/ 127703 h 4504089"/>
                  <a:gd name="connsiteX746" fmla="*/ 4104010 w 5490291"/>
                  <a:gd name="connsiteY746" fmla="*/ 124097 h 4504089"/>
                  <a:gd name="connsiteX747" fmla="*/ 4104010 w 5490291"/>
                  <a:gd name="connsiteY747" fmla="*/ 124097 h 4504089"/>
                  <a:gd name="connsiteX748" fmla="*/ 4114934 w 5490291"/>
                  <a:gd name="connsiteY748" fmla="*/ 120597 h 4504089"/>
                  <a:gd name="connsiteX749" fmla="*/ 4114934 w 5490291"/>
                  <a:gd name="connsiteY749" fmla="*/ 120597 h 4504089"/>
                  <a:gd name="connsiteX750" fmla="*/ 4125965 w 5490291"/>
                  <a:gd name="connsiteY750" fmla="*/ 117203 h 4504089"/>
                  <a:gd name="connsiteX751" fmla="*/ 4125965 w 5490291"/>
                  <a:gd name="connsiteY751" fmla="*/ 117203 h 4504089"/>
                  <a:gd name="connsiteX752" fmla="*/ 4136996 w 5490291"/>
                  <a:gd name="connsiteY752" fmla="*/ 113915 h 4504089"/>
                  <a:gd name="connsiteX753" fmla="*/ 4136996 w 5490291"/>
                  <a:gd name="connsiteY753" fmla="*/ 113915 h 4504089"/>
                  <a:gd name="connsiteX754" fmla="*/ 4148027 w 5490291"/>
                  <a:gd name="connsiteY754" fmla="*/ 110627 h 4504089"/>
                  <a:gd name="connsiteX755" fmla="*/ 4148027 w 5490291"/>
                  <a:gd name="connsiteY755" fmla="*/ 110627 h 4504089"/>
                  <a:gd name="connsiteX756" fmla="*/ 4158952 w 5490291"/>
                  <a:gd name="connsiteY756" fmla="*/ 107551 h 4504089"/>
                  <a:gd name="connsiteX757" fmla="*/ 4158952 w 5490291"/>
                  <a:gd name="connsiteY757" fmla="*/ 107551 h 4504089"/>
                  <a:gd name="connsiteX758" fmla="*/ 4169983 w 5490291"/>
                  <a:gd name="connsiteY758" fmla="*/ 104475 h 4504089"/>
                  <a:gd name="connsiteX759" fmla="*/ 4169983 w 5490291"/>
                  <a:gd name="connsiteY759" fmla="*/ 104475 h 4504089"/>
                  <a:gd name="connsiteX760" fmla="*/ 4181013 w 5490291"/>
                  <a:gd name="connsiteY760" fmla="*/ 101505 h 4504089"/>
                  <a:gd name="connsiteX761" fmla="*/ 4181013 w 5490291"/>
                  <a:gd name="connsiteY761" fmla="*/ 101505 h 4504089"/>
                  <a:gd name="connsiteX762" fmla="*/ 4191938 w 5490291"/>
                  <a:gd name="connsiteY762" fmla="*/ 98535 h 4504089"/>
                  <a:gd name="connsiteX763" fmla="*/ 4191938 w 5490291"/>
                  <a:gd name="connsiteY763" fmla="*/ 98535 h 4504089"/>
                  <a:gd name="connsiteX764" fmla="*/ 4202969 w 5490291"/>
                  <a:gd name="connsiteY764" fmla="*/ 95778 h 4504089"/>
                  <a:gd name="connsiteX765" fmla="*/ 4202969 w 5490291"/>
                  <a:gd name="connsiteY765" fmla="*/ 95778 h 4504089"/>
                  <a:gd name="connsiteX766" fmla="*/ 4214000 w 5490291"/>
                  <a:gd name="connsiteY766" fmla="*/ 93020 h 4504089"/>
                  <a:gd name="connsiteX767" fmla="*/ 4214000 w 5490291"/>
                  <a:gd name="connsiteY767" fmla="*/ 93020 h 4504089"/>
                  <a:gd name="connsiteX768" fmla="*/ 4225031 w 5490291"/>
                  <a:gd name="connsiteY768" fmla="*/ 90368 h 4504089"/>
                  <a:gd name="connsiteX769" fmla="*/ 4225031 w 5490291"/>
                  <a:gd name="connsiteY769" fmla="*/ 90368 h 4504089"/>
                  <a:gd name="connsiteX770" fmla="*/ 4235956 w 5490291"/>
                  <a:gd name="connsiteY770" fmla="*/ 87716 h 4504089"/>
                  <a:gd name="connsiteX771" fmla="*/ 4235956 w 5490291"/>
                  <a:gd name="connsiteY771" fmla="*/ 87716 h 4504089"/>
                  <a:gd name="connsiteX772" fmla="*/ 4246986 w 5490291"/>
                  <a:gd name="connsiteY772" fmla="*/ 85171 h 4504089"/>
                  <a:gd name="connsiteX773" fmla="*/ 4246986 w 5490291"/>
                  <a:gd name="connsiteY773" fmla="*/ 85171 h 4504089"/>
                  <a:gd name="connsiteX774" fmla="*/ 4258017 w 5490291"/>
                  <a:gd name="connsiteY774" fmla="*/ 82731 h 4504089"/>
                  <a:gd name="connsiteX775" fmla="*/ 4258017 w 5490291"/>
                  <a:gd name="connsiteY775" fmla="*/ 82731 h 4504089"/>
                  <a:gd name="connsiteX776" fmla="*/ 4269048 w 5490291"/>
                  <a:gd name="connsiteY776" fmla="*/ 80398 h 4504089"/>
                  <a:gd name="connsiteX777" fmla="*/ 4269048 w 5490291"/>
                  <a:gd name="connsiteY777" fmla="*/ 80398 h 4504089"/>
                  <a:gd name="connsiteX778" fmla="*/ 4279973 w 5490291"/>
                  <a:gd name="connsiteY778" fmla="*/ 78065 h 4504089"/>
                  <a:gd name="connsiteX779" fmla="*/ 4279973 w 5490291"/>
                  <a:gd name="connsiteY779" fmla="*/ 78065 h 4504089"/>
                  <a:gd name="connsiteX780" fmla="*/ 4291004 w 5490291"/>
                  <a:gd name="connsiteY780" fmla="*/ 75731 h 4504089"/>
                  <a:gd name="connsiteX781" fmla="*/ 4291004 w 5490291"/>
                  <a:gd name="connsiteY781" fmla="*/ 75731 h 4504089"/>
                  <a:gd name="connsiteX782" fmla="*/ 4302035 w 5490291"/>
                  <a:gd name="connsiteY782" fmla="*/ 73610 h 4504089"/>
                  <a:gd name="connsiteX783" fmla="*/ 4302035 w 5490291"/>
                  <a:gd name="connsiteY783" fmla="*/ 73610 h 4504089"/>
                  <a:gd name="connsiteX784" fmla="*/ 4313066 w 5490291"/>
                  <a:gd name="connsiteY784" fmla="*/ 71382 h 4504089"/>
                  <a:gd name="connsiteX785" fmla="*/ 4313066 w 5490291"/>
                  <a:gd name="connsiteY785" fmla="*/ 71382 h 4504089"/>
                  <a:gd name="connsiteX786" fmla="*/ 4323990 w 5490291"/>
                  <a:gd name="connsiteY786" fmla="*/ 69367 h 4504089"/>
                  <a:gd name="connsiteX787" fmla="*/ 4323990 w 5490291"/>
                  <a:gd name="connsiteY787" fmla="*/ 69367 h 4504089"/>
                  <a:gd name="connsiteX788" fmla="*/ 4335021 w 5490291"/>
                  <a:gd name="connsiteY788" fmla="*/ 67352 h 4504089"/>
                  <a:gd name="connsiteX789" fmla="*/ 4335021 w 5490291"/>
                  <a:gd name="connsiteY789" fmla="*/ 67352 h 4504089"/>
                  <a:gd name="connsiteX790" fmla="*/ 4346052 w 5490291"/>
                  <a:gd name="connsiteY790" fmla="*/ 65336 h 4504089"/>
                  <a:gd name="connsiteX791" fmla="*/ 4346052 w 5490291"/>
                  <a:gd name="connsiteY791" fmla="*/ 65336 h 4504089"/>
                  <a:gd name="connsiteX792" fmla="*/ 4356977 w 5490291"/>
                  <a:gd name="connsiteY792" fmla="*/ 63427 h 4504089"/>
                  <a:gd name="connsiteX793" fmla="*/ 4356977 w 5490291"/>
                  <a:gd name="connsiteY793" fmla="*/ 63427 h 4504089"/>
                  <a:gd name="connsiteX794" fmla="*/ 4368008 w 5490291"/>
                  <a:gd name="connsiteY794" fmla="*/ 61518 h 4504089"/>
                  <a:gd name="connsiteX795" fmla="*/ 4368008 w 5490291"/>
                  <a:gd name="connsiteY795" fmla="*/ 61518 h 4504089"/>
                  <a:gd name="connsiteX796" fmla="*/ 4379039 w 5490291"/>
                  <a:gd name="connsiteY796" fmla="*/ 59715 h 4504089"/>
                  <a:gd name="connsiteX797" fmla="*/ 4379039 w 5490291"/>
                  <a:gd name="connsiteY797" fmla="*/ 59715 h 4504089"/>
                  <a:gd name="connsiteX798" fmla="*/ 4390070 w 5490291"/>
                  <a:gd name="connsiteY798" fmla="*/ 58018 h 4504089"/>
                  <a:gd name="connsiteX799" fmla="*/ 4390070 w 5490291"/>
                  <a:gd name="connsiteY799" fmla="*/ 58018 h 4504089"/>
                  <a:gd name="connsiteX800" fmla="*/ 4400994 w 5490291"/>
                  <a:gd name="connsiteY800" fmla="*/ 56321 h 4504089"/>
                  <a:gd name="connsiteX801" fmla="*/ 4400994 w 5490291"/>
                  <a:gd name="connsiteY801" fmla="*/ 56321 h 4504089"/>
                  <a:gd name="connsiteX802" fmla="*/ 4412025 w 5490291"/>
                  <a:gd name="connsiteY802" fmla="*/ 54624 h 4504089"/>
                  <a:gd name="connsiteX803" fmla="*/ 4412025 w 5490291"/>
                  <a:gd name="connsiteY803" fmla="*/ 54624 h 4504089"/>
                  <a:gd name="connsiteX804" fmla="*/ 4423056 w 5490291"/>
                  <a:gd name="connsiteY804" fmla="*/ 53033 h 4504089"/>
                  <a:gd name="connsiteX805" fmla="*/ 4423056 w 5490291"/>
                  <a:gd name="connsiteY805" fmla="*/ 53033 h 4504089"/>
                  <a:gd name="connsiteX806" fmla="*/ 4434087 w 5490291"/>
                  <a:gd name="connsiteY806" fmla="*/ 51442 h 4504089"/>
                  <a:gd name="connsiteX807" fmla="*/ 4434087 w 5490291"/>
                  <a:gd name="connsiteY807" fmla="*/ 51442 h 4504089"/>
                  <a:gd name="connsiteX808" fmla="*/ 4445012 w 5490291"/>
                  <a:gd name="connsiteY808" fmla="*/ 49851 h 4504089"/>
                  <a:gd name="connsiteX809" fmla="*/ 4445012 w 5490291"/>
                  <a:gd name="connsiteY809" fmla="*/ 49851 h 4504089"/>
                  <a:gd name="connsiteX810" fmla="*/ 4456043 w 5490291"/>
                  <a:gd name="connsiteY810" fmla="*/ 48366 h 4504089"/>
                  <a:gd name="connsiteX811" fmla="*/ 4456043 w 5490291"/>
                  <a:gd name="connsiteY811" fmla="*/ 48366 h 4504089"/>
                  <a:gd name="connsiteX812" fmla="*/ 4467073 w 5490291"/>
                  <a:gd name="connsiteY812" fmla="*/ 46881 h 4504089"/>
                  <a:gd name="connsiteX813" fmla="*/ 4467073 w 5490291"/>
                  <a:gd name="connsiteY813" fmla="*/ 46881 h 4504089"/>
                  <a:gd name="connsiteX814" fmla="*/ 4478104 w 5490291"/>
                  <a:gd name="connsiteY814" fmla="*/ 45502 h 4504089"/>
                  <a:gd name="connsiteX815" fmla="*/ 4478104 w 5490291"/>
                  <a:gd name="connsiteY815" fmla="*/ 45502 h 4504089"/>
                  <a:gd name="connsiteX816" fmla="*/ 4489029 w 5490291"/>
                  <a:gd name="connsiteY816" fmla="*/ 44123 h 4504089"/>
                  <a:gd name="connsiteX817" fmla="*/ 4489029 w 5490291"/>
                  <a:gd name="connsiteY817" fmla="*/ 44123 h 4504089"/>
                  <a:gd name="connsiteX818" fmla="*/ 4500060 w 5490291"/>
                  <a:gd name="connsiteY818" fmla="*/ 42851 h 4504089"/>
                  <a:gd name="connsiteX819" fmla="*/ 4500060 w 5490291"/>
                  <a:gd name="connsiteY819" fmla="*/ 42851 h 4504089"/>
                  <a:gd name="connsiteX820" fmla="*/ 4511091 w 5490291"/>
                  <a:gd name="connsiteY820" fmla="*/ 41472 h 4504089"/>
                  <a:gd name="connsiteX821" fmla="*/ 4511091 w 5490291"/>
                  <a:gd name="connsiteY821" fmla="*/ 41472 h 4504089"/>
                  <a:gd name="connsiteX822" fmla="*/ 4522016 w 5490291"/>
                  <a:gd name="connsiteY822" fmla="*/ 40305 h 4504089"/>
                  <a:gd name="connsiteX823" fmla="*/ 4522016 w 5490291"/>
                  <a:gd name="connsiteY823" fmla="*/ 40305 h 4504089"/>
                  <a:gd name="connsiteX824" fmla="*/ 4533046 w 5490291"/>
                  <a:gd name="connsiteY824" fmla="*/ 39032 h 4504089"/>
                  <a:gd name="connsiteX825" fmla="*/ 4533046 w 5490291"/>
                  <a:gd name="connsiteY825" fmla="*/ 39032 h 4504089"/>
                  <a:gd name="connsiteX826" fmla="*/ 4544077 w 5490291"/>
                  <a:gd name="connsiteY826" fmla="*/ 37865 h 4504089"/>
                  <a:gd name="connsiteX827" fmla="*/ 4544077 w 5490291"/>
                  <a:gd name="connsiteY827" fmla="*/ 37865 h 4504089"/>
                  <a:gd name="connsiteX828" fmla="*/ 4555108 w 5490291"/>
                  <a:gd name="connsiteY828" fmla="*/ 36699 h 4504089"/>
                  <a:gd name="connsiteX829" fmla="*/ 4555108 w 5490291"/>
                  <a:gd name="connsiteY829" fmla="*/ 36699 h 4504089"/>
                  <a:gd name="connsiteX830" fmla="*/ 4566033 w 5490291"/>
                  <a:gd name="connsiteY830" fmla="*/ 35532 h 4504089"/>
                  <a:gd name="connsiteX831" fmla="*/ 4566033 w 5490291"/>
                  <a:gd name="connsiteY831" fmla="*/ 35532 h 4504089"/>
                  <a:gd name="connsiteX832" fmla="*/ 4577064 w 5490291"/>
                  <a:gd name="connsiteY832" fmla="*/ 34471 h 4504089"/>
                  <a:gd name="connsiteX833" fmla="*/ 4577064 w 5490291"/>
                  <a:gd name="connsiteY833" fmla="*/ 34471 h 4504089"/>
                  <a:gd name="connsiteX834" fmla="*/ 4588095 w 5490291"/>
                  <a:gd name="connsiteY834" fmla="*/ 33411 h 4504089"/>
                  <a:gd name="connsiteX835" fmla="*/ 4588095 w 5490291"/>
                  <a:gd name="connsiteY835" fmla="*/ 33411 h 4504089"/>
                  <a:gd name="connsiteX836" fmla="*/ 4599125 w 5490291"/>
                  <a:gd name="connsiteY836" fmla="*/ 32350 h 4504089"/>
                  <a:gd name="connsiteX837" fmla="*/ 4599125 w 5490291"/>
                  <a:gd name="connsiteY837" fmla="*/ 32350 h 4504089"/>
                  <a:gd name="connsiteX838" fmla="*/ 4610051 w 5490291"/>
                  <a:gd name="connsiteY838" fmla="*/ 31395 h 4504089"/>
                  <a:gd name="connsiteX839" fmla="*/ 4610051 w 5490291"/>
                  <a:gd name="connsiteY839" fmla="*/ 31395 h 4504089"/>
                  <a:gd name="connsiteX840" fmla="*/ 4621081 w 5490291"/>
                  <a:gd name="connsiteY840" fmla="*/ 30335 h 4504089"/>
                  <a:gd name="connsiteX841" fmla="*/ 4621081 w 5490291"/>
                  <a:gd name="connsiteY841" fmla="*/ 30335 h 4504089"/>
                  <a:gd name="connsiteX842" fmla="*/ 4632112 w 5490291"/>
                  <a:gd name="connsiteY842" fmla="*/ 29380 h 4504089"/>
                  <a:gd name="connsiteX843" fmla="*/ 4632112 w 5490291"/>
                  <a:gd name="connsiteY843" fmla="*/ 29380 h 4504089"/>
                  <a:gd name="connsiteX844" fmla="*/ 4643143 w 5490291"/>
                  <a:gd name="connsiteY844" fmla="*/ 28532 h 4504089"/>
                  <a:gd name="connsiteX845" fmla="*/ 4643143 w 5490291"/>
                  <a:gd name="connsiteY845" fmla="*/ 28532 h 4504089"/>
                  <a:gd name="connsiteX846" fmla="*/ 4654068 w 5490291"/>
                  <a:gd name="connsiteY846" fmla="*/ 27577 h 4504089"/>
                  <a:gd name="connsiteX847" fmla="*/ 4654068 w 5490291"/>
                  <a:gd name="connsiteY847" fmla="*/ 27577 h 4504089"/>
                  <a:gd name="connsiteX848" fmla="*/ 4665098 w 5490291"/>
                  <a:gd name="connsiteY848" fmla="*/ 26728 h 4504089"/>
                  <a:gd name="connsiteX849" fmla="*/ 4665098 w 5490291"/>
                  <a:gd name="connsiteY849" fmla="*/ 26728 h 4504089"/>
                  <a:gd name="connsiteX850" fmla="*/ 4676129 w 5490291"/>
                  <a:gd name="connsiteY850" fmla="*/ 25880 h 4504089"/>
                  <a:gd name="connsiteX851" fmla="*/ 4676129 w 5490291"/>
                  <a:gd name="connsiteY851" fmla="*/ 25880 h 4504089"/>
                  <a:gd name="connsiteX852" fmla="*/ 4687160 w 5490291"/>
                  <a:gd name="connsiteY852" fmla="*/ 25032 h 4504089"/>
                  <a:gd name="connsiteX853" fmla="*/ 4687160 w 5490291"/>
                  <a:gd name="connsiteY853" fmla="*/ 25032 h 4504089"/>
                  <a:gd name="connsiteX854" fmla="*/ 4698085 w 5490291"/>
                  <a:gd name="connsiteY854" fmla="*/ 24183 h 4504089"/>
                  <a:gd name="connsiteX855" fmla="*/ 4698085 w 5490291"/>
                  <a:gd name="connsiteY855" fmla="*/ 24183 h 4504089"/>
                  <a:gd name="connsiteX856" fmla="*/ 4709116 w 5490291"/>
                  <a:gd name="connsiteY856" fmla="*/ 23440 h 4504089"/>
                  <a:gd name="connsiteX857" fmla="*/ 4709116 w 5490291"/>
                  <a:gd name="connsiteY857" fmla="*/ 23440 h 4504089"/>
                  <a:gd name="connsiteX858" fmla="*/ 4720146 w 5490291"/>
                  <a:gd name="connsiteY858" fmla="*/ 22698 h 4504089"/>
                  <a:gd name="connsiteX859" fmla="*/ 4720146 w 5490291"/>
                  <a:gd name="connsiteY859" fmla="*/ 22698 h 4504089"/>
                  <a:gd name="connsiteX860" fmla="*/ 4731072 w 5490291"/>
                  <a:gd name="connsiteY860" fmla="*/ 21956 h 4504089"/>
                  <a:gd name="connsiteX861" fmla="*/ 4731072 w 5490291"/>
                  <a:gd name="connsiteY861" fmla="*/ 21956 h 4504089"/>
                  <a:gd name="connsiteX862" fmla="*/ 4742102 w 5490291"/>
                  <a:gd name="connsiteY862" fmla="*/ 21213 h 4504089"/>
                  <a:gd name="connsiteX863" fmla="*/ 4742102 w 5490291"/>
                  <a:gd name="connsiteY863" fmla="*/ 21213 h 4504089"/>
                  <a:gd name="connsiteX864" fmla="*/ 4753133 w 5490291"/>
                  <a:gd name="connsiteY864" fmla="*/ 20577 h 4504089"/>
                  <a:gd name="connsiteX865" fmla="*/ 4753133 w 5490291"/>
                  <a:gd name="connsiteY865" fmla="*/ 20577 h 4504089"/>
                  <a:gd name="connsiteX866" fmla="*/ 4764164 w 5490291"/>
                  <a:gd name="connsiteY866" fmla="*/ 19834 h 4504089"/>
                  <a:gd name="connsiteX867" fmla="*/ 4764164 w 5490291"/>
                  <a:gd name="connsiteY867" fmla="*/ 19834 h 4504089"/>
                  <a:gd name="connsiteX868" fmla="*/ 4775089 w 5490291"/>
                  <a:gd name="connsiteY868" fmla="*/ 19198 h 4504089"/>
                  <a:gd name="connsiteX869" fmla="*/ 4775089 w 5490291"/>
                  <a:gd name="connsiteY869" fmla="*/ 19198 h 4504089"/>
                  <a:gd name="connsiteX870" fmla="*/ 4786120 w 5490291"/>
                  <a:gd name="connsiteY870" fmla="*/ 18562 h 4504089"/>
                  <a:gd name="connsiteX871" fmla="*/ 4786120 w 5490291"/>
                  <a:gd name="connsiteY871" fmla="*/ 18562 h 4504089"/>
                  <a:gd name="connsiteX872" fmla="*/ 4797150 w 5490291"/>
                  <a:gd name="connsiteY872" fmla="*/ 17925 h 4504089"/>
                  <a:gd name="connsiteX873" fmla="*/ 4797150 w 5490291"/>
                  <a:gd name="connsiteY873" fmla="*/ 17925 h 4504089"/>
                  <a:gd name="connsiteX874" fmla="*/ 4808182 w 5490291"/>
                  <a:gd name="connsiteY874" fmla="*/ 17289 h 4504089"/>
                  <a:gd name="connsiteX875" fmla="*/ 4808182 w 5490291"/>
                  <a:gd name="connsiteY875" fmla="*/ 17289 h 4504089"/>
                  <a:gd name="connsiteX876" fmla="*/ 4819106 w 5490291"/>
                  <a:gd name="connsiteY876" fmla="*/ 16758 h 4504089"/>
                  <a:gd name="connsiteX877" fmla="*/ 4819106 w 5490291"/>
                  <a:gd name="connsiteY877" fmla="*/ 16758 h 4504089"/>
                  <a:gd name="connsiteX878" fmla="*/ 4830137 w 5490291"/>
                  <a:gd name="connsiteY878" fmla="*/ 16122 h 4504089"/>
                  <a:gd name="connsiteX879" fmla="*/ 4830137 w 5490291"/>
                  <a:gd name="connsiteY879" fmla="*/ 16122 h 4504089"/>
                  <a:gd name="connsiteX880" fmla="*/ 4841168 w 5490291"/>
                  <a:gd name="connsiteY880" fmla="*/ 15592 h 4504089"/>
                  <a:gd name="connsiteX881" fmla="*/ 4841168 w 5490291"/>
                  <a:gd name="connsiteY881" fmla="*/ 15592 h 4504089"/>
                  <a:gd name="connsiteX882" fmla="*/ 4852199 w 5490291"/>
                  <a:gd name="connsiteY882" fmla="*/ 15061 h 4504089"/>
                  <a:gd name="connsiteX883" fmla="*/ 4852199 w 5490291"/>
                  <a:gd name="connsiteY883" fmla="*/ 15061 h 4504089"/>
                  <a:gd name="connsiteX884" fmla="*/ 4863124 w 5490291"/>
                  <a:gd name="connsiteY884" fmla="*/ 14531 h 4504089"/>
                  <a:gd name="connsiteX885" fmla="*/ 4863124 w 5490291"/>
                  <a:gd name="connsiteY885" fmla="*/ 14531 h 4504089"/>
                  <a:gd name="connsiteX886" fmla="*/ 4874154 w 5490291"/>
                  <a:gd name="connsiteY886" fmla="*/ 14001 h 4504089"/>
                  <a:gd name="connsiteX887" fmla="*/ 4874154 w 5490291"/>
                  <a:gd name="connsiteY887" fmla="*/ 14001 h 4504089"/>
                  <a:gd name="connsiteX888" fmla="*/ 4885185 w 5490291"/>
                  <a:gd name="connsiteY888" fmla="*/ 13576 h 4504089"/>
                  <a:gd name="connsiteX889" fmla="*/ 4885185 w 5490291"/>
                  <a:gd name="connsiteY889" fmla="*/ 13576 h 4504089"/>
                  <a:gd name="connsiteX890" fmla="*/ 4896110 w 5490291"/>
                  <a:gd name="connsiteY890" fmla="*/ 13046 h 4504089"/>
                  <a:gd name="connsiteX891" fmla="*/ 4896110 w 5490291"/>
                  <a:gd name="connsiteY891" fmla="*/ 13046 h 4504089"/>
                  <a:gd name="connsiteX892" fmla="*/ 4907141 w 5490291"/>
                  <a:gd name="connsiteY892" fmla="*/ 12622 h 4504089"/>
                  <a:gd name="connsiteX893" fmla="*/ 4907141 w 5490291"/>
                  <a:gd name="connsiteY893" fmla="*/ 12622 h 4504089"/>
                  <a:gd name="connsiteX894" fmla="*/ 4918172 w 5490291"/>
                  <a:gd name="connsiteY894" fmla="*/ 12092 h 4504089"/>
                  <a:gd name="connsiteX895" fmla="*/ 4918172 w 5490291"/>
                  <a:gd name="connsiteY895" fmla="*/ 12092 h 4504089"/>
                  <a:gd name="connsiteX896" fmla="*/ 4929203 w 5490291"/>
                  <a:gd name="connsiteY896" fmla="*/ 11667 h 4504089"/>
                  <a:gd name="connsiteX897" fmla="*/ 4929203 w 5490291"/>
                  <a:gd name="connsiteY897" fmla="*/ 11667 h 4504089"/>
                  <a:gd name="connsiteX898" fmla="*/ 4940128 w 5490291"/>
                  <a:gd name="connsiteY898" fmla="*/ 11243 h 4504089"/>
                  <a:gd name="connsiteX899" fmla="*/ 4940128 w 5490291"/>
                  <a:gd name="connsiteY899" fmla="*/ 11243 h 4504089"/>
                  <a:gd name="connsiteX900" fmla="*/ 4951158 w 5490291"/>
                  <a:gd name="connsiteY900" fmla="*/ 10819 h 4504089"/>
                  <a:gd name="connsiteX901" fmla="*/ 4951158 w 5490291"/>
                  <a:gd name="connsiteY901" fmla="*/ 10819 h 4504089"/>
                  <a:gd name="connsiteX902" fmla="*/ 4962189 w 5490291"/>
                  <a:gd name="connsiteY902" fmla="*/ 10394 h 4504089"/>
                  <a:gd name="connsiteX903" fmla="*/ 4962189 w 5490291"/>
                  <a:gd name="connsiteY903" fmla="*/ 10394 h 4504089"/>
                  <a:gd name="connsiteX904" fmla="*/ 4973220 w 5490291"/>
                  <a:gd name="connsiteY904" fmla="*/ 10076 h 4504089"/>
                  <a:gd name="connsiteX905" fmla="*/ 4973220 w 5490291"/>
                  <a:gd name="connsiteY905" fmla="*/ 10076 h 4504089"/>
                  <a:gd name="connsiteX906" fmla="*/ 4984145 w 5490291"/>
                  <a:gd name="connsiteY906" fmla="*/ 9652 h 4504089"/>
                  <a:gd name="connsiteX907" fmla="*/ 4984145 w 5490291"/>
                  <a:gd name="connsiteY907" fmla="*/ 9652 h 4504089"/>
                  <a:gd name="connsiteX908" fmla="*/ 4995176 w 5490291"/>
                  <a:gd name="connsiteY908" fmla="*/ 9334 h 4504089"/>
                  <a:gd name="connsiteX909" fmla="*/ 4995176 w 5490291"/>
                  <a:gd name="connsiteY909" fmla="*/ 9334 h 4504089"/>
                  <a:gd name="connsiteX910" fmla="*/ 5006207 w 5490291"/>
                  <a:gd name="connsiteY910" fmla="*/ 8910 h 4504089"/>
                  <a:gd name="connsiteX911" fmla="*/ 5006207 w 5490291"/>
                  <a:gd name="connsiteY911" fmla="*/ 8910 h 4504089"/>
                  <a:gd name="connsiteX912" fmla="*/ 5017237 w 5490291"/>
                  <a:gd name="connsiteY912" fmla="*/ 8591 h 4504089"/>
                  <a:gd name="connsiteX913" fmla="*/ 5017237 w 5490291"/>
                  <a:gd name="connsiteY913" fmla="*/ 8591 h 4504089"/>
                  <a:gd name="connsiteX914" fmla="*/ 5028162 w 5490291"/>
                  <a:gd name="connsiteY914" fmla="*/ 8273 h 4504089"/>
                  <a:gd name="connsiteX915" fmla="*/ 5028162 w 5490291"/>
                  <a:gd name="connsiteY915" fmla="*/ 8273 h 4504089"/>
                  <a:gd name="connsiteX916" fmla="*/ 5039193 w 5490291"/>
                  <a:gd name="connsiteY916" fmla="*/ 7849 h 4504089"/>
                  <a:gd name="connsiteX917" fmla="*/ 5039193 w 5490291"/>
                  <a:gd name="connsiteY917" fmla="*/ 7849 h 4504089"/>
                  <a:gd name="connsiteX918" fmla="*/ 5050224 w 5490291"/>
                  <a:gd name="connsiteY918" fmla="*/ 7531 h 4504089"/>
                  <a:gd name="connsiteX919" fmla="*/ 5050224 w 5490291"/>
                  <a:gd name="connsiteY919" fmla="*/ 7531 h 4504089"/>
                  <a:gd name="connsiteX920" fmla="*/ 5061149 w 5490291"/>
                  <a:gd name="connsiteY920" fmla="*/ 7212 h 4504089"/>
                  <a:gd name="connsiteX921" fmla="*/ 5061149 w 5490291"/>
                  <a:gd name="connsiteY921" fmla="*/ 7212 h 4504089"/>
                  <a:gd name="connsiteX922" fmla="*/ 5072179 w 5490291"/>
                  <a:gd name="connsiteY922" fmla="*/ 7000 h 4504089"/>
                  <a:gd name="connsiteX923" fmla="*/ 5072179 w 5490291"/>
                  <a:gd name="connsiteY923" fmla="*/ 7000 h 4504089"/>
                  <a:gd name="connsiteX924" fmla="*/ 5083211 w 5490291"/>
                  <a:gd name="connsiteY924" fmla="*/ 6682 h 4504089"/>
                  <a:gd name="connsiteX925" fmla="*/ 5083211 w 5490291"/>
                  <a:gd name="connsiteY925" fmla="*/ 6682 h 4504089"/>
                  <a:gd name="connsiteX926" fmla="*/ 5094241 w 5490291"/>
                  <a:gd name="connsiteY926" fmla="*/ 6364 h 4504089"/>
                  <a:gd name="connsiteX927" fmla="*/ 5094241 w 5490291"/>
                  <a:gd name="connsiteY927" fmla="*/ 6364 h 4504089"/>
                  <a:gd name="connsiteX928" fmla="*/ 5105166 w 5490291"/>
                  <a:gd name="connsiteY928" fmla="*/ 6046 h 4504089"/>
                  <a:gd name="connsiteX929" fmla="*/ 5105166 w 5490291"/>
                  <a:gd name="connsiteY929" fmla="*/ 6046 h 4504089"/>
                  <a:gd name="connsiteX930" fmla="*/ 5116197 w 5490291"/>
                  <a:gd name="connsiteY930" fmla="*/ 5834 h 4504089"/>
                  <a:gd name="connsiteX931" fmla="*/ 5116197 w 5490291"/>
                  <a:gd name="connsiteY931" fmla="*/ 5834 h 4504089"/>
                  <a:gd name="connsiteX932" fmla="*/ 5127228 w 5490291"/>
                  <a:gd name="connsiteY932" fmla="*/ 5515 h 4504089"/>
                  <a:gd name="connsiteX933" fmla="*/ 5127228 w 5490291"/>
                  <a:gd name="connsiteY933" fmla="*/ 5515 h 4504089"/>
                  <a:gd name="connsiteX934" fmla="*/ 5138259 w 5490291"/>
                  <a:gd name="connsiteY934" fmla="*/ 5303 h 4504089"/>
                  <a:gd name="connsiteX935" fmla="*/ 5138259 w 5490291"/>
                  <a:gd name="connsiteY935" fmla="*/ 5303 h 4504089"/>
                  <a:gd name="connsiteX936" fmla="*/ 5149183 w 5490291"/>
                  <a:gd name="connsiteY936" fmla="*/ 4985 h 4504089"/>
                  <a:gd name="connsiteX937" fmla="*/ 5149183 w 5490291"/>
                  <a:gd name="connsiteY937" fmla="*/ 4985 h 4504089"/>
                  <a:gd name="connsiteX938" fmla="*/ 5160215 w 5490291"/>
                  <a:gd name="connsiteY938" fmla="*/ 4773 h 4504089"/>
                  <a:gd name="connsiteX939" fmla="*/ 5160215 w 5490291"/>
                  <a:gd name="connsiteY939" fmla="*/ 4773 h 4504089"/>
                  <a:gd name="connsiteX940" fmla="*/ 5171245 w 5490291"/>
                  <a:gd name="connsiteY940" fmla="*/ 4561 h 4504089"/>
                  <a:gd name="connsiteX941" fmla="*/ 5171245 w 5490291"/>
                  <a:gd name="connsiteY941" fmla="*/ 4561 h 4504089"/>
                  <a:gd name="connsiteX942" fmla="*/ 5182276 w 5490291"/>
                  <a:gd name="connsiteY942" fmla="*/ 4349 h 4504089"/>
                  <a:gd name="connsiteX943" fmla="*/ 5182276 w 5490291"/>
                  <a:gd name="connsiteY943" fmla="*/ 4349 h 4504089"/>
                  <a:gd name="connsiteX944" fmla="*/ 5193201 w 5490291"/>
                  <a:gd name="connsiteY944" fmla="*/ 4137 h 4504089"/>
                  <a:gd name="connsiteX945" fmla="*/ 5193201 w 5490291"/>
                  <a:gd name="connsiteY945" fmla="*/ 4137 h 4504089"/>
                  <a:gd name="connsiteX946" fmla="*/ 5204232 w 5490291"/>
                  <a:gd name="connsiteY946" fmla="*/ 3924 h 4504089"/>
                  <a:gd name="connsiteX947" fmla="*/ 5204232 w 5490291"/>
                  <a:gd name="connsiteY947" fmla="*/ 3924 h 4504089"/>
                  <a:gd name="connsiteX948" fmla="*/ 5215263 w 5490291"/>
                  <a:gd name="connsiteY948" fmla="*/ 3712 h 4504089"/>
                  <a:gd name="connsiteX949" fmla="*/ 5215263 w 5490291"/>
                  <a:gd name="connsiteY949" fmla="*/ 3712 h 4504089"/>
                  <a:gd name="connsiteX950" fmla="*/ 5226293 w 5490291"/>
                  <a:gd name="connsiteY950" fmla="*/ 3500 h 4504089"/>
                  <a:gd name="connsiteX951" fmla="*/ 5226293 w 5490291"/>
                  <a:gd name="connsiteY951" fmla="*/ 3500 h 4504089"/>
                  <a:gd name="connsiteX952" fmla="*/ 5237218 w 5490291"/>
                  <a:gd name="connsiteY952" fmla="*/ 3288 h 4504089"/>
                  <a:gd name="connsiteX953" fmla="*/ 5237218 w 5490291"/>
                  <a:gd name="connsiteY953" fmla="*/ 3288 h 4504089"/>
                  <a:gd name="connsiteX954" fmla="*/ 5248249 w 5490291"/>
                  <a:gd name="connsiteY954" fmla="*/ 3076 h 4504089"/>
                  <a:gd name="connsiteX955" fmla="*/ 5248249 w 5490291"/>
                  <a:gd name="connsiteY955" fmla="*/ 3076 h 4504089"/>
                  <a:gd name="connsiteX956" fmla="*/ 5259280 w 5490291"/>
                  <a:gd name="connsiteY956" fmla="*/ 2864 h 4504089"/>
                  <a:gd name="connsiteX957" fmla="*/ 5259280 w 5490291"/>
                  <a:gd name="connsiteY957" fmla="*/ 2864 h 4504089"/>
                  <a:gd name="connsiteX958" fmla="*/ 5270205 w 5490291"/>
                  <a:gd name="connsiteY958" fmla="*/ 2758 h 4504089"/>
                  <a:gd name="connsiteX959" fmla="*/ 5270205 w 5490291"/>
                  <a:gd name="connsiteY959" fmla="*/ 2758 h 4504089"/>
                  <a:gd name="connsiteX960" fmla="*/ 5281235 w 5490291"/>
                  <a:gd name="connsiteY960" fmla="*/ 2545 h 4504089"/>
                  <a:gd name="connsiteX961" fmla="*/ 5281235 w 5490291"/>
                  <a:gd name="connsiteY961" fmla="*/ 2545 h 4504089"/>
                  <a:gd name="connsiteX962" fmla="*/ 5292266 w 5490291"/>
                  <a:gd name="connsiteY962" fmla="*/ 2333 h 4504089"/>
                  <a:gd name="connsiteX963" fmla="*/ 5292266 w 5490291"/>
                  <a:gd name="connsiteY963" fmla="*/ 2333 h 4504089"/>
                  <a:gd name="connsiteX964" fmla="*/ 5303297 w 5490291"/>
                  <a:gd name="connsiteY964" fmla="*/ 2227 h 4504089"/>
                  <a:gd name="connsiteX965" fmla="*/ 5303297 w 5490291"/>
                  <a:gd name="connsiteY965" fmla="*/ 2227 h 4504089"/>
                  <a:gd name="connsiteX966" fmla="*/ 5314222 w 5490291"/>
                  <a:gd name="connsiteY966" fmla="*/ 2015 h 4504089"/>
                  <a:gd name="connsiteX967" fmla="*/ 5314222 w 5490291"/>
                  <a:gd name="connsiteY967" fmla="*/ 2015 h 4504089"/>
                  <a:gd name="connsiteX968" fmla="*/ 5325253 w 5490291"/>
                  <a:gd name="connsiteY968" fmla="*/ 1909 h 4504089"/>
                  <a:gd name="connsiteX969" fmla="*/ 5325253 w 5490291"/>
                  <a:gd name="connsiteY969" fmla="*/ 1909 h 4504089"/>
                  <a:gd name="connsiteX970" fmla="*/ 5336284 w 5490291"/>
                  <a:gd name="connsiteY970" fmla="*/ 1697 h 4504089"/>
                  <a:gd name="connsiteX971" fmla="*/ 5336284 w 5490291"/>
                  <a:gd name="connsiteY971" fmla="*/ 1697 h 4504089"/>
                  <a:gd name="connsiteX972" fmla="*/ 5347314 w 5490291"/>
                  <a:gd name="connsiteY972" fmla="*/ 1591 h 4504089"/>
                  <a:gd name="connsiteX973" fmla="*/ 5347314 w 5490291"/>
                  <a:gd name="connsiteY973" fmla="*/ 1591 h 4504089"/>
                  <a:gd name="connsiteX974" fmla="*/ 5358239 w 5490291"/>
                  <a:gd name="connsiteY974" fmla="*/ 1379 h 4504089"/>
                  <a:gd name="connsiteX975" fmla="*/ 5358239 w 5490291"/>
                  <a:gd name="connsiteY975" fmla="*/ 1379 h 4504089"/>
                  <a:gd name="connsiteX976" fmla="*/ 5369270 w 5490291"/>
                  <a:gd name="connsiteY976" fmla="*/ 1273 h 4504089"/>
                  <a:gd name="connsiteX977" fmla="*/ 5369270 w 5490291"/>
                  <a:gd name="connsiteY977" fmla="*/ 1273 h 4504089"/>
                  <a:gd name="connsiteX978" fmla="*/ 5380301 w 5490291"/>
                  <a:gd name="connsiteY978" fmla="*/ 1167 h 4504089"/>
                  <a:gd name="connsiteX979" fmla="*/ 5380301 w 5490291"/>
                  <a:gd name="connsiteY979" fmla="*/ 1167 h 4504089"/>
                  <a:gd name="connsiteX980" fmla="*/ 5391332 w 5490291"/>
                  <a:gd name="connsiteY980" fmla="*/ 955 h 4504089"/>
                  <a:gd name="connsiteX981" fmla="*/ 5391332 w 5490291"/>
                  <a:gd name="connsiteY981" fmla="*/ 955 h 4504089"/>
                  <a:gd name="connsiteX982" fmla="*/ 5402256 w 5490291"/>
                  <a:gd name="connsiteY982" fmla="*/ 849 h 4504089"/>
                  <a:gd name="connsiteX983" fmla="*/ 5402256 w 5490291"/>
                  <a:gd name="connsiteY983" fmla="*/ 849 h 4504089"/>
                  <a:gd name="connsiteX984" fmla="*/ 5413288 w 5490291"/>
                  <a:gd name="connsiteY984" fmla="*/ 742 h 4504089"/>
                  <a:gd name="connsiteX985" fmla="*/ 5413288 w 5490291"/>
                  <a:gd name="connsiteY985" fmla="*/ 742 h 4504089"/>
                  <a:gd name="connsiteX986" fmla="*/ 5424318 w 5490291"/>
                  <a:gd name="connsiteY986" fmla="*/ 636 h 4504089"/>
                  <a:gd name="connsiteX987" fmla="*/ 5424318 w 5490291"/>
                  <a:gd name="connsiteY987" fmla="*/ 636 h 4504089"/>
                  <a:gd name="connsiteX988" fmla="*/ 5435243 w 5490291"/>
                  <a:gd name="connsiteY988" fmla="*/ 530 h 4504089"/>
                  <a:gd name="connsiteX989" fmla="*/ 5435243 w 5490291"/>
                  <a:gd name="connsiteY989" fmla="*/ 530 h 4504089"/>
                  <a:gd name="connsiteX990" fmla="*/ 5446274 w 5490291"/>
                  <a:gd name="connsiteY990" fmla="*/ 424 h 4504089"/>
                  <a:gd name="connsiteX991" fmla="*/ 5446274 w 5490291"/>
                  <a:gd name="connsiteY991" fmla="*/ 424 h 4504089"/>
                  <a:gd name="connsiteX992" fmla="*/ 5457305 w 5490291"/>
                  <a:gd name="connsiteY992" fmla="*/ 318 h 4504089"/>
                  <a:gd name="connsiteX993" fmla="*/ 5457305 w 5490291"/>
                  <a:gd name="connsiteY993" fmla="*/ 318 h 4504089"/>
                  <a:gd name="connsiteX994" fmla="*/ 5468336 w 5490291"/>
                  <a:gd name="connsiteY994" fmla="*/ 212 h 4504089"/>
                  <a:gd name="connsiteX995" fmla="*/ 5468336 w 5490291"/>
                  <a:gd name="connsiteY995" fmla="*/ 212 h 4504089"/>
                  <a:gd name="connsiteX996" fmla="*/ 5479260 w 5490291"/>
                  <a:gd name="connsiteY996" fmla="*/ 106 h 4504089"/>
                  <a:gd name="connsiteX997" fmla="*/ 5479260 w 5490291"/>
                  <a:gd name="connsiteY997" fmla="*/ 106 h 4504089"/>
                  <a:gd name="connsiteX998" fmla="*/ 5490292 w 5490291"/>
                  <a:gd name="connsiteY998" fmla="*/ 0 h 4504089"/>
                  <a:gd name="connsiteX999" fmla="*/ 5490292 w 5490291"/>
                  <a:gd name="connsiteY999" fmla="*/ 0 h 450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</a:cxnLst>
                <a:rect l="l" t="t" r="r" b="b"/>
                <a:pathLst>
                  <a:path w="5490291" h="4504089">
                    <a:moveTo>
                      <a:pt x="0" y="4504090"/>
                    </a:moveTo>
                    <a:lnTo>
                      <a:pt x="0" y="4504090"/>
                    </a:lnTo>
                    <a:lnTo>
                      <a:pt x="10925" y="4503984"/>
                    </a:lnTo>
                    <a:lnTo>
                      <a:pt x="10925" y="4503984"/>
                    </a:lnTo>
                    <a:lnTo>
                      <a:pt x="21956" y="4503878"/>
                    </a:lnTo>
                    <a:lnTo>
                      <a:pt x="21956" y="4503878"/>
                    </a:lnTo>
                    <a:lnTo>
                      <a:pt x="32987" y="4503772"/>
                    </a:lnTo>
                    <a:lnTo>
                      <a:pt x="32987" y="4503772"/>
                    </a:lnTo>
                    <a:lnTo>
                      <a:pt x="43911" y="4503666"/>
                    </a:lnTo>
                    <a:lnTo>
                      <a:pt x="43911" y="4503666"/>
                    </a:lnTo>
                    <a:lnTo>
                      <a:pt x="54942" y="4503560"/>
                    </a:lnTo>
                    <a:lnTo>
                      <a:pt x="54942" y="4503560"/>
                    </a:lnTo>
                    <a:lnTo>
                      <a:pt x="65973" y="4503454"/>
                    </a:lnTo>
                    <a:lnTo>
                      <a:pt x="65973" y="4503454"/>
                    </a:lnTo>
                    <a:lnTo>
                      <a:pt x="77004" y="4503347"/>
                    </a:lnTo>
                    <a:lnTo>
                      <a:pt x="77004" y="4503347"/>
                    </a:lnTo>
                    <a:lnTo>
                      <a:pt x="87929" y="4503136"/>
                    </a:lnTo>
                    <a:lnTo>
                      <a:pt x="87929" y="4503136"/>
                    </a:lnTo>
                    <a:lnTo>
                      <a:pt x="98960" y="4503030"/>
                    </a:lnTo>
                    <a:lnTo>
                      <a:pt x="98960" y="4503030"/>
                    </a:lnTo>
                    <a:lnTo>
                      <a:pt x="109990" y="4502923"/>
                    </a:lnTo>
                    <a:lnTo>
                      <a:pt x="109990" y="4502923"/>
                    </a:lnTo>
                    <a:lnTo>
                      <a:pt x="121021" y="4502817"/>
                    </a:lnTo>
                    <a:lnTo>
                      <a:pt x="121021" y="4502817"/>
                    </a:lnTo>
                    <a:lnTo>
                      <a:pt x="131946" y="4502605"/>
                    </a:lnTo>
                    <a:lnTo>
                      <a:pt x="131946" y="4502605"/>
                    </a:lnTo>
                    <a:lnTo>
                      <a:pt x="142977" y="4502499"/>
                    </a:lnTo>
                    <a:lnTo>
                      <a:pt x="142977" y="4502499"/>
                    </a:lnTo>
                    <a:lnTo>
                      <a:pt x="154008" y="4502287"/>
                    </a:lnTo>
                    <a:lnTo>
                      <a:pt x="154008" y="4502287"/>
                    </a:lnTo>
                    <a:lnTo>
                      <a:pt x="165039" y="4502181"/>
                    </a:lnTo>
                    <a:lnTo>
                      <a:pt x="165039" y="4502181"/>
                    </a:lnTo>
                    <a:lnTo>
                      <a:pt x="175963" y="4502075"/>
                    </a:lnTo>
                    <a:lnTo>
                      <a:pt x="175963" y="4502075"/>
                    </a:lnTo>
                    <a:lnTo>
                      <a:pt x="186994" y="4501863"/>
                    </a:lnTo>
                    <a:lnTo>
                      <a:pt x="186994" y="4501863"/>
                    </a:lnTo>
                    <a:lnTo>
                      <a:pt x="198025" y="4501651"/>
                    </a:lnTo>
                    <a:lnTo>
                      <a:pt x="198025" y="4501651"/>
                    </a:lnTo>
                    <a:lnTo>
                      <a:pt x="208950" y="4501544"/>
                    </a:lnTo>
                    <a:lnTo>
                      <a:pt x="208950" y="4501544"/>
                    </a:lnTo>
                    <a:lnTo>
                      <a:pt x="219981" y="4501332"/>
                    </a:lnTo>
                    <a:lnTo>
                      <a:pt x="219981" y="4501332"/>
                    </a:lnTo>
                    <a:lnTo>
                      <a:pt x="231012" y="4501120"/>
                    </a:lnTo>
                    <a:lnTo>
                      <a:pt x="231012" y="4501120"/>
                    </a:lnTo>
                    <a:lnTo>
                      <a:pt x="242042" y="4501014"/>
                    </a:lnTo>
                    <a:lnTo>
                      <a:pt x="242042" y="4501014"/>
                    </a:lnTo>
                    <a:lnTo>
                      <a:pt x="252967" y="4500802"/>
                    </a:lnTo>
                    <a:lnTo>
                      <a:pt x="252967" y="4500802"/>
                    </a:lnTo>
                    <a:lnTo>
                      <a:pt x="263998" y="4500590"/>
                    </a:lnTo>
                    <a:lnTo>
                      <a:pt x="263998" y="4500590"/>
                    </a:lnTo>
                    <a:lnTo>
                      <a:pt x="275029" y="4500378"/>
                    </a:lnTo>
                    <a:lnTo>
                      <a:pt x="275029" y="4500378"/>
                    </a:lnTo>
                    <a:lnTo>
                      <a:pt x="286060" y="4500166"/>
                    </a:lnTo>
                    <a:lnTo>
                      <a:pt x="286060" y="4500166"/>
                    </a:lnTo>
                    <a:lnTo>
                      <a:pt x="296985" y="4499954"/>
                    </a:lnTo>
                    <a:lnTo>
                      <a:pt x="296985" y="4499954"/>
                    </a:lnTo>
                    <a:lnTo>
                      <a:pt x="308016" y="4499741"/>
                    </a:lnTo>
                    <a:lnTo>
                      <a:pt x="308016" y="4499741"/>
                    </a:lnTo>
                    <a:lnTo>
                      <a:pt x="319046" y="4499529"/>
                    </a:lnTo>
                    <a:lnTo>
                      <a:pt x="319046" y="4499529"/>
                    </a:lnTo>
                    <a:lnTo>
                      <a:pt x="330077" y="4499211"/>
                    </a:lnTo>
                    <a:lnTo>
                      <a:pt x="330077" y="4499211"/>
                    </a:lnTo>
                    <a:lnTo>
                      <a:pt x="341002" y="4498999"/>
                    </a:lnTo>
                    <a:lnTo>
                      <a:pt x="341002" y="4498999"/>
                    </a:lnTo>
                    <a:lnTo>
                      <a:pt x="352033" y="4498787"/>
                    </a:lnTo>
                    <a:lnTo>
                      <a:pt x="352033" y="4498787"/>
                    </a:lnTo>
                    <a:lnTo>
                      <a:pt x="363064" y="4498469"/>
                    </a:lnTo>
                    <a:lnTo>
                      <a:pt x="363064" y="4498469"/>
                    </a:lnTo>
                    <a:lnTo>
                      <a:pt x="374095" y="4498256"/>
                    </a:lnTo>
                    <a:lnTo>
                      <a:pt x="374095" y="4498256"/>
                    </a:lnTo>
                    <a:lnTo>
                      <a:pt x="385019" y="4497939"/>
                    </a:lnTo>
                    <a:lnTo>
                      <a:pt x="385019" y="4497939"/>
                    </a:lnTo>
                    <a:lnTo>
                      <a:pt x="396050" y="4497726"/>
                    </a:lnTo>
                    <a:lnTo>
                      <a:pt x="396050" y="4497726"/>
                    </a:lnTo>
                    <a:lnTo>
                      <a:pt x="407081" y="4497408"/>
                    </a:lnTo>
                    <a:lnTo>
                      <a:pt x="407081" y="4497408"/>
                    </a:lnTo>
                    <a:lnTo>
                      <a:pt x="418006" y="4497090"/>
                    </a:lnTo>
                    <a:lnTo>
                      <a:pt x="418006" y="4497090"/>
                    </a:lnTo>
                    <a:lnTo>
                      <a:pt x="429037" y="4496771"/>
                    </a:lnTo>
                    <a:lnTo>
                      <a:pt x="429037" y="4496771"/>
                    </a:lnTo>
                    <a:lnTo>
                      <a:pt x="440068" y="4496453"/>
                    </a:lnTo>
                    <a:lnTo>
                      <a:pt x="440068" y="4496453"/>
                    </a:lnTo>
                    <a:lnTo>
                      <a:pt x="451098" y="4496135"/>
                    </a:lnTo>
                    <a:lnTo>
                      <a:pt x="451098" y="4496135"/>
                    </a:lnTo>
                    <a:lnTo>
                      <a:pt x="462023" y="4495817"/>
                    </a:lnTo>
                    <a:lnTo>
                      <a:pt x="462023" y="4495817"/>
                    </a:lnTo>
                    <a:lnTo>
                      <a:pt x="473054" y="4495499"/>
                    </a:lnTo>
                    <a:lnTo>
                      <a:pt x="473054" y="4495499"/>
                    </a:lnTo>
                    <a:lnTo>
                      <a:pt x="484085" y="4495075"/>
                    </a:lnTo>
                    <a:lnTo>
                      <a:pt x="484085" y="4495075"/>
                    </a:lnTo>
                    <a:lnTo>
                      <a:pt x="495116" y="4494756"/>
                    </a:lnTo>
                    <a:lnTo>
                      <a:pt x="495116" y="4494756"/>
                    </a:lnTo>
                    <a:lnTo>
                      <a:pt x="506041" y="4494438"/>
                    </a:lnTo>
                    <a:lnTo>
                      <a:pt x="506041" y="4494438"/>
                    </a:lnTo>
                    <a:lnTo>
                      <a:pt x="517071" y="4494014"/>
                    </a:lnTo>
                    <a:lnTo>
                      <a:pt x="517071" y="4494014"/>
                    </a:lnTo>
                    <a:lnTo>
                      <a:pt x="528102" y="4493589"/>
                    </a:lnTo>
                    <a:lnTo>
                      <a:pt x="528102" y="4493589"/>
                    </a:lnTo>
                    <a:lnTo>
                      <a:pt x="539133" y="4493165"/>
                    </a:lnTo>
                    <a:lnTo>
                      <a:pt x="539133" y="4493165"/>
                    </a:lnTo>
                    <a:lnTo>
                      <a:pt x="550058" y="4492741"/>
                    </a:lnTo>
                    <a:lnTo>
                      <a:pt x="550058" y="4492741"/>
                    </a:lnTo>
                    <a:lnTo>
                      <a:pt x="561089" y="4492317"/>
                    </a:lnTo>
                    <a:lnTo>
                      <a:pt x="561089" y="4492317"/>
                    </a:lnTo>
                    <a:lnTo>
                      <a:pt x="572120" y="4491893"/>
                    </a:lnTo>
                    <a:lnTo>
                      <a:pt x="572120" y="4491893"/>
                    </a:lnTo>
                    <a:lnTo>
                      <a:pt x="583045" y="4491468"/>
                    </a:lnTo>
                    <a:lnTo>
                      <a:pt x="583045" y="4491468"/>
                    </a:lnTo>
                    <a:lnTo>
                      <a:pt x="594075" y="4490938"/>
                    </a:lnTo>
                    <a:lnTo>
                      <a:pt x="594075" y="4490938"/>
                    </a:lnTo>
                    <a:lnTo>
                      <a:pt x="605106" y="4490514"/>
                    </a:lnTo>
                    <a:lnTo>
                      <a:pt x="605106" y="4490514"/>
                    </a:lnTo>
                    <a:lnTo>
                      <a:pt x="616137" y="4489984"/>
                    </a:lnTo>
                    <a:lnTo>
                      <a:pt x="616137" y="4489984"/>
                    </a:lnTo>
                    <a:lnTo>
                      <a:pt x="627062" y="4489453"/>
                    </a:lnTo>
                    <a:lnTo>
                      <a:pt x="627062" y="4489453"/>
                    </a:lnTo>
                    <a:lnTo>
                      <a:pt x="638093" y="4488923"/>
                    </a:lnTo>
                    <a:lnTo>
                      <a:pt x="638093" y="4488923"/>
                    </a:lnTo>
                    <a:lnTo>
                      <a:pt x="649124" y="4488392"/>
                    </a:lnTo>
                    <a:lnTo>
                      <a:pt x="649124" y="4488392"/>
                    </a:lnTo>
                    <a:lnTo>
                      <a:pt x="660154" y="4487862"/>
                    </a:lnTo>
                    <a:lnTo>
                      <a:pt x="660154" y="4487862"/>
                    </a:lnTo>
                    <a:lnTo>
                      <a:pt x="671079" y="4487332"/>
                    </a:lnTo>
                    <a:lnTo>
                      <a:pt x="671079" y="4487332"/>
                    </a:lnTo>
                    <a:lnTo>
                      <a:pt x="682110" y="4486696"/>
                    </a:lnTo>
                    <a:lnTo>
                      <a:pt x="682110" y="4486696"/>
                    </a:lnTo>
                    <a:lnTo>
                      <a:pt x="693141" y="4486059"/>
                    </a:lnTo>
                    <a:lnTo>
                      <a:pt x="693141" y="4486059"/>
                    </a:lnTo>
                    <a:lnTo>
                      <a:pt x="704172" y="4485528"/>
                    </a:lnTo>
                    <a:lnTo>
                      <a:pt x="704172" y="4485528"/>
                    </a:lnTo>
                    <a:lnTo>
                      <a:pt x="715097" y="4484892"/>
                    </a:lnTo>
                    <a:lnTo>
                      <a:pt x="715097" y="4484892"/>
                    </a:lnTo>
                    <a:lnTo>
                      <a:pt x="726128" y="4484149"/>
                    </a:lnTo>
                    <a:lnTo>
                      <a:pt x="726128" y="4484149"/>
                    </a:lnTo>
                    <a:lnTo>
                      <a:pt x="737158" y="4483513"/>
                    </a:lnTo>
                    <a:lnTo>
                      <a:pt x="737158" y="4483513"/>
                    </a:lnTo>
                    <a:lnTo>
                      <a:pt x="748083" y="4482771"/>
                    </a:lnTo>
                    <a:lnTo>
                      <a:pt x="748083" y="4482771"/>
                    </a:lnTo>
                    <a:lnTo>
                      <a:pt x="759114" y="4482134"/>
                    </a:lnTo>
                    <a:lnTo>
                      <a:pt x="759114" y="4482134"/>
                    </a:lnTo>
                    <a:lnTo>
                      <a:pt x="770145" y="4481392"/>
                    </a:lnTo>
                    <a:lnTo>
                      <a:pt x="770145" y="4481392"/>
                    </a:lnTo>
                    <a:lnTo>
                      <a:pt x="781176" y="4480544"/>
                    </a:lnTo>
                    <a:lnTo>
                      <a:pt x="781176" y="4480544"/>
                    </a:lnTo>
                    <a:lnTo>
                      <a:pt x="792101" y="4479801"/>
                    </a:lnTo>
                    <a:lnTo>
                      <a:pt x="792101" y="4479801"/>
                    </a:lnTo>
                    <a:lnTo>
                      <a:pt x="803131" y="4479059"/>
                    </a:lnTo>
                    <a:lnTo>
                      <a:pt x="803131" y="4479059"/>
                    </a:lnTo>
                    <a:lnTo>
                      <a:pt x="814162" y="4478210"/>
                    </a:lnTo>
                    <a:lnTo>
                      <a:pt x="814162" y="4478210"/>
                    </a:lnTo>
                    <a:lnTo>
                      <a:pt x="825193" y="4477362"/>
                    </a:lnTo>
                    <a:lnTo>
                      <a:pt x="825193" y="4477362"/>
                    </a:lnTo>
                    <a:lnTo>
                      <a:pt x="836118" y="4476407"/>
                    </a:lnTo>
                    <a:lnTo>
                      <a:pt x="836118" y="4476407"/>
                    </a:lnTo>
                    <a:lnTo>
                      <a:pt x="847149" y="4475558"/>
                    </a:lnTo>
                    <a:lnTo>
                      <a:pt x="847149" y="4475558"/>
                    </a:lnTo>
                    <a:lnTo>
                      <a:pt x="858180" y="4474604"/>
                    </a:lnTo>
                    <a:lnTo>
                      <a:pt x="858180" y="4474604"/>
                    </a:lnTo>
                    <a:lnTo>
                      <a:pt x="869210" y="4473649"/>
                    </a:lnTo>
                    <a:lnTo>
                      <a:pt x="869210" y="4473649"/>
                    </a:lnTo>
                    <a:lnTo>
                      <a:pt x="880135" y="4472695"/>
                    </a:lnTo>
                    <a:lnTo>
                      <a:pt x="880135" y="4472695"/>
                    </a:lnTo>
                    <a:lnTo>
                      <a:pt x="891166" y="4471740"/>
                    </a:lnTo>
                    <a:lnTo>
                      <a:pt x="891166" y="4471740"/>
                    </a:lnTo>
                    <a:lnTo>
                      <a:pt x="902197" y="4470680"/>
                    </a:lnTo>
                    <a:lnTo>
                      <a:pt x="902197" y="4470680"/>
                    </a:lnTo>
                    <a:lnTo>
                      <a:pt x="913228" y="4469618"/>
                    </a:lnTo>
                    <a:lnTo>
                      <a:pt x="913228" y="4469618"/>
                    </a:lnTo>
                    <a:lnTo>
                      <a:pt x="924153" y="4468452"/>
                    </a:lnTo>
                    <a:lnTo>
                      <a:pt x="924153" y="4468452"/>
                    </a:lnTo>
                    <a:lnTo>
                      <a:pt x="935183" y="4467392"/>
                    </a:lnTo>
                    <a:lnTo>
                      <a:pt x="935183" y="4467392"/>
                    </a:lnTo>
                    <a:lnTo>
                      <a:pt x="946214" y="4466224"/>
                    </a:lnTo>
                    <a:lnTo>
                      <a:pt x="946214" y="4466224"/>
                    </a:lnTo>
                    <a:lnTo>
                      <a:pt x="957139" y="4465058"/>
                    </a:lnTo>
                    <a:lnTo>
                      <a:pt x="957139" y="4465058"/>
                    </a:lnTo>
                    <a:lnTo>
                      <a:pt x="968170" y="4463785"/>
                    </a:lnTo>
                    <a:lnTo>
                      <a:pt x="968170" y="4463785"/>
                    </a:lnTo>
                    <a:lnTo>
                      <a:pt x="979201" y="4462512"/>
                    </a:lnTo>
                    <a:lnTo>
                      <a:pt x="979201" y="4462512"/>
                    </a:lnTo>
                    <a:lnTo>
                      <a:pt x="990232" y="4461240"/>
                    </a:lnTo>
                    <a:lnTo>
                      <a:pt x="990232" y="4461240"/>
                    </a:lnTo>
                    <a:lnTo>
                      <a:pt x="1001156" y="4459861"/>
                    </a:lnTo>
                    <a:lnTo>
                      <a:pt x="1001156" y="4459861"/>
                    </a:lnTo>
                    <a:lnTo>
                      <a:pt x="1012187" y="4458482"/>
                    </a:lnTo>
                    <a:lnTo>
                      <a:pt x="1012187" y="4458482"/>
                    </a:lnTo>
                    <a:lnTo>
                      <a:pt x="1023218" y="4457103"/>
                    </a:lnTo>
                    <a:lnTo>
                      <a:pt x="1023218" y="4457103"/>
                    </a:lnTo>
                    <a:lnTo>
                      <a:pt x="1034249" y="4455618"/>
                    </a:lnTo>
                    <a:lnTo>
                      <a:pt x="1034249" y="4455618"/>
                    </a:lnTo>
                    <a:lnTo>
                      <a:pt x="1045174" y="4454133"/>
                    </a:lnTo>
                    <a:lnTo>
                      <a:pt x="1045174" y="4454133"/>
                    </a:lnTo>
                    <a:lnTo>
                      <a:pt x="1056205" y="4452648"/>
                    </a:lnTo>
                    <a:lnTo>
                      <a:pt x="1056205" y="4452648"/>
                    </a:lnTo>
                    <a:lnTo>
                      <a:pt x="1067235" y="4451057"/>
                    </a:lnTo>
                    <a:lnTo>
                      <a:pt x="1067235" y="4451057"/>
                    </a:lnTo>
                    <a:lnTo>
                      <a:pt x="1078266" y="4449466"/>
                    </a:lnTo>
                    <a:lnTo>
                      <a:pt x="1078266" y="4449466"/>
                    </a:lnTo>
                    <a:lnTo>
                      <a:pt x="1089191" y="4447769"/>
                    </a:lnTo>
                    <a:lnTo>
                      <a:pt x="1089191" y="4447769"/>
                    </a:lnTo>
                    <a:lnTo>
                      <a:pt x="1100222" y="4446072"/>
                    </a:lnTo>
                    <a:lnTo>
                      <a:pt x="1100222" y="4446072"/>
                    </a:lnTo>
                    <a:lnTo>
                      <a:pt x="1111253" y="4444269"/>
                    </a:lnTo>
                    <a:lnTo>
                      <a:pt x="1111253" y="4444269"/>
                    </a:lnTo>
                    <a:lnTo>
                      <a:pt x="1122178" y="4442466"/>
                    </a:lnTo>
                    <a:lnTo>
                      <a:pt x="1122178" y="4442466"/>
                    </a:lnTo>
                    <a:lnTo>
                      <a:pt x="1133209" y="4440663"/>
                    </a:lnTo>
                    <a:lnTo>
                      <a:pt x="1133209" y="4440663"/>
                    </a:lnTo>
                    <a:lnTo>
                      <a:pt x="1144239" y="4438754"/>
                    </a:lnTo>
                    <a:lnTo>
                      <a:pt x="1144239" y="4438754"/>
                    </a:lnTo>
                    <a:lnTo>
                      <a:pt x="1155270" y="4436738"/>
                    </a:lnTo>
                    <a:lnTo>
                      <a:pt x="1155270" y="4436738"/>
                    </a:lnTo>
                    <a:lnTo>
                      <a:pt x="1166195" y="4434723"/>
                    </a:lnTo>
                    <a:lnTo>
                      <a:pt x="1166195" y="4434723"/>
                    </a:lnTo>
                    <a:lnTo>
                      <a:pt x="1177226" y="4432602"/>
                    </a:lnTo>
                    <a:lnTo>
                      <a:pt x="1177226" y="4432602"/>
                    </a:lnTo>
                    <a:lnTo>
                      <a:pt x="1188257" y="4430480"/>
                    </a:lnTo>
                    <a:lnTo>
                      <a:pt x="1188257" y="4430480"/>
                    </a:lnTo>
                    <a:lnTo>
                      <a:pt x="1199288" y="4428253"/>
                    </a:lnTo>
                    <a:lnTo>
                      <a:pt x="1199288" y="4428253"/>
                    </a:lnTo>
                    <a:lnTo>
                      <a:pt x="1210212" y="4426026"/>
                    </a:lnTo>
                    <a:lnTo>
                      <a:pt x="1210212" y="4426026"/>
                    </a:lnTo>
                    <a:lnTo>
                      <a:pt x="1221243" y="4423692"/>
                    </a:lnTo>
                    <a:lnTo>
                      <a:pt x="1221243" y="4423692"/>
                    </a:lnTo>
                    <a:lnTo>
                      <a:pt x="1232274" y="4421252"/>
                    </a:lnTo>
                    <a:lnTo>
                      <a:pt x="1232274" y="4421252"/>
                    </a:lnTo>
                    <a:lnTo>
                      <a:pt x="1243305" y="4418813"/>
                    </a:lnTo>
                    <a:lnTo>
                      <a:pt x="1243305" y="4418813"/>
                    </a:lnTo>
                    <a:lnTo>
                      <a:pt x="1254230" y="4416268"/>
                    </a:lnTo>
                    <a:lnTo>
                      <a:pt x="1254230" y="4416268"/>
                    </a:lnTo>
                    <a:lnTo>
                      <a:pt x="1265261" y="4413722"/>
                    </a:lnTo>
                    <a:lnTo>
                      <a:pt x="1265261" y="4413722"/>
                    </a:lnTo>
                    <a:lnTo>
                      <a:pt x="1276292" y="4411071"/>
                    </a:lnTo>
                    <a:lnTo>
                      <a:pt x="1276292" y="4411071"/>
                    </a:lnTo>
                    <a:lnTo>
                      <a:pt x="1287216" y="4408313"/>
                    </a:lnTo>
                    <a:lnTo>
                      <a:pt x="1287216" y="4408313"/>
                    </a:lnTo>
                    <a:lnTo>
                      <a:pt x="1298247" y="4405449"/>
                    </a:lnTo>
                    <a:lnTo>
                      <a:pt x="1298247" y="4405449"/>
                    </a:lnTo>
                    <a:lnTo>
                      <a:pt x="1309278" y="4402585"/>
                    </a:lnTo>
                    <a:lnTo>
                      <a:pt x="1309278" y="4402585"/>
                    </a:lnTo>
                    <a:lnTo>
                      <a:pt x="1320309" y="4399615"/>
                    </a:lnTo>
                    <a:lnTo>
                      <a:pt x="1320309" y="4399615"/>
                    </a:lnTo>
                    <a:lnTo>
                      <a:pt x="1331234" y="4396540"/>
                    </a:lnTo>
                    <a:lnTo>
                      <a:pt x="1331234" y="4396540"/>
                    </a:lnTo>
                    <a:lnTo>
                      <a:pt x="1342265" y="4393357"/>
                    </a:lnTo>
                    <a:lnTo>
                      <a:pt x="1342265" y="4393357"/>
                    </a:lnTo>
                    <a:lnTo>
                      <a:pt x="1353295" y="4390175"/>
                    </a:lnTo>
                    <a:lnTo>
                      <a:pt x="1353295" y="4390175"/>
                    </a:lnTo>
                    <a:lnTo>
                      <a:pt x="1364326" y="4386887"/>
                    </a:lnTo>
                    <a:lnTo>
                      <a:pt x="1364326" y="4386887"/>
                    </a:lnTo>
                    <a:lnTo>
                      <a:pt x="1375251" y="4383387"/>
                    </a:lnTo>
                    <a:lnTo>
                      <a:pt x="1375251" y="4383387"/>
                    </a:lnTo>
                    <a:lnTo>
                      <a:pt x="1386282" y="4379887"/>
                    </a:lnTo>
                    <a:lnTo>
                      <a:pt x="1386282" y="4379887"/>
                    </a:lnTo>
                    <a:lnTo>
                      <a:pt x="1397313" y="4376281"/>
                    </a:lnTo>
                    <a:lnTo>
                      <a:pt x="1397313" y="4376281"/>
                    </a:lnTo>
                    <a:lnTo>
                      <a:pt x="1408344" y="4372569"/>
                    </a:lnTo>
                    <a:lnTo>
                      <a:pt x="1408344" y="4372569"/>
                    </a:lnTo>
                    <a:lnTo>
                      <a:pt x="1419268" y="4368856"/>
                    </a:lnTo>
                    <a:lnTo>
                      <a:pt x="1419268" y="4368856"/>
                    </a:lnTo>
                    <a:lnTo>
                      <a:pt x="1430299" y="4364931"/>
                    </a:lnTo>
                    <a:lnTo>
                      <a:pt x="1430299" y="4364931"/>
                    </a:lnTo>
                    <a:lnTo>
                      <a:pt x="1441330" y="4360901"/>
                    </a:lnTo>
                    <a:lnTo>
                      <a:pt x="1441330" y="4360901"/>
                    </a:lnTo>
                    <a:lnTo>
                      <a:pt x="1452361" y="4356765"/>
                    </a:lnTo>
                    <a:lnTo>
                      <a:pt x="1452361" y="4356765"/>
                    </a:lnTo>
                    <a:lnTo>
                      <a:pt x="1463286" y="4352522"/>
                    </a:lnTo>
                    <a:lnTo>
                      <a:pt x="1463286" y="4352522"/>
                    </a:lnTo>
                    <a:lnTo>
                      <a:pt x="1474317" y="4348173"/>
                    </a:lnTo>
                    <a:lnTo>
                      <a:pt x="1474317" y="4348173"/>
                    </a:lnTo>
                    <a:lnTo>
                      <a:pt x="1485347" y="4343718"/>
                    </a:lnTo>
                    <a:lnTo>
                      <a:pt x="1485347" y="4343718"/>
                    </a:lnTo>
                    <a:lnTo>
                      <a:pt x="1496272" y="4339158"/>
                    </a:lnTo>
                    <a:lnTo>
                      <a:pt x="1496272" y="4339158"/>
                    </a:lnTo>
                    <a:lnTo>
                      <a:pt x="1507303" y="4334491"/>
                    </a:lnTo>
                    <a:lnTo>
                      <a:pt x="1507303" y="4334491"/>
                    </a:lnTo>
                    <a:lnTo>
                      <a:pt x="1518334" y="4329611"/>
                    </a:lnTo>
                    <a:lnTo>
                      <a:pt x="1518334" y="4329611"/>
                    </a:lnTo>
                    <a:lnTo>
                      <a:pt x="1529365" y="4324627"/>
                    </a:lnTo>
                    <a:lnTo>
                      <a:pt x="1529365" y="4324627"/>
                    </a:lnTo>
                    <a:lnTo>
                      <a:pt x="1540290" y="4319536"/>
                    </a:lnTo>
                    <a:lnTo>
                      <a:pt x="1540290" y="4319536"/>
                    </a:lnTo>
                    <a:lnTo>
                      <a:pt x="1551320" y="4314338"/>
                    </a:lnTo>
                    <a:lnTo>
                      <a:pt x="1551320" y="4314338"/>
                    </a:lnTo>
                    <a:lnTo>
                      <a:pt x="1562351" y="4308929"/>
                    </a:lnTo>
                    <a:lnTo>
                      <a:pt x="1562351" y="4308929"/>
                    </a:lnTo>
                    <a:lnTo>
                      <a:pt x="1573382" y="4303413"/>
                    </a:lnTo>
                    <a:lnTo>
                      <a:pt x="1573382" y="4303413"/>
                    </a:lnTo>
                    <a:lnTo>
                      <a:pt x="1584307" y="4297792"/>
                    </a:lnTo>
                    <a:lnTo>
                      <a:pt x="1584307" y="4297792"/>
                    </a:lnTo>
                    <a:lnTo>
                      <a:pt x="1595338" y="4291958"/>
                    </a:lnTo>
                    <a:lnTo>
                      <a:pt x="1595338" y="4291958"/>
                    </a:lnTo>
                    <a:lnTo>
                      <a:pt x="1606369" y="4286018"/>
                    </a:lnTo>
                    <a:lnTo>
                      <a:pt x="1606369" y="4286018"/>
                    </a:lnTo>
                    <a:lnTo>
                      <a:pt x="1617400" y="4279973"/>
                    </a:lnTo>
                    <a:lnTo>
                      <a:pt x="1617400" y="4279973"/>
                    </a:lnTo>
                    <a:lnTo>
                      <a:pt x="1628324" y="4273715"/>
                    </a:lnTo>
                    <a:lnTo>
                      <a:pt x="1628324" y="4273715"/>
                    </a:lnTo>
                    <a:lnTo>
                      <a:pt x="1639355" y="4267245"/>
                    </a:lnTo>
                    <a:lnTo>
                      <a:pt x="1639355" y="4267245"/>
                    </a:lnTo>
                    <a:lnTo>
                      <a:pt x="1650386" y="4260668"/>
                    </a:lnTo>
                    <a:lnTo>
                      <a:pt x="1650386" y="4260668"/>
                    </a:lnTo>
                    <a:lnTo>
                      <a:pt x="1661311" y="4253881"/>
                    </a:lnTo>
                    <a:lnTo>
                      <a:pt x="1661311" y="4253881"/>
                    </a:lnTo>
                    <a:lnTo>
                      <a:pt x="1672342" y="4246880"/>
                    </a:lnTo>
                    <a:lnTo>
                      <a:pt x="1672342" y="4246880"/>
                    </a:lnTo>
                    <a:lnTo>
                      <a:pt x="1683373" y="4239774"/>
                    </a:lnTo>
                    <a:lnTo>
                      <a:pt x="1683373" y="4239774"/>
                    </a:lnTo>
                    <a:lnTo>
                      <a:pt x="1694403" y="4232455"/>
                    </a:lnTo>
                    <a:lnTo>
                      <a:pt x="1694403" y="4232455"/>
                    </a:lnTo>
                    <a:lnTo>
                      <a:pt x="1705328" y="4225030"/>
                    </a:lnTo>
                    <a:lnTo>
                      <a:pt x="1705328" y="4225030"/>
                    </a:lnTo>
                    <a:lnTo>
                      <a:pt x="1716359" y="4217288"/>
                    </a:lnTo>
                    <a:lnTo>
                      <a:pt x="1716359" y="4217288"/>
                    </a:lnTo>
                    <a:lnTo>
                      <a:pt x="1727390" y="4209439"/>
                    </a:lnTo>
                    <a:lnTo>
                      <a:pt x="1727390" y="4209439"/>
                    </a:lnTo>
                    <a:lnTo>
                      <a:pt x="1738421" y="4201378"/>
                    </a:lnTo>
                    <a:lnTo>
                      <a:pt x="1738421" y="4201378"/>
                    </a:lnTo>
                    <a:lnTo>
                      <a:pt x="1749346" y="4193104"/>
                    </a:lnTo>
                    <a:lnTo>
                      <a:pt x="1749346" y="4193104"/>
                    </a:lnTo>
                    <a:lnTo>
                      <a:pt x="1760376" y="4184619"/>
                    </a:lnTo>
                    <a:lnTo>
                      <a:pt x="1760376" y="4184619"/>
                    </a:lnTo>
                    <a:lnTo>
                      <a:pt x="1771407" y="4175922"/>
                    </a:lnTo>
                    <a:lnTo>
                      <a:pt x="1771407" y="4175922"/>
                    </a:lnTo>
                    <a:lnTo>
                      <a:pt x="1782438" y="4167013"/>
                    </a:lnTo>
                    <a:lnTo>
                      <a:pt x="1782438" y="4167013"/>
                    </a:lnTo>
                    <a:lnTo>
                      <a:pt x="1793363" y="4157891"/>
                    </a:lnTo>
                    <a:lnTo>
                      <a:pt x="1793363" y="4157891"/>
                    </a:lnTo>
                    <a:lnTo>
                      <a:pt x="1804394" y="4148557"/>
                    </a:lnTo>
                    <a:lnTo>
                      <a:pt x="1804394" y="4148557"/>
                    </a:lnTo>
                    <a:lnTo>
                      <a:pt x="1815425" y="4139011"/>
                    </a:lnTo>
                    <a:lnTo>
                      <a:pt x="1815425" y="4139011"/>
                    </a:lnTo>
                    <a:lnTo>
                      <a:pt x="1826349" y="4129147"/>
                    </a:lnTo>
                    <a:lnTo>
                      <a:pt x="1826349" y="4129147"/>
                    </a:lnTo>
                    <a:lnTo>
                      <a:pt x="1837380" y="4119071"/>
                    </a:lnTo>
                    <a:lnTo>
                      <a:pt x="1837380" y="4119071"/>
                    </a:lnTo>
                    <a:lnTo>
                      <a:pt x="1848411" y="4108782"/>
                    </a:lnTo>
                    <a:lnTo>
                      <a:pt x="1848411" y="4108782"/>
                    </a:lnTo>
                    <a:lnTo>
                      <a:pt x="1859442" y="4098281"/>
                    </a:lnTo>
                    <a:lnTo>
                      <a:pt x="1859442" y="4098281"/>
                    </a:lnTo>
                    <a:lnTo>
                      <a:pt x="1870367" y="4087463"/>
                    </a:lnTo>
                    <a:lnTo>
                      <a:pt x="1870367" y="4087463"/>
                    </a:lnTo>
                    <a:lnTo>
                      <a:pt x="1881398" y="4076432"/>
                    </a:lnTo>
                    <a:lnTo>
                      <a:pt x="1881398" y="4076432"/>
                    </a:lnTo>
                    <a:lnTo>
                      <a:pt x="1892429" y="4065189"/>
                    </a:lnTo>
                    <a:lnTo>
                      <a:pt x="1892429" y="4065189"/>
                    </a:lnTo>
                    <a:lnTo>
                      <a:pt x="1903459" y="4053628"/>
                    </a:lnTo>
                    <a:lnTo>
                      <a:pt x="1903459" y="4053628"/>
                    </a:lnTo>
                    <a:lnTo>
                      <a:pt x="1914384" y="4041855"/>
                    </a:lnTo>
                    <a:lnTo>
                      <a:pt x="1914384" y="4041855"/>
                    </a:lnTo>
                    <a:lnTo>
                      <a:pt x="1925415" y="4029657"/>
                    </a:lnTo>
                    <a:lnTo>
                      <a:pt x="1925415" y="4029657"/>
                    </a:lnTo>
                    <a:lnTo>
                      <a:pt x="1936446" y="4017354"/>
                    </a:lnTo>
                    <a:lnTo>
                      <a:pt x="1936446" y="4017354"/>
                    </a:lnTo>
                    <a:lnTo>
                      <a:pt x="1947477" y="4004732"/>
                    </a:lnTo>
                    <a:lnTo>
                      <a:pt x="1947477" y="4004732"/>
                    </a:lnTo>
                    <a:lnTo>
                      <a:pt x="1958402" y="3991791"/>
                    </a:lnTo>
                    <a:lnTo>
                      <a:pt x="1958402" y="3991791"/>
                    </a:lnTo>
                    <a:lnTo>
                      <a:pt x="1969433" y="3978533"/>
                    </a:lnTo>
                    <a:lnTo>
                      <a:pt x="1969433" y="3978533"/>
                    </a:lnTo>
                    <a:lnTo>
                      <a:pt x="1980463" y="3964957"/>
                    </a:lnTo>
                    <a:lnTo>
                      <a:pt x="1980463" y="3964957"/>
                    </a:lnTo>
                    <a:lnTo>
                      <a:pt x="1991494" y="3951168"/>
                    </a:lnTo>
                    <a:lnTo>
                      <a:pt x="1991494" y="3951168"/>
                    </a:lnTo>
                    <a:lnTo>
                      <a:pt x="2002419" y="3937062"/>
                    </a:lnTo>
                    <a:lnTo>
                      <a:pt x="2002419" y="3937062"/>
                    </a:lnTo>
                    <a:lnTo>
                      <a:pt x="2013450" y="3922636"/>
                    </a:lnTo>
                    <a:lnTo>
                      <a:pt x="2013450" y="3922636"/>
                    </a:lnTo>
                    <a:lnTo>
                      <a:pt x="2024481" y="3907894"/>
                    </a:lnTo>
                    <a:lnTo>
                      <a:pt x="2024481" y="3907894"/>
                    </a:lnTo>
                    <a:lnTo>
                      <a:pt x="2035406" y="3892832"/>
                    </a:lnTo>
                    <a:lnTo>
                      <a:pt x="2035406" y="3892832"/>
                    </a:lnTo>
                    <a:lnTo>
                      <a:pt x="2046436" y="3877558"/>
                    </a:lnTo>
                    <a:lnTo>
                      <a:pt x="2046436" y="3877558"/>
                    </a:lnTo>
                    <a:lnTo>
                      <a:pt x="2057467" y="3861861"/>
                    </a:lnTo>
                    <a:lnTo>
                      <a:pt x="2057467" y="3861861"/>
                    </a:lnTo>
                    <a:lnTo>
                      <a:pt x="2068498" y="3845845"/>
                    </a:lnTo>
                    <a:lnTo>
                      <a:pt x="2068498" y="3845845"/>
                    </a:lnTo>
                    <a:lnTo>
                      <a:pt x="2079423" y="3829511"/>
                    </a:lnTo>
                    <a:lnTo>
                      <a:pt x="2079423" y="3829511"/>
                    </a:lnTo>
                    <a:lnTo>
                      <a:pt x="2090454" y="3812858"/>
                    </a:lnTo>
                    <a:lnTo>
                      <a:pt x="2090454" y="3812858"/>
                    </a:lnTo>
                    <a:lnTo>
                      <a:pt x="2101484" y="3795782"/>
                    </a:lnTo>
                    <a:lnTo>
                      <a:pt x="2101484" y="3795782"/>
                    </a:lnTo>
                    <a:lnTo>
                      <a:pt x="2112515" y="3778493"/>
                    </a:lnTo>
                    <a:lnTo>
                      <a:pt x="2112515" y="3778493"/>
                    </a:lnTo>
                    <a:lnTo>
                      <a:pt x="2123440" y="3760780"/>
                    </a:lnTo>
                    <a:lnTo>
                      <a:pt x="2123440" y="3760780"/>
                    </a:lnTo>
                    <a:lnTo>
                      <a:pt x="2134471" y="3742855"/>
                    </a:lnTo>
                    <a:lnTo>
                      <a:pt x="2134471" y="3742855"/>
                    </a:lnTo>
                    <a:lnTo>
                      <a:pt x="2145502" y="3724505"/>
                    </a:lnTo>
                    <a:lnTo>
                      <a:pt x="2145502" y="3724505"/>
                    </a:lnTo>
                    <a:lnTo>
                      <a:pt x="2156533" y="3705732"/>
                    </a:lnTo>
                    <a:lnTo>
                      <a:pt x="2156533" y="3705732"/>
                    </a:lnTo>
                    <a:lnTo>
                      <a:pt x="2167458" y="3686746"/>
                    </a:lnTo>
                    <a:lnTo>
                      <a:pt x="2167458" y="3686746"/>
                    </a:lnTo>
                    <a:lnTo>
                      <a:pt x="2178488" y="3667336"/>
                    </a:lnTo>
                    <a:lnTo>
                      <a:pt x="2178488" y="3667336"/>
                    </a:lnTo>
                    <a:lnTo>
                      <a:pt x="2189519" y="3647501"/>
                    </a:lnTo>
                    <a:lnTo>
                      <a:pt x="2189519" y="3647501"/>
                    </a:lnTo>
                    <a:lnTo>
                      <a:pt x="2200444" y="3627455"/>
                    </a:lnTo>
                    <a:lnTo>
                      <a:pt x="2200444" y="3627455"/>
                    </a:lnTo>
                    <a:lnTo>
                      <a:pt x="2211475" y="3606985"/>
                    </a:lnTo>
                    <a:lnTo>
                      <a:pt x="2211475" y="3606985"/>
                    </a:lnTo>
                    <a:lnTo>
                      <a:pt x="2222506" y="3586195"/>
                    </a:lnTo>
                    <a:lnTo>
                      <a:pt x="2222506" y="3586195"/>
                    </a:lnTo>
                    <a:lnTo>
                      <a:pt x="2233537" y="3564982"/>
                    </a:lnTo>
                    <a:lnTo>
                      <a:pt x="2233537" y="3564982"/>
                    </a:lnTo>
                    <a:lnTo>
                      <a:pt x="2244461" y="3543451"/>
                    </a:lnTo>
                    <a:lnTo>
                      <a:pt x="2244461" y="3543451"/>
                    </a:lnTo>
                    <a:lnTo>
                      <a:pt x="2255492" y="3521601"/>
                    </a:lnTo>
                    <a:lnTo>
                      <a:pt x="2255492" y="3521601"/>
                    </a:lnTo>
                    <a:lnTo>
                      <a:pt x="2266523" y="3499327"/>
                    </a:lnTo>
                    <a:lnTo>
                      <a:pt x="2266523" y="3499327"/>
                    </a:lnTo>
                    <a:lnTo>
                      <a:pt x="2277554" y="3476735"/>
                    </a:lnTo>
                    <a:lnTo>
                      <a:pt x="2277554" y="3476735"/>
                    </a:lnTo>
                    <a:lnTo>
                      <a:pt x="2288479" y="3453825"/>
                    </a:lnTo>
                    <a:lnTo>
                      <a:pt x="2288479" y="3453825"/>
                    </a:lnTo>
                    <a:lnTo>
                      <a:pt x="2299510" y="3430491"/>
                    </a:lnTo>
                    <a:lnTo>
                      <a:pt x="2299510" y="3430491"/>
                    </a:lnTo>
                    <a:lnTo>
                      <a:pt x="2310541" y="3406838"/>
                    </a:lnTo>
                    <a:lnTo>
                      <a:pt x="2310541" y="3406838"/>
                    </a:lnTo>
                    <a:lnTo>
                      <a:pt x="2321571" y="3382867"/>
                    </a:lnTo>
                    <a:lnTo>
                      <a:pt x="2321571" y="3382867"/>
                    </a:lnTo>
                    <a:lnTo>
                      <a:pt x="2332496" y="3358578"/>
                    </a:lnTo>
                    <a:lnTo>
                      <a:pt x="2332496" y="3358578"/>
                    </a:lnTo>
                    <a:lnTo>
                      <a:pt x="2343527" y="3333865"/>
                    </a:lnTo>
                    <a:lnTo>
                      <a:pt x="2343527" y="3333865"/>
                    </a:lnTo>
                    <a:lnTo>
                      <a:pt x="2354558" y="3308833"/>
                    </a:lnTo>
                    <a:lnTo>
                      <a:pt x="2354558" y="3308833"/>
                    </a:lnTo>
                    <a:lnTo>
                      <a:pt x="2365483" y="3283483"/>
                    </a:lnTo>
                    <a:lnTo>
                      <a:pt x="2365483" y="3283483"/>
                    </a:lnTo>
                    <a:lnTo>
                      <a:pt x="2376514" y="3257709"/>
                    </a:lnTo>
                    <a:lnTo>
                      <a:pt x="2376514" y="3257709"/>
                    </a:lnTo>
                    <a:lnTo>
                      <a:pt x="2387544" y="3231723"/>
                    </a:lnTo>
                    <a:lnTo>
                      <a:pt x="2387544" y="3231723"/>
                    </a:lnTo>
                    <a:lnTo>
                      <a:pt x="2398575" y="3205312"/>
                    </a:lnTo>
                    <a:lnTo>
                      <a:pt x="2398575" y="3205312"/>
                    </a:lnTo>
                    <a:lnTo>
                      <a:pt x="2409500" y="3178690"/>
                    </a:lnTo>
                    <a:lnTo>
                      <a:pt x="2409500" y="3178690"/>
                    </a:lnTo>
                    <a:lnTo>
                      <a:pt x="2420531" y="3151643"/>
                    </a:lnTo>
                    <a:lnTo>
                      <a:pt x="2420531" y="3151643"/>
                    </a:lnTo>
                    <a:lnTo>
                      <a:pt x="2431562" y="3124385"/>
                    </a:lnTo>
                    <a:lnTo>
                      <a:pt x="2431562" y="3124385"/>
                    </a:lnTo>
                    <a:lnTo>
                      <a:pt x="2442593" y="3096701"/>
                    </a:lnTo>
                    <a:lnTo>
                      <a:pt x="2442593" y="3096701"/>
                    </a:lnTo>
                    <a:lnTo>
                      <a:pt x="2453517" y="3068805"/>
                    </a:lnTo>
                    <a:lnTo>
                      <a:pt x="2453517" y="3068805"/>
                    </a:lnTo>
                    <a:lnTo>
                      <a:pt x="2464548" y="3040698"/>
                    </a:lnTo>
                    <a:lnTo>
                      <a:pt x="2464548" y="3040698"/>
                    </a:lnTo>
                    <a:lnTo>
                      <a:pt x="2475579" y="3012167"/>
                    </a:lnTo>
                    <a:lnTo>
                      <a:pt x="2475579" y="3012167"/>
                    </a:lnTo>
                    <a:lnTo>
                      <a:pt x="2486610" y="2983423"/>
                    </a:lnTo>
                    <a:lnTo>
                      <a:pt x="2486610" y="2983423"/>
                    </a:lnTo>
                    <a:lnTo>
                      <a:pt x="2497535" y="2954361"/>
                    </a:lnTo>
                    <a:lnTo>
                      <a:pt x="2497535" y="2954361"/>
                    </a:lnTo>
                    <a:lnTo>
                      <a:pt x="2508566" y="2925086"/>
                    </a:lnTo>
                    <a:lnTo>
                      <a:pt x="2508566" y="2925086"/>
                    </a:lnTo>
                    <a:lnTo>
                      <a:pt x="2519597" y="2895600"/>
                    </a:lnTo>
                    <a:lnTo>
                      <a:pt x="2519597" y="2895600"/>
                    </a:lnTo>
                    <a:lnTo>
                      <a:pt x="2530628" y="2865795"/>
                    </a:lnTo>
                    <a:lnTo>
                      <a:pt x="2530628" y="2865795"/>
                    </a:lnTo>
                    <a:lnTo>
                      <a:pt x="2541552" y="2835779"/>
                    </a:lnTo>
                    <a:lnTo>
                      <a:pt x="2541552" y="2835779"/>
                    </a:lnTo>
                    <a:lnTo>
                      <a:pt x="2552583" y="2805550"/>
                    </a:lnTo>
                    <a:lnTo>
                      <a:pt x="2552583" y="2805550"/>
                    </a:lnTo>
                    <a:lnTo>
                      <a:pt x="2563614" y="2775109"/>
                    </a:lnTo>
                    <a:lnTo>
                      <a:pt x="2563614" y="2775109"/>
                    </a:lnTo>
                    <a:lnTo>
                      <a:pt x="2574539" y="2744456"/>
                    </a:lnTo>
                    <a:lnTo>
                      <a:pt x="2574539" y="2744456"/>
                    </a:lnTo>
                    <a:lnTo>
                      <a:pt x="2585570" y="2713591"/>
                    </a:lnTo>
                    <a:lnTo>
                      <a:pt x="2585570" y="2713591"/>
                    </a:lnTo>
                    <a:lnTo>
                      <a:pt x="2596601" y="2682514"/>
                    </a:lnTo>
                    <a:lnTo>
                      <a:pt x="2596601" y="2682514"/>
                    </a:lnTo>
                    <a:lnTo>
                      <a:pt x="2607631" y="2651330"/>
                    </a:lnTo>
                    <a:lnTo>
                      <a:pt x="2607631" y="2651330"/>
                    </a:lnTo>
                    <a:lnTo>
                      <a:pt x="2618556" y="2620041"/>
                    </a:lnTo>
                    <a:lnTo>
                      <a:pt x="2618556" y="2620041"/>
                    </a:lnTo>
                    <a:lnTo>
                      <a:pt x="2629587" y="2588539"/>
                    </a:lnTo>
                    <a:lnTo>
                      <a:pt x="2629587" y="2588539"/>
                    </a:lnTo>
                    <a:lnTo>
                      <a:pt x="2640618" y="2556932"/>
                    </a:lnTo>
                    <a:lnTo>
                      <a:pt x="2640618" y="2556932"/>
                    </a:lnTo>
                    <a:lnTo>
                      <a:pt x="2651649" y="2525112"/>
                    </a:lnTo>
                    <a:lnTo>
                      <a:pt x="2651649" y="2525112"/>
                    </a:lnTo>
                    <a:lnTo>
                      <a:pt x="2662574" y="2493292"/>
                    </a:lnTo>
                    <a:lnTo>
                      <a:pt x="2662574" y="2493292"/>
                    </a:lnTo>
                    <a:lnTo>
                      <a:pt x="2673604" y="2461260"/>
                    </a:lnTo>
                    <a:lnTo>
                      <a:pt x="2673604" y="2461260"/>
                    </a:lnTo>
                    <a:lnTo>
                      <a:pt x="2684635" y="2429228"/>
                    </a:lnTo>
                    <a:lnTo>
                      <a:pt x="2684635" y="2429228"/>
                    </a:lnTo>
                    <a:lnTo>
                      <a:pt x="2695666" y="2397090"/>
                    </a:lnTo>
                    <a:lnTo>
                      <a:pt x="2695666" y="2397090"/>
                    </a:lnTo>
                    <a:lnTo>
                      <a:pt x="2706591" y="2364952"/>
                    </a:lnTo>
                    <a:lnTo>
                      <a:pt x="2706591" y="2364952"/>
                    </a:lnTo>
                    <a:lnTo>
                      <a:pt x="2717621" y="2332708"/>
                    </a:lnTo>
                    <a:lnTo>
                      <a:pt x="2717621" y="2332708"/>
                    </a:lnTo>
                    <a:lnTo>
                      <a:pt x="2728652" y="2300464"/>
                    </a:lnTo>
                    <a:lnTo>
                      <a:pt x="2728652" y="2300464"/>
                    </a:lnTo>
                    <a:lnTo>
                      <a:pt x="2739577" y="2268220"/>
                    </a:lnTo>
                    <a:lnTo>
                      <a:pt x="2739577" y="2268220"/>
                    </a:lnTo>
                    <a:lnTo>
                      <a:pt x="2750608" y="2235870"/>
                    </a:lnTo>
                    <a:lnTo>
                      <a:pt x="2750608" y="2235870"/>
                    </a:lnTo>
                    <a:lnTo>
                      <a:pt x="2761639" y="2203626"/>
                    </a:lnTo>
                    <a:lnTo>
                      <a:pt x="2761639" y="2203626"/>
                    </a:lnTo>
                    <a:lnTo>
                      <a:pt x="2772670" y="2171382"/>
                    </a:lnTo>
                    <a:lnTo>
                      <a:pt x="2772670" y="2171382"/>
                    </a:lnTo>
                    <a:lnTo>
                      <a:pt x="2783595" y="2139138"/>
                    </a:lnTo>
                    <a:lnTo>
                      <a:pt x="2783595" y="2139138"/>
                    </a:lnTo>
                    <a:lnTo>
                      <a:pt x="2794625" y="2106894"/>
                    </a:lnTo>
                    <a:lnTo>
                      <a:pt x="2794625" y="2106894"/>
                    </a:lnTo>
                    <a:lnTo>
                      <a:pt x="2805656" y="2074756"/>
                    </a:lnTo>
                    <a:lnTo>
                      <a:pt x="2805656" y="2074756"/>
                    </a:lnTo>
                    <a:lnTo>
                      <a:pt x="2816687" y="2042724"/>
                    </a:lnTo>
                    <a:lnTo>
                      <a:pt x="2816687" y="2042724"/>
                    </a:lnTo>
                    <a:lnTo>
                      <a:pt x="2827612" y="2010798"/>
                    </a:lnTo>
                    <a:lnTo>
                      <a:pt x="2827612" y="2010798"/>
                    </a:lnTo>
                    <a:lnTo>
                      <a:pt x="2838643" y="1978872"/>
                    </a:lnTo>
                    <a:lnTo>
                      <a:pt x="2838643" y="1978872"/>
                    </a:lnTo>
                    <a:lnTo>
                      <a:pt x="2849674" y="1947158"/>
                    </a:lnTo>
                    <a:lnTo>
                      <a:pt x="2849674" y="1947158"/>
                    </a:lnTo>
                    <a:lnTo>
                      <a:pt x="2860705" y="1915551"/>
                    </a:lnTo>
                    <a:lnTo>
                      <a:pt x="2860705" y="1915551"/>
                    </a:lnTo>
                    <a:lnTo>
                      <a:pt x="2871629" y="1884049"/>
                    </a:lnTo>
                    <a:lnTo>
                      <a:pt x="2871629" y="1884049"/>
                    </a:lnTo>
                    <a:lnTo>
                      <a:pt x="2882660" y="1852654"/>
                    </a:lnTo>
                    <a:lnTo>
                      <a:pt x="2882660" y="1852654"/>
                    </a:lnTo>
                    <a:lnTo>
                      <a:pt x="2893691" y="1821470"/>
                    </a:lnTo>
                    <a:lnTo>
                      <a:pt x="2893691" y="1821470"/>
                    </a:lnTo>
                    <a:lnTo>
                      <a:pt x="2904616" y="1790499"/>
                    </a:lnTo>
                    <a:lnTo>
                      <a:pt x="2904616" y="1790499"/>
                    </a:lnTo>
                    <a:lnTo>
                      <a:pt x="2915647" y="1759634"/>
                    </a:lnTo>
                    <a:lnTo>
                      <a:pt x="2915647" y="1759634"/>
                    </a:lnTo>
                    <a:lnTo>
                      <a:pt x="2926678" y="1728981"/>
                    </a:lnTo>
                    <a:lnTo>
                      <a:pt x="2926678" y="1728981"/>
                    </a:lnTo>
                    <a:lnTo>
                      <a:pt x="2937708" y="1698540"/>
                    </a:lnTo>
                    <a:lnTo>
                      <a:pt x="2937708" y="1698540"/>
                    </a:lnTo>
                    <a:lnTo>
                      <a:pt x="2948633" y="1668311"/>
                    </a:lnTo>
                    <a:lnTo>
                      <a:pt x="2948633" y="1668311"/>
                    </a:lnTo>
                    <a:lnTo>
                      <a:pt x="2959664" y="1638295"/>
                    </a:lnTo>
                    <a:lnTo>
                      <a:pt x="2959664" y="1638295"/>
                    </a:lnTo>
                    <a:lnTo>
                      <a:pt x="2970695" y="1608490"/>
                    </a:lnTo>
                    <a:lnTo>
                      <a:pt x="2970695" y="1608490"/>
                    </a:lnTo>
                    <a:lnTo>
                      <a:pt x="2981726" y="1579004"/>
                    </a:lnTo>
                    <a:lnTo>
                      <a:pt x="2981726" y="1579004"/>
                    </a:lnTo>
                    <a:lnTo>
                      <a:pt x="2992651" y="1549623"/>
                    </a:lnTo>
                    <a:lnTo>
                      <a:pt x="2992651" y="1549623"/>
                    </a:lnTo>
                    <a:lnTo>
                      <a:pt x="3003681" y="1520667"/>
                    </a:lnTo>
                    <a:lnTo>
                      <a:pt x="3003681" y="1520667"/>
                    </a:lnTo>
                    <a:lnTo>
                      <a:pt x="3014712" y="1491923"/>
                    </a:lnTo>
                    <a:lnTo>
                      <a:pt x="3014712" y="1491923"/>
                    </a:lnTo>
                    <a:lnTo>
                      <a:pt x="3025743" y="1463392"/>
                    </a:lnTo>
                    <a:lnTo>
                      <a:pt x="3025743" y="1463392"/>
                    </a:lnTo>
                    <a:lnTo>
                      <a:pt x="3036668" y="1435178"/>
                    </a:lnTo>
                    <a:lnTo>
                      <a:pt x="3036668" y="1435178"/>
                    </a:lnTo>
                    <a:lnTo>
                      <a:pt x="3047699" y="1407283"/>
                    </a:lnTo>
                    <a:lnTo>
                      <a:pt x="3047699" y="1407283"/>
                    </a:lnTo>
                    <a:lnTo>
                      <a:pt x="3058730" y="1379706"/>
                    </a:lnTo>
                    <a:lnTo>
                      <a:pt x="3058730" y="1379706"/>
                    </a:lnTo>
                    <a:lnTo>
                      <a:pt x="3069761" y="1352341"/>
                    </a:lnTo>
                    <a:lnTo>
                      <a:pt x="3069761" y="1352341"/>
                    </a:lnTo>
                    <a:lnTo>
                      <a:pt x="3080685" y="1325400"/>
                    </a:lnTo>
                    <a:lnTo>
                      <a:pt x="3080685" y="1325400"/>
                    </a:lnTo>
                    <a:lnTo>
                      <a:pt x="3091716" y="1298671"/>
                    </a:lnTo>
                    <a:lnTo>
                      <a:pt x="3091716" y="1298671"/>
                    </a:lnTo>
                    <a:lnTo>
                      <a:pt x="3102747" y="1272367"/>
                    </a:lnTo>
                    <a:lnTo>
                      <a:pt x="3102747" y="1272367"/>
                    </a:lnTo>
                    <a:lnTo>
                      <a:pt x="3113672" y="1246275"/>
                    </a:lnTo>
                    <a:lnTo>
                      <a:pt x="3113672" y="1246275"/>
                    </a:lnTo>
                    <a:lnTo>
                      <a:pt x="3124703" y="1220607"/>
                    </a:lnTo>
                    <a:lnTo>
                      <a:pt x="3124703" y="1220607"/>
                    </a:lnTo>
                    <a:lnTo>
                      <a:pt x="3135734" y="1195257"/>
                    </a:lnTo>
                    <a:lnTo>
                      <a:pt x="3135734" y="1195257"/>
                    </a:lnTo>
                    <a:lnTo>
                      <a:pt x="3146765" y="1170226"/>
                    </a:lnTo>
                    <a:lnTo>
                      <a:pt x="3146765" y="1170226"/>
                    </a:lnTo>
                    <a:lnTo>
                      <a:pt x="3157689" y="1145512"/>
                    </a:lnTo>
                    <a:lnTo>
                      <a:pt x="3157689" y="1145512"/>
                    </a:lnTo>
                    <a:lnTo>
                      <a:pt x="3168720" y="1121223"/>
                    </a:lnTo>
                    <a:lnTo>
                      <a:pt x="3168720" y="1121223"/>
                    </a:lnTo>
                    <a:lnTo>
                      <a:pt x="3179751" y="1097146"/>
                    </a:lnTo>
                    <a:lnTo>
                      <a:pt x="3179751" y="1097146"/>
                    </a:lnTo>
                    <a:lnTo>
                      <a:pt x="3190782" y="1073493"/>
                    </a:lnTo>
                    <a:lnTo>
                      <a:pt x="3190782" y="1073493"/>
                    </a:lnTo>
                    <a:lnTo>
                      <a:pt x="3201707" y="1050265"/>
                    </a:lnTo>
                    <a:lnTo>
                      <a:pt x="3201707" y="1050265"/>
                    </a:lnTo>
                    <a:lnTo>
                      <a:pt x="3212738" y="1027249"/>
                    </a:lnTo>
                    <a:lnTo>
                      <a:pt x="3212738" y="1027249"/>
                    </a:lnTo>
                    <a:lnTo>
                      <a:pt x="3223768" y="1004656"/>
                    </a:lnTo>
                    <a:lnTo>
                      <a:pt x="3223768" y="1004656"/>
                    </a:lnTo>
                    <a:lnTo>
                      <a:pt x="3234799" y="982489"/>
                    </a:lnTo>
                    <a:lnTo>
                      <a:pt x="3234799" y="982489"/>
                    </a:lnTo>
                    <a:lnTo>
                      <a:pt x="3245724" y="960533"/>
                    </a:lnTo>
                    <a:lnTo>
                      <a:pt x="3245724" y="960533"/>
                    </a:lnTo>
                    <a:lnTo>
                      <a:pt x="3256755" y="939002"/>
                    </a:lnTo>
                    <a:lnTo>
                      <a:pt x="3256755" y="939002"/>
                    </a:lnTo>
                    <a:lnTo>
                      <a:pt x="3267786" y="917895"/>
                    </a:lnTo>
                    <a:lnTo>
                      <a:pt x="3267786" y="917895"/>
                    </a:lnTo>
                    <a:lnTo>
                      <a:pt x="3278711" y="897106"/>
                    </a:lnTo>
                    <a:lnTo>
                      <a:pt x="3278711" y="897106"/>
                    </a:lnTo>
                    <a:lnTo>
                      <a:pt x="3289741" y="876635"/>
                    </a:lnTo>
                    <a:lnTo>
                      <a:pt x="3289741" y="876635"/>
                    </a:lnTo>
                    <a:lnTo>
                      <a:pt x="3300772" y="856482"/>
                    </a:lnTo>
                    <a:lnTo>
                      <a:pt x="3300772" y="856482"/>
                    </a:lnTo>
                    <a:lnTo>
                      <a:pt x="3311803" y="836754"/>
                    </a:lnTo>
                    <a:lnTo>
                      <a:pt x="3311803" y="836754"/>
                    </a:lnTo>
                    <a:lnTo>
                      <a:pt x="3322728" y="817344"/>
                    </a:lnTo>
                    <a:lnTo>
                      <a:pt x="3322728" y="817344"/>
                    </a:lnTo>
                    <a:lnTo>
                      <a:pt x="3333759" y="798252"/>
                    </a:lnTo>
                    <a:lnTo>
                      <a:pt x="3333759" y="798252"/>
                    </a:lnTo>
                    <a:lnTo>
                      <a:pt x="3344789" y="779584"/>
                    </a:lnTo>
                    <a:lnTo>
                      <a:pt x="3344789" y="779584"/>
                    </a:lnTo>
                    <a:lnTo>
                      <a:pt x="3355820" y="761235"/>
                    </a:lnTo>
                    <a:lnTo>
                      <a:pt x="3355820" y="761235"/>
                    </a:lnTo>
                    <a:lnTo>
                      <a:pt x="3366745" y="743204"/>
                    </a:lnTo>
                    <a:lnTo>
                      <a:pt x="3366745" y="743204"/>
                    </a:lnTo>
                    <a:lnTo>
                      <a:pt x="3377776" y="725597"/>
                    </a:lnTo>
                    <a:lnTo>
                      <a:pt x="3377776" y="725597"/>
                    </a:lnTo>
                    <a:lnTo>
                      <a:pt x="3388807" y="708202"/>
                    </a:lnTo>
                    <a:lnTo>
                      <a:pt x="3388807" y="708202"/>
                    </a:lnTo>
                    <a:lnTo>
                      <a:pt x="3399838" y="691232"/>
                    </a:lnTo>
                    <a:lnTo>
                      <a:pt x="3399838" y="691232"/>
                    </a:lnTo>
                    <a:lnTo>
                      <a:pt x="3410762" y="674579"/>
                    </a:lnTo>
                    <a:lnTo>
                      <a:pt x="3410762" y="674579"/>
                    </a:lnTo>
                    <a:lnTo>
                      <a:pt x="3421793" y="658245"/>
                    </a:lnTo>
                    <a:lnTo>
                      <a:pt x="3421793" y="658245"/>
                    </a:lnTo>
                    <a:lnTo>
                      <a:pt x="3432824" y="642229"/>
                    </a:lnTo>
                    <a:lnTo>
                      <a:pt x="3432824" y="642229"/>
                    </a:lnTo>
                    <a:lnTo>
                      <a:pt x="3443749" y="626531"/>
                    </a:lnTo>
                    <a:lnTo>
                      <a:pt x="3443749" y="626531"/>
                    </a:lnTo>
                    <a:lnTo>
                      <a:pt x="3454780" y="611152"/>
                    </a:lnTo>
                    <a:lnTo>
                      <a:pt x="3454780" y="611152"/>
                    </a:lnTo>
                    <a:lnTo>
                      <a:pt x="3465811" y="596091"/>
                    </a:lnTo>
                    <a:lnTo>
                      <a:pt x="3465811" y="596091"/>
                    </a:lnTo>
                    <a:lnTo>
                      <a:pt x="3476842" y="581453"/>
                    </a:lnTo>
                    <a:lnTo>
                      <a:pt x="3476842" y="581453"/>
                    </a:lnTo>
                    <a:lnTo>
                      <a:pt x="3487766" y="567029"/>
                    </a:lnTo>
                    <a:lnTo>
                      <a:pt x="3487766" y="567029"/>
                    </a:lnTo>
                    <a:lnTo>
                      <a:pt x="3498797" y="552816"/>
                    </a:lnTo>
                    <a:lnTo>
                      <a:pt x="3498797" y="552816"/>
                    </a:lnTo>
                    <a:lnTo>
                      <a:pt x="3509828" y="539027"/>
                    </a:lnTo>
                    <a:lnTo>
                      <a:pt x="3509828" y="539027"/>
                    </a:lnTo>
                    <a:lnTo>
                      <a:pt x="3520859" y="525557"/>
                    </a:lnTo>
                    <a:lnTo>
                      <a:pt x="3520859" y="525557"/>
                    </a:lnTo>
                    <a:lnTo>
                      <a:pt x="3531784" y="512299"/>
                    </a:lnTo>
                    <a:lnTo>
                      <a:pt x="3531784" y="512299"/>
                    </a:lnTo>
                    <a:lnTo>
                      <a:pt x="3542815" y="499358"/>
                    </a:lnTo>
                    <a:lnTo>
                      <a:pt x="3542815" y="499358"/>
                    </a:lnTo>
                    <a:lnTo>
                      <a:pt x="3553846" y="486737"/>
                    </a:lnTo>
                    <a:lnTo>
                      <a:pt x="3553846" y="486737"/>
                    </a:lnTo>
                    <a:lnTo>
                      <a:pt x="3564876" y="474327"/>
                    </a:lnTo>
                    <a:lnTo>
                      <a:pt x="3564876" y="474327"/>
                    </a:lnTo>
                    <a:lnTo>
                      <a:pt x="3575801" y="462235"/>
                    </a:lnTo>
                    <a:lnTo>
                      <a:pt x="3575801" y="462235"/>
                    </a:lnTo>
                    <a:lnTo>
                      <a:pt x="3586832" y="450462"/>
                    </a:lnTo>
                    <a:lnTo>
                      <a:pt x="3586832" y="450462"/>
                    </a:lnTo>
                    <a:lnTo>
                      <a:pt x="3597863" y="438901"/>
                    </a:lnTo>
                    <a:lnTo>
                      <a:pt x="3597863" y="438901"/>
                    </a:lnTo>
                    <a:lnTo>
                      <a:pt x="3608894" y="427552"/>
                    </a:lnTo>
                    <a:lnTo>
                      <a:pt x="3608894" y="427552"/>
                    </a:lnTo>
                    <a:lnTo>
                      <a:pt x="3619819" y="416521"/>
                    </a:lnTo>
                    <a:lnTo>
                      <a:pt x="3619819" y="416521"/>
                    </a:lnTo>
                    <a:lnTo>
                      <a:pt x="3630849" y="405702"/>
                    </a:lnTo>
                    <a:lnTo>
                      <a:pt x="3630849" y="405702"/>
                    </a:lnTo>
                    <a:lnTo>
                      <a:pt x="3641880" y="395202"/>
                    </a:lnTo>
                    <a:lnTo>
                      <a:pt x="3641880" y="395202"/>
                    </a:lnTo>
                    <a:lnTo>
                      <a:pt x="3652805" y="384913"/>
                    </a:lnTo>
                    <a:lnTo>
                      <a:pt x="3652805" y="384913"/>
                    </a:lnTo>
                    <a:lnTo>
                      <a:pt x="3663836" y="374837"/>
                    </a:lnTo>
                    <a:lnTo>
                      <a:pt x="3663836" y="374837"/>
                    </a:lnTo>
                    <a:lnTo>
                      <a:pt x="3674867" y="365079"/>
                    </a:lnTo>
                    <a:lnTo>
                      <a:pt x="3674867" y="365079"/>
                    </a:lnTo>
                    <a:lnTo>
                      <a:pt x="3685898" y="355533"/>
                    </a:lnTo>
                    <a:lnTo>
                      <a:pt x="3685898" y="355533"/>
                    </a:lnTo>
                    <a:lnTo>
                      <a:pt x="3696822" y="346199"/>
                    </a:lnTo>
                    <a:lnTo>
                      <a:pt x="3696822" y="346199"/>
                    </a:lnTo>
                    <a:lnTo>
                      <a:pt x="3707853" y="337077"/>
                    </a:lnTo>
                    <a:lnTo>
                      <a:pt x="3707853" y="337077"/>
                    </a:lnTo>
                    <a:lnTo>
                      <a:pt x="3718884" y="328168"/>
                    </a:lnTo>
                    <a:lnTo>
                      <a:pt x="3718884" y="328168"/>
                    </a:lnTo>
                    <a:lnTo>
                      <a:pt x="3729915" y="319471"/>
                    </a:lnTo>
                    <a:lnTo>
                      <a:pt x="3729915" y="319471"/>
                    </a:lnTo>
                    <a:lnTo>
                      <a:pt x="3740840" y="310985"/>
                    </a:lnTo>
                    <a:lnTo>
                      <a:pt x="3740840" y="310985"/>
                    </a:lnTo>
                    <a:lnTo>
                      <a:pt x="3751871" y="302712"/>
                    </a:lnTo>
                    <a:lnTo>
                      <a:pt x="3751871" y="302712"/>
                    </a:lnTo>
                    <a:lnTo>
                      <a:pt x="3762902" y="294651"/>
                    </a:lnTo>
                    <a:lnTo>
                      <a:pt x="3762902" y="294651"/>
                    </a:lnTo>
                    <a:lnTo>
                      <a:pt x="3773932" y="286696"/>
                    </a:lnTo>
                    <a:lnTo>
                      <a:pt x="3773932" y="286696"/>
                    </a:lnTo>
                    <a:lnTo>
                      <a:pt x="3784857" y="279059"/>
                    </a:lnTo>
                    <a:lnTo>
                      <a:pt x="3784857" y="279059"/>
                    </a:lnTo>
                    <a:lnTo>
                      <a:pt x="3795888" y="271529"/>
                    </a:lnTo>
                    <a:lnTo>
                      <a:pt x="3795888" y="271529"/>
                    </a:lnTo>
                    <a:lnTo>
                      <a:pt x="3806919" y="264210"/>
                    </a:lnTo>
                    <a:lnTo>
                      <a:pt x="3806919" y="264210"/>
                    </a:lnTo>
                    <a:lnTo>
                      <a:pt x="3817844" y="257104"/>
                    </a:lnTo>
                    <a:lnTo>
                      <a:pt x="3817844" y="257104"/>
                    </a:lnTo>
                    <a:lnTo>
                      <a:pt x="3828875" y="250210"/>
                    </a:lnTo>
                    <a:lnTo>
                      <a:pt x="3828875" y="250210"/>
                    </a:lnTo>
                    <a:lnTo>
                      <a:pt x="3839905" y="243421"/>
                    </a:lnTo>
                    <a:lnTo>
                      <a:pt x="3839905" y="243421"/>
                    </a:lnTo>
                    <a:lnTo>
                      <a:pt x="3850936" y="236845"/>
                    </a:lnTo>
                    <a:lnTo>
                      <a:pt x="3850936" y="236845"/>
                    </a:lnTo>
                    <a:lnTo>
                      <a:pt x="3861861" y="230375"/>
                    </a:lnTo>
                    <a:lnTo>
                      <a:pt x="3861861" y="230375"/>
                    </a:lnTo>
                    <a:lnTo>
                      <a:pt x="3872892" y="224117"/>
                    </a:lnTo>
                    <a:lnTo>
                      <a:pt x="3872892" y="224117"/>
                    </a:lnTo>
                    <a:lnTo>
                      <a:pt x="3883923" y="217966"/>
                    </a:lnTo>
                    <a:lnTo>
                      <a:pt x="3883923" y="217966"/>
                    </a:lnTo>
                    <a:lnTo>
                      <a:pt x="3894953" y="212026"/>
                    </a:lnTo>
                    <a:lnTo>
                      <a:pt x="3894953" y="212026"/>
                    </a:lnTo>
                    <a:lnTo>
                      <a:pt x="3905879" y="206192"/>
                    </a:lnTo>
                    <a:lnTo>
                      <a:pt x="3905879" y="206192"/>
                    </a:lnTo>
                    <a:lnTo>
                      <a:pt x="3916909" y="200571"/>
                    </a:lnTo>
                    <a:lnTo>
                      <a:pt x="3916909" y="200571"/>
                    </a:lnTo>
                    <a:lnTo>
                      <a:pt x="3927940" y="195055"/>
                    </a:lnTo>
                    <a:lnTo>
                      <a:pt x="3927940" y="195055"/>
                    </a:lnTo>
                    <a:lnTo>
                      <a:pt x="3938971" y="189752"/>
                    </a:lnTo>
                    <a:lnTo>
                      <a:pt x="3938971" y="189752"/>
                    </a:lnTo>
                    <a:lnTo>
                      <a:pt x="3949896" y="184449"/>
                    </a:lnTo>
                    <a:lnTo>
                      <a:pt x="3949896" y="184449"/>
                    </a:lnTo>
                    <a:lnTo>
                      <a:pt x="3960926" y="179357"/>
                    </a:lnTo>
                    <a:lnTo>
                      <a:pt x="3960926" y="179357"/>
                    </a:lnTo>
                    <a:lnTo>
                      <a:pt x="3971957" y="174372"/>
                    </a:lnTo>
                    <a:lnTo>
                      <a:pt x="3971957" y="174372"/>
                    </a:lnTo>
                    <a:lnTo>
                      <a:pt x="3982882" y="169599"/>
                    </a:lnTo>
                    <a:lnTo>
                      <a:pt x="3982882" y="169599"/>
                    </a:lnTo>
                    <a:lnTo>
                      <a:pt x="3993913" y="164933"/>
                    </a:lnTo>
                    <a:lnTo>
                      <a:pt x="3993913" y="164933"/>
                    </a:lnTo>
                    <a:lnTo>
                      <a:pt x="4004944" y="160266"/>
                    </a:lnTo>
                    <a:lnTo>
                      <a:pt x="4004944" y="160266"/>
                    </a:lnTo>
                    <a:lnTo>
                      <a:pt x="4015975" y="155811"/>
                    </a:lnTo>
                    <a:lnTo>
                      <a:pt x="4015975" y="155811"/>
                    </a:lnTo>
                    <a:lnTo>
                      <a:pt x="4026899" y="151462"/>
                    </a:lnTo>
                    <a:lnTo>
                      <a:pt x="4026899" y="151462"/>
                    </a:lnTo>
                    <a:lnTo>
                      <a:pt x="4037930" y="147219"/>
                    </a:lnTo>
                    <a:lnTo>
                      <a:pt x="4037930" y="147219"/>
                    </a:lnTo>
                    <a:lnTo>
                      <a:pt x="4048961" y="143189"/>
                    </a:lnTo>
                    <a:lnTo>
                      <a:pt x="4048961" y="143189"/>
                    </a:lnTo>
                    <a:lnTo>
                      <a:pt x="4059992" y="139158"/>
                    </a:lnTo>
                    <a:lnTo>
                      <a:pt x="4059992" y="139158"/>
                    </a:lnTo>
                    <a:lnTo>
                      <a:pt x="4070917" y="135234"/>
                    </a:lnTo>
                    <a:lnTo>
                      <a:pt x="4070917" y="135234"/>
                    </a:lnTo>
                    <a:lnTo>
                      <a:pt x="4081948" y="131416"/>
                    </a:lnTo>
                    <a:lnTo>
                      <a:pt x="4081948" y="131416"/>
                    </a:lnTo>
                    <a:lnTo>
                      <a:pt x="4092979" y="127703"/>
                    </a:lnTo>
                    <a:lnTo>
                      <a:pt x="4092979" y="127703"/>
                    </a:lnTo>
                    <a:lnTo>
                      <a:pt x="4104010" y="124097"/>
                    </a:lnTo>
                    <a:lnTo>
                      <a:pt x="4104010" y="124097"/>
                    </a:lnTo>
                    <a:lnTo>
                      <a:pt x="4114934" y="120597"/>
                    </a:lnTo>
                    <a:lnTo>
                      <a:pt x="4114934" y="120597"/>
                    </a:lnTo>
                    <a:lnTo>
                      <a:pt x="4125965" y="117203"/>
                    </a:lnTo>
                    <a:lnTo>
                      <a:pt x="4125965" y="117203"/>
                    </a:lnTo>
                    <a:lnTo>
                      <a:pt x="4136996" y="113915"/>
                    </a:lnTo>
                    <a:lnTo>
                      <a:pt x="4136996" y="113915"/>
                    </a:lnTo>
                    <a:lnTo>
                      <a:pt x="4148027" y="110627"/>
                    </a:lnTo>
                    <a:lnTo>
                      <a:pt x="4148027" y="110627"/>
                    </a:lnTo>
                    <a:lnTo>
                      <a:pt x="4158952" y="107551"/>
                    </a:lnTo>
                    <a:lnTo>
                      <a:pt x="4158952" y="107551"/>
                    </a:lnTo>
                    <a:lnTo>
                      <a:pt x="4169983" y="104475"/>
                    </a:lnTo>
                    <a:lnTo>
                      <a:pt x="4169983" y="104475"/>
                    </a:lnTo>
                    <a:lnTo>
                      <a:pt x="4181013" y="101505"/>
                    </a:lnTo>
                    <a:lnTo>
                      <a:pt x="4181013" y="101505"/>
                    </a:lnTo>
                    <a:lnTo>
                      <a:pt x="4191938" y="98535"/>
                    </a:lnTo>
                    <a:lnTo>
                      <a:pt x="4191938" y="98535"/>
                    </a:lnTo>
                    <a:lnTo>
                      <a:pt x="4202969" y="95778"/>
                    </a:lnTo>
                    <a:lnTo>
                      <a:pt x="4202969" y="95778"/>
                    </a:lnTo>
                    <a:lnTo>
                      <a:pt x="4214000" y="93020"/>
                    </a:lnTo>
                    <a:lnTo>
                      <a:pt x="4214000" y="93020"/>
                    </a:lnTo>
                    <a:lnTo>
                      <a:pt x="4225031" y="90368"/>
                    </a:lnTo>
                    <a:lnTo>
                      <a:pt x="4225031" y="90368"/>
                    </a:lnTo>
                    <a:lnTo>
                      <a:pt x="4235956" y="87716"/>
                    </a:lnTo>
                    <a:lnTo>
                      <a:pt x="4235956" y="87716"/>
                    </a:lnTo>
                    <a:lnTo>
                      <a:pt x="4246986" y="85171"/>
                    </a:lnTo>
                    <a:lnTo>
                      <a:pt x="4246986" y="85171"/>
                    </a:lnTo>
                    <a:lnTo>
                      <a:pt x="4258017" y="82731"/>
                    </a:lnTo>
                    <a:lnTo>
                      <a:pt x="4258017" y="82731"/>
                    </a:lnTo>
                    <a:lnTo>
                      <a:pt x="4269048" y="80398"/>
                    </a:lnTo>
                    <a:lnTo>
                      <a:pt x="4269048" y="80398"/>
                    </a:lnTo>
                    <a:lnTo>
                      <a:pt x="4279973" y="78065"/>
                    </a:lnTo>
                    <a:lnTo>
                      <a:pt x="4279973" y="78065"/>
                    </a:lnTo>
                    <a:lnTo>
                      <a:pt x="4291004" y="75731"/>
                    </a:lnTo>
                    <a:lnTo>
                      <a:pt x="4291004" y="75731"/>
                    </a:lnTo>
                    <a:lnTo>
                      <a:pt x="4302035" y="73610"/>
                    </a:lnTo>
                    <a:lnTo>
                      <a:pt x="4302035" y="73610"/>
                    </a:lnTo>
                    <a:lnTo>
                      <a:pt x="4313066" y="71382"/>
                    </a:lnTo>
                    <a:lnTo>
                      <a:pt x="4313066" y="71382"/>
                    </a:lnTo>
                    <a:lnTo>
                      <a:pt x="4323990" y="69367"/>
                    </a:lnTo>
                    <a:lnTo>
                      <a:pt x="4323990" y="69367"/>
                    </a:lnTo>
                    <a:lnTo>
                      <a:pt x="4335021" y="67352"/>
                    </a:lnTo>
                    <a:lnTo>
                      <a:pt x="4335021" y="67352"/>
                    </a:lnTo>
                    <a:lnTo>
                      <a:pt x="4346052" y="65336"/>
                    </a:lnTo>
                    <a:lnTo>
                      <a:pt x="4346052" y="65336"/>
                    </a:lnTo>
                    <a:lnTo>
                      <a:pt x="4356977" y="63427"/>
                    </a:lnTo>
                    <a:lnTo>
                      <a:pt x="4356977" y="63427"/>
                    </a:lnTo>
                    <a:lnTo>
                      <a:pt x="4368008" y="61518"/>
                    </a:lnTo>
                    <a:lnTo>
                      <a:pt x="4368008" y="61518"/>
                    </a:lnTo>
                    <a:lnTo>
                      <a:pt x="4379039" y="59715"/>
                    </a:lnTo>
                    <a:lnTo>
                      <a:pt x="4379039" y="59715"/>
                    </a:lnTo>
                    <a:lnTo>
                      <a:pt x="4390070" y="58018"/>
                    </a:lnTo>
                    <a:lnTo>
                      <a:pt x="4390070" y="58018"/>
                    </a:lnTo>
                    <a:lnTo>
                      <a:pt x="4400994" y="56321"/>
                    </a:lnTo>
                    <a:lnTo>
                      <a:pt x="4400994" y="56321"/>
                    </a:lnTo>
                    <a:lnTo>
                      <a:pt x="4412025" y="54624"/>
                    </a:lnTo>
                    <a:lnTo>
                      <a:pt x="4412025" y="54624"/>
                    </a:lnTo>
                    <a:lnTo>
                      <a:pt x="4423056" y="53033"/>
                    </a:lnTo>
                    <a:lnTo>
                      <a:pt x="4423056" y="53033"/>
                    </a:lnTo>
                    <a:lnTo>
                      <a:pt x="4434087" y="51442"/>
                    </a:lnTo>
                    <a:lnTo>
                      <a:pt x="4434087" y="51442"/>
                    </a:lnTo>
                    <a:lnTo>
                      <a:pt x="4445012" y="49851"/>
                    </a:lnTo>
                    <a:lnTo>
                      <a:pt x="4445012" y="49851"/>
                    </a:lnTo>
                    <a:lnTo>
                      <a:pt x="4456043" y="48366"/>
                    </a:lnTo>
                    <a:lnTo>
                      <a:pt x="4456043" y="48366"/>
                    </a:lnTo>
                    <a:lnTo>
                      <a:pt x="4467073" y="46881"/>
                    </a:lnTo>
                    <a:lnTo>
                      <a:pt x="4467073" y="46881"/>
                    </a:lnTo>
                    <a:lnTo>
                      <a:pt x="4478104" y="45502"/>
                    </a:lnTo>
                    <a:lnTo>
                      <a:pt x="4478104" y="45502"/>
                    </a:lnTo>
                    <a:lnTo>
                      <a:pt x="4489029" y="44123"/>
                    </a:lnTo>
                    <a:lnTo>
                      <a:pt x="4489029" y="44123"/>
                    </a:lnTo>
                    <a:lnTo>
                      <a:pt x="4500060" y="42851"/>
                    </a:lnTo>
                    <a:lnTo>
                      <a:pt x="4500060" y="42851"/>
                    </a:lnTo>
                    <a:lnTo>
                      <a:pt x="4511091" y="41472"/>
                    </a:lnTo>
                    <a:lnTo>
                      <a:pt x="4511091" y="41472"/>
                    </a:lnTo>
                    <a:lnTo>
                      <a:pt x="4522016" y="40305"/>
                    </a:lnTo>
                    <a:lnTo>
                      <a:pt x="4522016" y="40305"/>
                    </a:lnTo>
                    <a:lnTo>
                      <a:pt x="4533046" y="39032"/>
                    </a:lnTo>
                    <a:lnTo>
                      <a:pt x="4533046" y="39032"/>
                    </a:lnTo>
                    <a:lnTo>
                      <a:pt x="4544077" y="37865"/>
                    </a:lnTo>
                    <a:lnTo>
                      <a:pt x="4544077" y="37865"/>
                    </a:lnTo>
                    <a:lnTo>
                      <a:pt x="4555108" y="36699"/>
                    </a:lnTo>
                    <a:lnTo>
                      <a:pt x="4555108" y="36699"/>
                    </a:lnTo>
                    <a:lnTo>
                      <a:pt x="4566033" y="35532"/>
                    </a:lnTo>
                    <a:lnTo>
                      <a:pt x="4566033" y="35532"/>
                    </a:lnTo>
                    <a:lnTo>
                      <a:pt x="4577064" y="34471"/>
                    </a:lnTo>
                    <a:lnTo>
                      <a:pt x="4577064" y="34471"/>
                    </a:lnTo>
                    <a:lnTo>
                      <a:pt x="4588095" y="33411"/>
                    </a:lnTo>
                    <a:lnTo>
                      <a:pt x="4588095" y="33411"/>
                    </a:lnTo>
                    <a:lnTo>
                      <a:pt x="4599125" y="32350"/>
                    </a:lnTo>
                    <a:lnTo>
                      <a:pt x="4599125" y="32350"/>
                    </a:lnTo>
                    <a:lnTo>
                      <a:pt x="4610051" y="31395"/>
                    </a:lnTo>
                    <a:lnTo>
                      <a:pt x="4610051" y="31395"/>
                    </a:lnTo>
                    <a:lnTo>
                      <a:pt x="4621081" y="30335"/>
                    </a:lnTo>
                    <a:lnTo>
                      <a:pt x="4621081" y="30335"/>
                    </a:lnTo>
                    <a:lnTo>
                      <a:pt x="4632112" y="29380"/>
                    </a:lnTo>
                    <a:lnTo>
                      <a:pt x="4632112" y="29380"/>
                    </a:lnTo>
                    <a:lnTo>
                      <a:pt x="4643143" y="28532"/>
                    </a:lnTo>
                    <a:lnTo>
                      <a:pt x="4643143" y="28532"/>
                    </a:lnTo>
                    <a:lnTo>
                      <a:pt x="4654068" y="27577"/>
                    </a:lnTo>
                    <a:lnTo>
                      <a:pt x="4654068" y="27577"/>
                    </a:lnTo>
                    <a:lnTo>
                      <a:pt x="4665098" y="26728"/>
                    </a:lnTo>
                    <a:lnTo>
                      <a:pt x="4665098" y="26728"/>
                    </a:lnTo>
                    <a:lnTo>
                      <a:pt x="4676129" y="25880"/>
                    </a:lnTo>
                    <a:lnTo>
                      <a:pt x="4676129" y="25880"/>
                    </a:lnTo>
                    <a:lnTo>
                      <a:pt x="4687160" y="25032"/>
                    </a:lnTo>
                    <a:lnTo>
                      <a:pt x="4687160" y="25032"/>
                    </a:lnTo>
                    <a:lnTo>
                      <a:pt x="4698085" y="24183"/>
                    </a:lnTo>
                    <a:lnTo>
                      <a:pt x="4698085" y="24183"/>
                    </a:lnTo>
                    <a:lnTo>
                      <a:pt x="4709116" y="23440"/>
                    </a:lnTo>
                    <a:lnTo>
                      <a:pt x="4709116" y="23440"/>
                    </a:lnTo>
                    <a:lnTo>
                      <a:pt x="4720146" y="22698"/>
                    </a:lnTo>
                    <a:lnTo>
                      <a:pt x="4720146" y="22698"/>
                    </a:lnTo>
                    <a:lnTo>
                      <a:pt x="4731072" y="21956"/>
                    </a:lnTo>
                    <a:lnTo>
                      <a:pt x="4731072" y="21956"/>
                    </a:lnTo>
                    <a:lnTo>
                      <a:pt x="4742102" y="21213"/>
                    </a:lnTo>
                    <a:lnTo>
                      <a:pt x="4742102" y="21213"/>
                    </a:lnTo>
                    <a:lnTo>
                      <a:pt x="4753133" y="20577"/>
                    </a:lnTo>
                    <a:lnTo>
                      <a:pt x="4753133" y="20577"/>
                    </a:lnTo>
                    <a:lnTo>
                      <a:pt x="4764164" y="19834"/>
                    </a:lnTo>
                    <a:lnTo>
                      <a:pt x="4764164" y="19834"/>
                    </a:lnTo>
                    <a:lnTo>
                      <a:pt x="4775089" y="19198"/>
                    </a:lnTo>
                    <a:lnTo>
                      <a:pt x="4775089" y="19198"/>
                    </a:lnTo>
                    <a:lnTo>
                      <a:pt x="4786120" y="18562"/>
                    </a:lnTo>
                    <a:lnTo>
                      <a:pt x="4786120" y="18562"/>
                    </a:lnTo>
                    <a:lnTo>
                      <a:pt x="4797150" y="17925"/>
                    </a:lnTo>
                    <a:lnTo>
                      <a:pt x="4797150" y="17925"/>
                    </a:lnTo>
                    <a:lnTo>
                      <a:pt x="4808182" y="17289"/>
                    </a:lnTo>
                    <a:lnTo>
                      <a:pt x="4808182" y="17289"/>
                    </a:lnTo>
                    <a:lnTo>
                      <a:pt x="4819106" y="16758"/>
                    </a:lnTo>
                    <a:lnTo>
                      <a:pt x="4819106" y="16758"/>
                    </a:lnTo>
                    <a:lnTo>
                      <a:pt x="4830137" y="16122"/>
                    </a:lnTo>
                    <a:lnTo>
                      <a:pt x="4830137" y="16122"/>
                    </a:lnTo>
                    <a:lnTo>
                      <a:pt x="4841168" y="15592"/>
                    </a:lnTo>
                    <a:lnTo>
                      <a:pt x="4841168" y="15592"/>
                    </a:lnTo>
                    <a:lnTo>
                      <a:pt x="4852199" y="15061"/>
                    </a:lnTo>
                    <a:lnTo>
                      <a:pt x="4852199" y="15061"/>
                    </a:lnTo>
                    <a:lnTo>
                      <a:pt x="4863124" y="14531"/>
                    </a:lnTo>
                    <a:lnTo>
                      <a:pt x="4863124" y="14531"/>
                    </a:lnTo>
                    <a:lnTo>
                      <a:pt x="4874154" y="14001"/>
                    </a:lnTo>
                    <a:lnTo>
                      <a:pt x="4874154" y="14001"/>
                    </a:lnTo>
                    <a:lnTo>
                      <a:pt x="4885185" y="13576"/>
                    </a:lnTo>
                    <a:lnTo>
                      <a:pt x="4885185" y="13576"/>
                    </a:lnTo>
                    <a:lnTo>
                      <a:pt x="4896110" y="13046"/>
                    </a:lnTo>
                    <a:lnTo>
                      <a:pt x="4896110" y="13046"/>
                    </a:lnTo>
                    <a:lnTo>
                      <a:pt x="4907141" y="12622"/>
                    </a:lnTo>
                    <a:lnTo>
                      <a:pt x="4907141" y="12622"/>
                    </a:lnTo>
                    <a:lnTo>
                      <a:pt x="4918172" y="12092"/>
                    </a:lnTo>
                    <a:lnTo>
                      <a:pt x="4918172" y="12092"/>
                    </a:lnTo>
                    <a:lnTo>
                      <a:pt x="4929203" y="11667"/>
                    </a:lnTo>
                    <a:lnTo>
                      <a:pt x="4929203" y="11667"/>
                    </a:lnTo>
                    <a:lnTo>
                      <a:pt x="4940128" y="11243"/>
                    </a:lnTo>
                    <a:lnTo>
                      <a:pt x="4940128" y="11243"/>
                    </a:lnTo>
                    <a:lnTo>
                      <a:pt x="4951158" y="10819"/>
                    </a:lnTo>
                    <a:lnTo>
                      <a:pt x="4951158" y="10819"/>
                    </a:lnTo>
                    <a:lnTo>
                      <a:pt x="4962189" y="10394"/>
                    </a:lnTo>
                    <a:lnTo>
                      <a:pt x="4962189" y="10394"/>
                    </a:lnTo>
                    <a:lnTo>
                      <a:pt x="4973220" y="10076"/>
                    </a:lnTo>
                    <a:lnTo>
                      <a:pt x="4973220" y="10076"/>
                    </a:lnTo>
                    <a:lnTo>
                      <a:pt x="4984145" y="9652"/>
                    </a:lnTo>
                    <a:lnTo>
                      <a:pt x="4984145" y="9652"/>
                    </a:lnTo>
                    <a:lnTo>
                      <a:pt x="4995176" y="9334"/>
                    </a:lnTo>
                    <a:lnTo>
                      <a:pt x="4995176" y="9334"/>
                    </a:lnTo>
                    <a:lnTo>
                      <a:pt x="5006207" y="8910"/>
                    </a:lnTo>
                    <a:lnTo>
                      <a:pt x="5006207" y="8910"/>
                    </a:lnTo>
                    <a:lnTo>
                      <a:pt x="5017237" y="8591"/>
                    </a:lnTo>
                    <a:lnTo>
                      <a:pt x="5017237" y="8591"/>
                    </a:lnTo>
                    <a:lnTo>
                      <a:pt x="5028162" y="8273"/>
                    </a:lnTo>
                    <a:lnTo>
                      <a:pt x="5028162" y="8273"/>
                    </a:lnTo>
                    <a:lnTo>
                      <a:pt x="5039193" y="7849"/>
                    </a:lnTo>
                    <a:lnTo>
                      <a:pt x="5039193" y="7849"/>
                    </a:lnTo>
                    <a:lnTo>
                      <a:pt x="5050224" y="7531"/>
                    </a:lnTo>
                    <a:lnTo>
                      <a:pt x="5050224" y="7531"/>
                    </a:lnTo>
                    <a:lnTo>
                      <a:pt x="5061149" y="7212"/>
                    </a:lnTo>
                    <a:lnTo>
                      <a:pt x="5061149" y="7212"/>
                    </a:lnTo>
                    <a:lnTo>
                      <a:pt x="5072179" y="7000"/>
                    </a:lnTo>
                    <a:lnTo>
                      <a:pt x="5072179" y="7000"/>
                    </a:lnTo>
                    <a:lnTo>
                      <a:pt x="5083211" y="6682"/>
                    </a:lnTo>
                    <a:lnTo>
                      <a:pt x="5083211" y="6682"/>
                    </a:lnTo>
                    <a:lnTo>
                      <a:pt x="5094241" y="6364"/>
                    </a:lnTo>
                    <a:lnTo>
                      <a:pt x="5094241" y="6364"/>
                    </a:lnTo>
                    <a:lnTo>
                      <a:pt x="5105166" y="6046"/>
                    </a:lnTo>
                    <a:lnTo>
                      <a:pt x="5105166" y="6046"/>
                    </a:lnTo>
                    <a:lnTo>
                      <a:pt x="5116197" y="5834"/>
                    </a:lnTo>
                    <a:lnTo>
                      <a:pt x="5116197" y="5834"/>
                    </a:lnTo>
                    <a:lnTo>
                      <a:pt x="5127228" y="5515"/>
                    </a:lnTo>
                    <a:lnTo>
                      <a:pt x="5127228" y="5515"/>
                    </a:lnTo>
                    <a:lnTo>
                      <a:pt x="5138259" y="5303"/>
                    </a:lnTo>
                    <a:lnTo>
                      <a:pt x="5138259" y="5303"/>
                    </a:lnTo>
                    <a:lnTo>
                      <a:pt x="5149183" y="4985"/>
                    </a:lnTo>
                    <a:lnTo>
                      <a:pt x="5149183" y="4985"/>
                    </a:lnTo>
                    <a:lnTo>
                      <a:pt x="5160215" y="4773"/>
                    </a:lnTo>
                    <a:lnTo>
                      <a:pt x="5160215" y="4773"/>
                    </a:lnTo>
                    <a:lnTo>
                      <a:pt x="5171245" y="4561"/>
                    </a:lnTo>
                    <a:lnTo>
                      <a:pt x="5171245" y="4561"/>
                    </a:lnTo>
                    <a:lnTo>
                      <a:pt x="5182276" y="4349"/>
                    </a:lnTo>
                    <a:lnTo>
                      <a:pt x="5182276" y="4349"/>
                    </a:lnTo>
                    <a:lnTo>
                      <a:pt x="5193201" y="4137"/>
                    </a:lnTo>
                    <a:lnTo>
                      <a:pt x="5193201" y="4137"/>
                    </a:lnTo>
                    <a:lnTo>
                      <a:pt x="5204232" y="3924"/>
                    </a:lnTo>
                    <a:lnTo>
                      <a:pt x="5204232" y="3924"/>
                    </a:lnTo>
                    <a:lnTo>
                      <a:pt x="5215263" y="3712"/>
                    </a:lnTo>
                    <a:lnTo>
                      <a:pt x="5215263" y="3712"/>
                    </a:lnTo>
                    <a:lnTo>
                      <a:pt x="5226293" y="3500"/>
                    </a:lnTo>
                    <a:lnTo>
                      <a:pt x="5226293" y="3500"/>
                    </a:lnTo>
                    <a:lnTo>
                      <a:pt x="5237218" y="3288"/>
                    </a:lnTo>
                    <a:lnTo>
                      <a:pt x="5237218" y="3288"/>
                    </a:lnTo>
                    <a:lnTo>
                      <a:pt x="5248249" y="3076"/>
                    </a:lnTo>
                    <a:lnTo>
                      <a:pt x="5248249" y="3076"/>
                    </a:lnTo>
                    <a:lnTo>
                      <a:pt x="5259280" y="2864"/>
                    </a:lnTo>
                    <a:lnTo>
                      <a:pt x="5259280" y="2864"/>
                    </a:lnTo>
                    <a:lnTo>
                      <a:pt x="5270205" y="2758"/>
                    </a:lnTo>
                    <a:lnTo>
                      <a:pt x="5270205" y="2758"/>
                    </a:lnTo>
                    <a:lnTo>
                      <a:pt x="5281235" y="2545"/>
                    </a:lnTo>
                    <a:lnTo>
                      <a:pt x="5281235" y="2545"/>
                    </a:lnTo>
                    <a:lnTo>
                      <a:pt x="5292266" y="2333"/>
                    </a:lnTo>
                    <a:lnTo>
                      <a:pt x="5292266" y="2333"/>
                    </a:lnTo>
                    <a:lnTo>
                      <a:pt x="5303297" y="2227"/>
                    </a:lnTo>
                    <a:lnTo>
                      <a:pt x="5303297" y="2227"/>
                    </a:lnTo>
                    <a:lnTo>
                      <a:pt x="5314222" y="2015"/>
                    </a:lnTo>
                    <a:lnTo>
                      <a:pt x="5314222" y="2015"/>
                    </a:lnTo>
                    <a:lnTo>
                      <a:pt x="5325253" y="1909"/>
                    </a:lnTo>
                    <a:lnTo>
                      <a:pt x="5325253" y="1909"/>
                    </a:lnTo>
                    <a:lnTo>
                      <a:pt x="5336284" y="1697"/>
                    </a:lnTo>
                    <a:lnTo>
                      <a:pt x="5336284" y="1697"/>
                    </a:lnTo>
                    <a:lnTo>
                      <a:pt x="5347314" y="1591"/>
                    </a:lnTo>
                    <a:lnTo>
                      <a:pt x="5347314" y="1591"/>
                    </a:lnTo>
                    <a:lnTo>
                      <a:pt x="5358239" y="1379"/>
                    </a:lnTo>
                    <a:lnTo>
                      <a:pt x="5358239" y="1379"/>
                    </a:lnTo>
                    <a:lnTo>
                      <a:pt x="5369270" y="1273"/>
                    </a:lnTo>
                    <a:lnTo>
                      <a:pt x="5369270" y="1273"/>
                    </a:lnTo>
                    <a:lnTo>
                      <a:pt x="5380301" y="1167"/>
                    </a:lnTo>
                    <a:lnTo>
                      <a:pt x="5380301" y="1167"/>
                    </a:lnTo>
                    <a:lnTo>
                      <a:pt x="5391332" y="955"/>
                    </a:lnTo>
                    <a:lnTo>
                      <a:pt x="5391332" y="955"/>
                    </a:lnTo>
                    <a:lnTo>
                      <a:pt x="5402256" y="849"/>
                    </a:lnTo>
                    <a:lnTo>
                      <a:pt x="5402256" y="849"/>
                    </a:lnTo>
                    <a:lnTo>
                      <a:pt x="5413288" y="742"/>
                    </a:lnTo>
                    <a:lnTo>
                      <a:pt x="5413288" y="742"/>
                    </a:lnTo>
                    <a:lnTo>
                      <a:pt x="5424318" y="636"/>
                    </a:lnTo>
                    <a:lnTo>
                      <a:pt x="5424318" y="636"/>
                    </a:lnTo>
                    <a:lnTo>
                      <a:pt x="5435243" y="530"/>
                    </a:lnTo>
                    <a:lnTo>
                      <a:pt x="5435243" y="530"/>
                    </a:lnTo>
                    <a:lnTo>
                      <a:pt x="5446274" y="424"/>
                    </a:lnTo>
                    <a:lnTo>
                      <a:pt x="5446274" y="424"/>
                    </a:lnTo>
                    <a:lnTo>
                      <a:pt x="5457305" y="318"/>
                    </a:lnTo>
                    <a:lnTo>
                      <a:pt x="5457305" y="318"/>
                    </a:lnTo>
                    <a:lnTo>
                      <a:pt x="5468336" y="212"/>
                    </a:lnTo>
                    <a:lnTo>
                      <a:pt x="5468336" y="212"/>
                    </a:lnTo>
                    <a:lnTo>
                      <a:pt x="5479260" y="106"/>
                    </a:lnTo>
                    <a:lnTo>
                      <a:pt x="5479260" y="106"/>
                    </a:lnTo>
                    <a:lnTo>
                      <a:pt x="5490292" y="0"/>
                    </a:lnTo>
                    <a:lnTo>
                      <a:pt x="5490292" y="0"/>
                    </a:lnTo>
                  </a:path>
                </a:pathLst>
              </a:custGeom>
              <a:noFill/>
              <a:ln w="56479" cap="flat">
                <a:solidFill>
                  <a:srgbClr val="0000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1C56544-78D5-4B99-56AB-FE7F27A50DA8}"/>
                  </a:ext>
                </a:extLst>
              </p:cNvPr>
              <p:cNvSpPr/>
              <p:nvPr/>
            </p:nvSpPr>
            <p:spPr>
              <a:xfrm>
                <a:off x="3322630" y="4395372"/>
                <a:ext cx="5490291" cy="2577826"/>
              </a:xfrm>
              <a:custGeom>
                <a:avLst/>
                <a:gdLst>
                  <a:gd name="connsiteX0" fmla="*/ 0 w 5490291"/>
                  <a:gd name="connsiteY0" fmla="*/ 2577827 h 2577826"/>
                  <a:gd name="connsiteX1" fmla="*/ 0 w 5490291"/>
                  <a:gd name="connsiteY1" fmla="*/ 2577827 h 2577826"/>
                  <a:gd name="connsiteX2" fmla="*/ 0 w 5490291"/>
                  <a:gd name="connsiteY2" fmla="*/ 2577827 h 2577826"/>
                  <a:gd name="connsiteX3" fmla="*/ 10925 w 5490291"/>
                  <a:gd name="connsiteY3" fmla="*/ 2577827 h 2577826"/>
                  <a:gd name="connsiteX4" fmla="*/ 10925 w 5490291"/>
                  <a:gd name="connsiteY4" fmla="*/ 2577827 h 2577826"/>
                  <a:gd name="connsiteX5" fmla="*/ 10925 w 5490291"/>
                  <a:gd name="connsiteY5" fmla="*/ 2577827 h 2577826"/>
                  <a:gd name="connsiteX6" fmla="*/ 21956 w 5490291"/>
                  <a:gd name="connsiteY6" fmla="*/ 2577827 h 2577826"/>
                  <a:gd name="connsiteX7" fmla="*/ 21956 w 5490291"/>
                  <a:gd name="connsiteY7" fmla="*/ 2577827 h 2577826"/>
                  <a:gd name="connsiteX8" fmla="*/ 21956 w 5490291"/>
                  <a:gd name="connsiteY8" fmla="*/ 2577827 h 2577826"/>
                  <a:gd name="connsiteX9" fmla="*/ 32987 w 5490291"/>
                  <a:gd name="connsiteY9" fmla="*/ 2577827 h 2577826"/>
                  <a:gd name="connsiteX10" fmla="*/ 32987 w 5490291"/>
                  <a:gd name="connsiteY10" fmla="*/ 2577827 h 2577826"/>
                  <a:gd name="connsiteX11" fmla="*/ 32987 w 5490291"/>
                  <a:gd name="connsiteY11" fmla="*/ 2577827 h 2577826"/>
                  <a:gd name="connsiteX12" fmla="*/ 43911 w 5490291"/>
                  <a:gd name="connsiteY12" fmla="*/ 2577827 h 2577826"/>
                  <a:gd name="connsiteX13" fmla="*/ 43911 w 5490291"/>
                  <a:gd name="connsiteY13" fmla="*/ 2577827 h 2577826"/>
                  <a:gd name="connsiteX14" fmla="*/ 43911 w 5490291"/>
                  <a:gd name="connsiteY14" fmla="*/ 2577827 h 2577826"/>
                  <a:gd name="connsiteX15" fmla="*/ 54942 w 5490291"/>
                  <a:gd name="connsiteY15" fmla="*/ 2577827 h 2577826"/>
                  <a:gd name="connsiteX16" fmla="*/ 54942 w 5490291"/>
                  <a:gd name="connsiteY16" fmla="*/ 2577827 h 2577826"/>
                  <a:gd name="connsiteX17" fmla="*/ 54942 w 5490291"/>
                  <a:gd name="connsiteY17" fmla="*/ 2577827 h 2577826"/>
                  <a:gd name="connsiteX18" fmla="*/ 65973 w 5490291"/>
                  <a:gd name="connsiteY18" fmla="*/ 2577827 h 2577826"/>
                  <a:gd name="connsiteX19" fmla="*/ 65973 w 5490291"/>
                  <a:gd name="connsiteY19" fmla="*/ 2577827 h 2577826"/>
                  <a:gd name="connsiteX20" fmla="*/ 65973 w 5490291"/>
                  <a:gd name="connsiteY20" fmla="*/ 2577827 h 2577826"/>
                  <a:gd name="connsiteX21" fmla="*/ 77004 w 5490291"/>
                  <a:gd name="connsiteY21" fmla="*/ 2577827 h 2577826"/>
                  <a:gd name="connsiteX22" fmla="*/ 77004 w 5490291"/>
                  <a:gd name="connsiteY22" fmla="*/ 2577827 h 2577826"/>
                  <a:gd name="connsiteX23" fmla="*/ 77004 w 5490291"/>
                  <a:gd name="connsiteY23" fmla="*/ 2577827 h 2577826"/>
                  <a:gd name="connsiteX24" fmla="*/ 87929 w 5490291"/>
                  <a:gd name="connsiteY24" fmla="*/ 2577827 h 2577826"/>
                  <a:gd name="connsiteX25" fmla="*/ 87929 w 5490291"/>
                  <a:gd name="connsiteY25" fmla="*/ 2577827 h 2577826"/>
                  <a:gd name="connsiteX26" fmla="*/ 87929 w 5490291"/>
                  <a:gd name="connsiteY26" fmla="*/ 2577827 h 2577826"/>
                  <a:gd name="connsiteX27" fmla="*/ 98960 w 5490291"/>
                  <a:gd name="connsiteY27" fmla="*/ 2577827 h 2577826"/>
                  <a:gd name="connsiteX28" fmla="*/ 98960 w 5490291"/>
                  <a:gd name="connsiteY28" fmla="*/ 2577827 h 2577826"/>
                  <a:gd name="connsiteX29" fmla="*/ 98960 w 5490291"/>
                  <a:gd name="connsiteY29" fmla="*/ 2577827 h 2577826"/>
                  <a:gd name="connsiteX30" fmla="*/ 109990 w 5490291"/>
                  <a:gd name="connsiteY30" fmla="*/ 2577827 h 2577826"/>
                  <a:gd name="connsiteX31" fmla="*/ 109990 w 5490291"/>
                  <a:gd name="connsiteY31" fmla="*/ 2577827 h 2577826"/>
                  <a:gd name="connsiteX32" fmla="*/ 109990 w 5490291"/>
                  <a:gd name="connsiteY32" fmla="*/ 2577827 h 2577826"/>
                  <a:gd name="connsiteX33" fmla="*/ 121021 w 5490291"/>
                  <a:gd name="connsiteY33" fmla="*/ 2577827 h 2577826"/>
                  <a:gd name="connsiteX34" fmla="*/ 121021 w 5490291"/>
                  <a:gd name="connsiteY34" fmla="*/ 2577827 h 2577826"/>
                  <a:gd name="connsiteX35" fmla="*/ 121021 w 5490291"/>
                  <a:gd name="connsiteY35" fmla="*/ 2577827 h 2577826"/>
                  <a:gd name="connsiteX36" fmla="*/ 131946 w 5490291"/>
                  <a:gd name="connsiteY36" fmla="*/ 2577827 h 2577826"/>
                  <a:gd name="connsiteX37" fmla="*/ 131946 w 5490291"/>
                  <a:gd name="connsiteY37" fmla="*/ 2577827 h 2577826"/>
                  <a:gd name="connsiteX38" fmla="*/ 131946 w 5490291"/>
                  <a:gd name="connsiteY38" fmla="*/ 2577827 h 2577826"/>
                  <a:gd name="connsiteX39" fmla="*/ 142977 w 5490291"/>
                  <a:gd name="connsiteY39" fmla="*/ 2577827 h 2577826"/>
                  <a:gd name="connsiteX40" fmla="*/ 142977 w 5490291"/>
                  <a:gd name="connsiteY40" fmla="*/ 2577827 h 2577826"/>
                  <a:gd name="connsiteX41" fmla="*/ 142977 w 5490291"/>
                  <a:gd name="connsiteY41" fmla="*/ 2577827 h 2577826"/>
                  <a:gd name="connsiteX42" fmla="*/ 154008 w 5490291"/>
                  <a:gd name="connsiteY42" fmla="*/ 2577827 h 2577826"/>
                  <a:gd name="connsiteX43" fmla="*/ 154008 w 5490291"/>
                  <a:gd name="connsiteY43" fmla="*/ 2577827 h 2577826"/>
                  <a:gd name="connsiteX44" fmla="*/ 154008 w 5490291"/>
                  <a:gd name="connsiteY44" fmla="*/ 2577827 h 2577826"/>
                  <a:gd name="connsiteX45" fmla="*/ 165039 w 5490291"/>
                  <a:gd name="connsiteY45" fmla="*/ 2577827 h 2577826"/>
                  <a:gd name="connsiteX46" fmla="*/ 165039 w 5490291"/>
                  <a:gd name="connsiteY46" fmla="*/ 2577827 h 2577826"/>
                  <a:gd name="connsiteX47" fmla="*/ 165039 w 5490291"/>
                  <a:gd name="connsiteY47" fmla="*/ 2577827 h 2577826"/>
                  <a:gd name="connsiteX48" fmla="*/ 175963 w 5490291"/>
                  <a:gd name="connsiteY48" fmla="*/ 2577827 h 2577826"/>
                  <a:gd name="connsiteX49" fmla="*/ 175963 w 5490291"/>
                  <a:gd name="connsiteY49" fmla="*/ 2577827 h 2577826"/>
                  <a:gd name="connsiteX50" fmla="*/ 175963 w 5490291"/>
                  <a:gd name="connsiteY50" fmla="*/ 2577827 h 2577826"/>
                  <a:gd name="connsiteX51" fmla="*/ 186994 w 5490291"/>
                  <a:gd name="connsiteY51" fmla="*/ 2577827 h 2577826"/>
                  <a:gd name="connsiteX52" fmla="*/ 186994 w 5490291"/>
                  <a:gd name="connsiteY52" fmla="*/ 2577827 h 2577826"/>
                  <a:gd name="connsiteX53" fmla="*/ 186994 w 5490291"/>
                  <a:gd name="connsiteY53" fmla="*/ 2577827 h 2577826"/>
                  <a:gd name="connsiteX54" fmla="*/ 198025 w 5490291"/>
                  <a:gd name="connsiteY54" fmla="*/ 2577827 h 2577826"/>
                  <a:gd name="connsiteX55" fmla="*/ 198025 w 5490291"/>
                  <a:gd name="connsiteY55" fmla="*/ 2577827 h 2577826"/>
                  <a:gd name="connsiteX56" fmla="*/ 198025 w 5490291"/>
                  <a:gd name="connsiteY56" fmla="*/ 2577827 h 2577826"/>
                  <a:gd name="connsiteX57" fmla="*/ 208950 w 5490291"/>
                  <a:gd name="connsiteY57" fmla="*/ 2577827 h 2577826"/>
                  <a:gd name="connsiteX58" fmla="*/ 208950 w 5490291"/>
                  <a:gd name="connsiteY58" fmla="*/ 2577827 h 2577826"/>
                  <a:gd name="connsiteX59" fmla="*/ 208950 w 5490291"/>
                  <a:gd name="connsiteY59" fmla="*/ 2577827 h 2577826"/>
                  <a:gd name="connsiteX60" fmla="*/ 219981 w 5490291"/>
                  <a:gd name="connsiteY60" fmla="*/ 2577827 h 2577826"/>
                  <a:gd name="connsiteX61" fmla="*/ 219981 w 5490291"/>
                  <a:gd name="connsiteY61" fmla="*/ 2577827 h 2577826"/>
                  <a:gd name="connsiteX62" fmla="*/ 219981 w 5490291"/>
                  <a:gd name="connsiteY62" fmla="*/ 2577827 h 2577826"/>
                  <a:gd name="connsiteX63" fmla="*/ 231012 w 5490291"/>
                  <a:gd name="connsiteY63" fmla="*/ 2577827 h 2577826"/>
                  <a:gd name="connsiteX64" fmla="*/ 231012 w 5490291"/>
                  <a:gd name="connsiteY64" fmla="*/ 2577827 h 2577826"/>
                  <a:gd name="connsiteX65" fmla="*/ 231012 w 5490291"/>
                  <a:gd name="connsiteY65" fmla="*/ 2577827 h 2577826"/>
                  <a:gd name="connsiteX66" fmla="*/ 242042 w 5490291"/>
                  <a:gd name="connsiteY66" fmla="*/ 2577827 h 2577826"/>
                  <a:gd name="connsiteX67" fmla="*/ 242042 w 5490291"/>
                  <a:gd name="connsiteY67" fmla="*/ 2577827 h 2577826"/>
                  <a:gd name="connsiteX68" fmla="*/ 242042 w 5490291"/>
                  <a:gd name="connsiteY68" fmla="*/ 2577827 h 2577826"/>
                  <a:gd name="connsiteX69" fmla="*/ 252967 w 5490291"/>
                  <a:gd name="connsiteY69" fmla="*/ 2577827 h 2577826"/>
                  <a:gd name="connsiteX70" fmla="*/ 252967 w 5490291"/>
                  <a:gd name="connsiteY70" fmla="*/ 2577827 h 2577826"/>
                  <a:gd name="connsiteX71" fmla="*/ 252967 w 5490291"/>
                  <a:gd name="connsiteY71" fmla="*/ 2577827 h 2577826"/>
                  <a:gd name="connsiteX72" fmla="*/ 263998 w 5490291"/>
                  <a:gd name="connsiteY72" fmla="*/ 2577827 h 2577826"/>
                  <a:gd name="connsiteX73" fmla="*/ 263998 w 5490291"/>
                  <a:gd name="connsiteY73" fmla="*/ 2577827 h 2577826"/>
                  <a:gd name="connsiteX74" fmla="*/ 263998 w 5490291"/>
                  <a:gd name="connsiteY74" fmla="*/ 2577827 h 2577826"/>
                  <a:gd name="connsiteX75" fmla="*/ 275029 w 5490291"/>
                  <a:gd name="connsiteY75" fmla="*/ 2577827 h 2577826"/>
                  <a:gd name="connsiteX76" fmla="*/ 275029 w 5490291"/>
                  <a:gd name="connsiteY76" fmla="*/ 2577827 h 2577826"/>
                  <a:gd name="connsiteX77" fmla="*/ 275029 w 5490291"/>
                  <a:gd name="connsiteY77" fmla="*/ 2577827 h 2577826"/>
                  <a:gd name="connsiteX78" fmla="*/ 286060 w 5490291"/>
                  <a:gd name="connsiteY78" fmla="*/ 2577827 h 2577826"/>
                  <a:gd name="connsiteX79" fmla="*/ 286060 w 5490291"/>
                  <a:gd name="connsiteY79" fmla="*/ 2577827 h 2577826"/>
                  <a:gd name="connsiteX80" fmla="*/ 286060 w 5490291"/>
                  <a:gd name="connsiteY80" fmla="*/ 2577827 h 2577826"/>
                  <a:gd name="connsiteX81" fmla="*/ 296985 w 5490291"/>
                  <a:gd name="connsiteY81" fmla="*/ 2577827 h 2577826"/>
                  <a:gd name="connsiteX82" fmla="*/ 296985 w 5490291"/>
                  <a:gd name="connsiteY82" fmla="*/ 2577827 h 2577826"/>
                  <a:gd name="connsiteX83" fmla="*/ 296985 w 5490291"/>
                  <a:gd name="connsiteY83" fmla="*/ 2577827 h 2577826"/>
                  <a:gd name="connsiteX84" fmla="*/ 308016 w 5490291"/>
                  <a:gd name="connsiteY84" fmla="*/ 2577827 h 2577826"/>
                  <a:gd name="connsiteX85" fmla="*/ 308016 w 5490291"/>
                  <a:gd name="connsiteY85" fmla="*/ 2577827 h 2577826"/>
                  <a:gd name="connsiteX86" fmla="*/ 308016 w 5490291"/>
                  <a:gd name="connsiteY86" fmla="*/ 2577827 h 2577826"/>
                  <a:gd name="connsiteX87" fmla="*/ 319046 w 5490291"/>
                  <a:gd name="connsiteY87" fmla="*/ 2577827 h 2577826"/>
                  <a:gd name="connsiteX88" fmla="*/ 319046 w 5490291"/>
                  <a:gd name="connsiteY88" fmla="*/ 2577827 h 2577826"/>
                  <a:gd name="connsiteX89" fmla="*/ 319046 w 5490291"/>
                  <a:gd name="connsiteY89" fmla="*/ 2577827 h 2577826"/>
                  <a:gd name="connsiteX90" fmla="*/ 330077 w 5490291"/>
                  <a:gd name="connsiteY90" fmla="*/ 2577721 h 2577826"/>
                  <a:gd name="connsiteX91" fmla="*/ 330077 w 5490291"/>
                  <a:gd name="connsiteY91" fmla="*/ 2577721 h 2577826"/>
                  <a:gd name="connsiteX92" fmla="*/ 330077 w 5490291"/>
                  <a:gd name="connsiteY92" fmla="*/ 2577721 h 2577826"/>
                  <a:gd name="connsiteX93" fmla="*/ 341002 w 5490291"/>
                  <a:gd name="connsiteY93" fmla="*/ 2577721 h 2577826"/>
                  <a:gd name="connsiteX94" fmla="*/ 341002 w 5490291"/>
                  <a:gd name="connsiteY94" fmla="*/ 2577721 h 2577826"/>
                  <a:gd name="connsiteX95" fmla="*/ 341002 w 5490291"/>
                  <a:gd name="connsiteY95" fmla="*/ 2577721 h 2577826"/>
                  <a:gd name="connsiteX96" fmla="*/ 352033 w 5490291"/>
                  <a:gd name="connsiteY96" fmla="*/ 2577721 h 2577826"/>
                  <a:gd name="connsiteX97" fmla="*/ 352033 w 5490291"/>
                  <a:gd name="connsiteY97" fmla="*/ 2577721 h 2577826"/>
                  <a:gd name="connsiteX98" fmla="*/ 352033 w 5490291"/>
                  <a:gd name="connsiteY98" fmla="*/ 2577721 h 2577826"/>
                  <a:gd name="connsiteX99" fmla="*/ 363064 w 5490291"/>
                  <a:gd name="connsiteY99" fmla="*/ 2577721 h 2577826"/>
                  <a:gd name="connsiteX100" fmla="*/ 363064 w 5490291"/>
                  <a:gd name="connsiteY100" fmla="*/ 2577721 h 2577826"/>
                  <a:gd name="connsiteX101" fmla="*/ 363064 w 5490291"/>
                  <a:gd name="connsiteY101" fmla="*/ 2577721 h 2577826"/>
                  <a:gd name="connsiteX102" fmla="*/ 374095 w 5490291"/>
                  <a:gd name="connsiteY102" fmla="*/ 2577721 h 2577826"/>
                  <a:gd name="connsiteX103" fmla="*/ 374095 w 5490291"/>
                  <a:gd name="connsiteY103" fmla="*/ 2577721 h 2577826"/>
                  <a:gd name="connsiteX104" fmla="*/ 374095 w 5490291"/>
                  <a:gd name="connsiteY104" fmla="*/ 2577721 h 2577826"/>
                  <a:gd name="connsiteX105" fmla="*/ 385019 w 5490291"/>
                  <a:gd name="connsiteY105" fmla="*/ 2577721 h 2577826"/>
                  <a:gd name="connsiteX106" fmla="*/ 385019 w 5490291"/>
                  <a:gd name="connsiteY106" fmla="*/ 2577721 h 2577826"/>
                  <a:gd name="connsiteX107" fmla="*/ 385019 w 5490291"/>
                  <a:gd name="connsiteY107" fmla="*/ 2577721 h 2577826"/>
                  <a:gd name="connsiteX108" fmla="*/ 396050 w 5490291"/>
                  <a:gd name="connsiteY108" fmla="*/ 2577721 h 2577826"/>
                  <a:gd name="connsiteX109" fmla="*/ 396050 w 5490291"/>
                  <a:gd name="connsiteY109" fmla="*/ 2577721 h 2577826"/>
                  <a:gd name="connsiteX110" fmla="*/ 396050 w 5490291"/>
                  <a:gd name="connsiteY110" fmla="*/ 2577721 h 2577826"/>
                  <a:gd name="connsiteX111" fmla="*/ 407081 w 5490291"/>
                  <a:gd name="connsiteY111" fmla="*/ 2577721 h 2577826"/>
                  <a:gd name="connsiteX112" fmla="*/ 407081 w 5490291"/>
                  <a:gd name="connsiteY112" fmla="*/ 2577721 h 2577826"/>
                  <a:gd name="connsiteX113" fmla="*/ 407081 w 5490291"/>
                  <a:gd name="connsiteY113" fmla="*/ 2577721 h 2577826"/>
                  <a:gd name="connsiteX114" fmla="*/ 418006 w 5490291"/>
                  <a:gd name="connsiteY114" fmla="*/ 2577721 h 2577826"/>
                  <a:gd name="connsiteX115" fmla="*/ 418006 w 5490291"/>
                  <a:gd name="connsiteY115" fmla="*/ 2577721 h 2577826"/>
                  <a:gd name="connsiteX116" fmla="*/ 418006 w 5490291"/>
                  <a:gd name="connsiteY116" fmla="*/ 2577721 h 2577826"/>
                  <a:gd name="connsiteX117" fmla="*/ 429037 w 5490291"/>
                  <a:gd name="connsiteY117" fmla="*/ 2577721 h 2577826"/>
                  <a:gd name="connsiteX118" fmla="*/ 429037 w 5490291"/>
                  <a:gd name="connsiteY118" fmla="*/ 2577721 h 2577826"/>
                  <a:gd name="connsiteX119" fmla="*/ 429037 w 5490291"/>
                  <a:gd name="connsiteY119" fmla="*/ 2577721 h 2577826"/>
                  <a:gd name="connsiteX120" fmla="*/ 440068 w 5490291"/>
                  <a:gd name="connsiteY120" fmla="*/ 2577721 h 2577826"/>
                  <a:gd name="connsiteX121" fmla="*/ 440068 w 5490291"/>
                  <a:gd name="connsiteY121" fmla="*/ 2577721 h 2577826"/>
                  <a:gd name="connsiteX122" fmla="*/ 440068 w 5490291"/>
                  <a:gd name="connsiteY122" fmla="*/ 2577721 h 2577826"/>
                  <a:gd name="connsiteX123" fmla="*/ 451098 w 5490291"/>
                  <a:gd name="connsiteY123" fmla="*/ 2577721 h 2577826"/>
                  <a:gd name="connsiteX124" fmla="*/ 451098 w 5490291"/>
                  <a:gd name="connsiteY124" fmla="*/ 2577721 h 2577826"/>
                  <a:gd name="connsiteX125" fmla="*/ 451098 w 5490291"/>
                  <a:gd name="connsiteY125" fmla="*/ 2577721 h 2577826"/>
                  <a:gd name="connsiteX126" fmla="*/ 462023 w 5490291"/>
                  <a:gd name="connsiteY126" fmla="*/ 2577721 h 2577826"/>
                  <a:gd name="connsiteX127" fmla="*/ 462023 w 5490291"/>
                  <a:gd name="connsiteY127" fmla="*/ 2577721 h 2577826"/>
                  <a:gd name="connsiteX128" fmla="*/ 462023 w 5490291"/>
                  <a:gd name="connsiteY128" fmla="*/ 2577721 h 2577826"/>
                  <a:gd name="connsiteX129" fmla="*/ 473054 w 5490291"/>
                  <a:gd name="connsiteY129" fmla="*/ 2577721 h 2577826"/>
                  <a:gd name="connsiteX130" fmla="*/ 473054 w 5490291"/>
                  <a:gd name="connsiteY130" fmla="*/ 2577721 h 2577826"/>
                  <a:gd name="connsiteX131" fmla="*/ 473054 w 5490291"/>
                  <a:gd name="connsiteY131" fmla="*/ 2577721 h 2577826"/>
                  <a:gd name="connsiteX132" fmla="*/ 484085 w 5490291"/>
                  <a:gd name="connsiteY132" fmla="*/ 2577721 h 2577826"/>
                  <a:gd name="connsiteX133" fmla="*/ 484085 w 5490291"/>
                  <a:gd name="connsiteY133" fmla="*/ 2577721 h 2577826"/>
                  <a:gd name="connsiteX134" fmla="*/ 484085 w 5490291"/>
                  <a:gd name="connsiteY134" fmla="*/ 2577721 h 2577826"/>
                  <a:gd name="connsiteX135" fmla="*/ 495116 w 5490291"/>
                  <a:gd name="connsiteY135" fmla="*/ 2577721 h 2577826"/>
                  <a:gd name="connsiteX136" fmla="*/ 495116 w 5490291"/>
                  <a:gd name="connsiteY136" fmla="*/ 2577721 h 2577826"/>
                  <a:gd name="connsiteX137" fmla="*/ 495116 w 5490291"/>
                  <a:gd name="connsiteY137" fmla="*/ 2577721 h 2577826"/>
                  <a:gd name="connsiteX138" fmla="*/ 506041 w 5490291"/>
                  <a:gd name="connsiteY138" fmla="*/ 2577721 h 2577826"/>
                  <a:gd name="connsiteX139" fmla="*/ 506041 w 5490291"/>
                  <a:gd name="connsiteY139" fmla="*/ 2577721 h 2577826"/>
                  <a:gd name="connsiteX140" fmla="*/ 506041 w 5490291"/>
                  <a:gd name="connsiteY140" fmla="*/ 2577721 h 2577826"/>
                  <a:gd name="connsiteX141" fmla="*/ 517071 w 5490291"/>
                  <a:gd name="connsiteY141" fmla="*/ 2577721 h 2577826"/>
                  <a:gd name="connsiteX142" fmla="*/ 517071 w 5490291"/>
                  <a:gd name="connsiteY142" fmla="*/ 2577721 h 2577826"/>
                  <a:gd name="connsiteX143" fmla="*/ 517071 w 5490291"/>
                  <a:gd name="connsiteY143" fmla="*/ 2577721 h 2577826"/>
                  <a:gd name="connsiteX144" fmla="*/ 528102 w 5490291"/>
                  <a:gd name="connsiteY144" fmla="*/ 2577721 h 2577826"/>
                  <a:gd name="connsiteX145" fmla="*/ 528102 w 5490291"/>
                  <a:gd name="connsiteY145" fmla="*/ 2577721 h 2577826"/>
                  <a:gd name="connsiteX146" fmla="*/ 528102 w 5490291"/>
                  <a:gd name="connsiteY146" fmla="*/ 2577721 h 2577826"/>
                  <a:gd name="connsiteX147" fmla="*/ 539133 w 5490291"/>
                  <a:gd name="connsiteY147" fmla="*/ 2577721 h 2577826"/>
                  <a:gd name="connsiteX148" fmla="*/ 539133 w 5490291"/>
                  <a:gd name="connsiteY148" fmla="*/ 2577721 h 2577826"/>
                  <a:gd name="connsiteX149" fmla="*/ 539133 w 5490291"/>
                  <a:gd name="connsiteY149" fmla="*/ 2577721 h 2577826"/>
                  <a:gd name="connsiteX150" fmla="*/ 550058 w 5490291"/>
                  <a:gd name="connsiteY150" fmla="*/ 2577721 h 2577826"/>
                  <a:gd name="connsiteX151" fmla="*/ 550058 w 5490291"/>
                  <a:gd name="connsiteY151" fmla="*/ 2577721 h 2577826"/>
                  <a:gd name="connsiteX152" fmla="*/ 550058 w 5490291"/>
                  <a:gd name="connsiteY152" fmla="*/ 2577721 h 2577826"/>
                  <a:gd name="connsiteX153" fmla="*/ 561089 w 5490291"/>
                  <a:gd name="connsiteY153" fmla="*/ 2577721 h 2577826"/>
                  <a:gd name="connsiteX154" fmla="*/ 561089 w 5490291"/>
                  <a:gd name="connsiteY154" fmla="*/ 2577721 h 2577826"/>
                  <a:gd name="connsiteX155" fmla="*/ 561089 w 5490291"/>
                  <a:gd name="connsiteY155" fmla="*/ 2577721 h 2577826"/>
                  <a:gd name="connsiteX156" fmla="*/ 572120 w 5490291"/>
                  <a:gd name="connsiteY156" fmla="*/ 2577721 h 2577826"/>
                  <a:gd name="connsiteX157" fmla="*/ 572120 w 5490291"/>
                  <a:gd name="connsiteY157" fmla="*/ 2577721 h 2577826"/>
                  <a:gd name="connsiteX158" fmla="*/ 572120 w 5490291"/>
                  <a:gd name="connsiteY158" fmla="*/ 2577721 h 2577826"/>
                  <a:gd name="connsiteX159" fmla="*/ 583045 w 5490291"/>
                  <a:gd name="connsiteY159" fmla="*/ 2577721 h 2577826"/>
                  <a:gd name="connsiteX160" fmla="*/ 583045 w 5490291"/>
                  <a:gd name="connsiteY160" fmla="*/ 2577721 h 2577826"/>
                  <a:gd name="connsiteX161" fmla="*/ 583045 w 5490291"/>
                  <a:gd name="connsiteY161" fmla="*/ 2577721 h 2577826"/>
                  <a:gd name="connsiteX162" fmla="*/ 594075 w 5490291"/>
                  <a:gd name="connsiteY162" fmla="*/ 2577721 h 2577826"/>
                  <a:gd name="connsiteX163" fmla="*/ 594075 w 5490291"/>
                  <a:gd name="connsiteY163" fmla="*/ 2577721 h 2577826"/>
                  <a:gd name="connsiteX164" fmla="*/ 594075 w 5490291"/>
                  <a:gd name="connsiteY164" fmla="*/ 2577721 h 2577826"/>
                  <a:gd name="connsiteX165" fmla="*/ 605106 w 5490291"/>
                  <a:gd name="connsiteY165" fmla="*/ 2577614 h 2577826"/>
                  <a:gd name="connsiteX166" fmla="*/ 605106 w 5490291"/>
                  <a:gd name="connsiteY166" fmla="*/ 2577614 h 2577826"/>
                  <a:gd name="connsiteX167" fmla="*/ 605106 w 5490291"/>
                  <a:gd name="connsiteY167" fmla="*/ 2577614 h 2577826"/>
                  <a:gd name="connsiteX168" fmla="*/ 616137 w 5490291"/>
                  <a:gd name="connsiteY168" fmla="*/ 2577614 h 2577826"/>
                  <a:gd name="connsiteX169" fmla="*/ 616137 w 5490291"/>
                  <a:gd name="connsiteY169" fmla="*/ 2577614 h 2577826"/>
                  <a:gd name="connsiteX170" fmla="*/ 616137 w 5490291"/>
                  <a:gd name="connsiteY170" fmla="*/ 2577614 h 2577826"/>
                  <a:gd name="connsiteX171" fmla="*/ 627062 w 5490291"/>
                  <a:gd name="connsiteY171" fmla="*/ 2577614 h 2577826"/>
                  <a:gd name="connsiteX172" fmla="*/ 627062 w 5490291"/>
                  <a:gd name="connsiteY172" fmla="*/ 2577614 h 2577826"/>
                  <a:gd name="connsiteX173" fmla="*/ 627062 w 5490291"/>
                  <a:gd name="connsiteY173" fmla="*/ 2577614 h 2577826"/>
                  <a:gd name="connsiteX174" fmla="*/ 638093 w 5490291"/>
                  <a:gd name="connsiteY174" fmla="*/ 2577614 h 2577826"/>
                  <a:gd name="connsiteX175" fmla="*/ 638093 w 5490291"/>
                  <a:gd name="connsiteY175" fmla="*/ 2577614 h 2577826"/>
                  <a:gd name="connsiteX176" fmla="*/ 638093 w 5490291"/>
                  <a:gd name="connsiteY176" fmla="*/ 2577614 h 2577826"/>
                  <a:gd name="connsiteX177" fmla="*/ 649124 w 5490291"/>
                  <a:gd name="connsiteY177" fmla="*/ 2577614 h 2577826"/>
                  <a:gd name="connsiteX178" fmla="*/ 649124 w 5490291"/>
                  <a:gd name="connsiteY178" fmla="*/ 2577614 h 2577826"/>
                  <a:gd name="connsiteX179" fmla="*/ 649124 w 5490291"/>
                  <a:gd name="connsiteY179" fmla="*/ 2577614 h 2577826"/>
                  <a:gd name="connsiteX180" fmla="*/ 660154 w 5490291"/>
                  <a:gd name="connsiteY180" fmla="*/ 2577614 h 2577826"/>
                  <a:gd name="connsiteX181" fmla="*/ 660154 w 5490291"/>
                  <a:gd name="connsiteY181" fmla="*/ 2577614 h 2577826"/>
                  <a:gd name="connsiteX182" fmla="*/ 660154 w 5490291"/>
                  <a:gd name="connsiteY182" fmla="*/ 2577614 h 2577826"/>
                  <a:gd name="connsiteX183" fmla="*/ 671079 w 5490291"/>
                  <a:gd name="connsiteY183" fmla="*/ 2577614 h 2577826"/>
                  <a:gd name="connsiteX184" fmla="*/ 671079 w 5490291"/>
                  <a:gd name="connsiteY184" fmla="*/ 2577614 h 2577826"/>
                  <a:gd name="connsiteX185" fmla="*/ 671079 w 5490291"/>
                  <a:gd name="connsiteY185" fmla="*/ 2577614 h 2577826"/>
                  <a:gd name="connsiteX186" fmla="*/ 682110 w 5490291"/>
                  <a:gd name="connsiteY186" fmla="*/ 2577614 h 2577826"/>
                  <a:gd name="connsiteX187" fmla="*/ 682110 w 5490291"/>
                  <a:gd name="connsiteY187" fmla="*/ 2577614 h 2577826"/>
                  <a:gd name="connsiteX188" fmla="*/ 682110 w 5490291"/>
                  <a:gd name="connsiteY188" fmla="*/ 2577614 h 2577826"/>
                  <a:gd name="connsiteX189" fmla="*/ 693141 w 5490291"/>
                  <a:gd name="connsiteY189" fmla="*/ 2577614 h 2577826"/>
                  <a:gd name="connsiteX190" fmla="*/ 693141 w 5490291"/>
                  <a:gd name="connsiteY190" fmla="*/ 2577614 h 2577826"/>
                  <a:gd name="connsiteX191" fmla="*/ 693141 w 5490291"/>
                  <a:gd name="connsiteY191" fmla="*/ 2577614 h 2577826"/>
                  <a:gd name="connsiteX192" fmla="*/ 704172 w 5490291"/>
                  <a:gd name="connsiteY192" fmla="*/ 2577614 h 2577826"/>
                  <a:gd name="connsiteX193" fmla="*/ 704172 w 5490291"/>
                  <a:gd name="connsiteY193" fmla="*/ 2577614 h 2577826"/>
                  <a:gd name="connsiteX194" fmla="*/ 704172 w 5490291"/>
                  <a:gd name="connsiteY194" fmla="*/ 2577614 h 2577826"/>
                  <a:gd name="connsiteX195" fmla="*/ 715097 w 5490291"/>
                  <a:gd name="connsiteY195" fmla="*/ 2577614 h 2577826"/>
                  <a:gd name="connsiteX196" fmla="*/ 715097 w 5490291"/>
                  <a:gd name="connsiteY196" fmla="*/ 2577614 h 2577826"/>
                  <a:gd name="connsiteX197" fmla="*/ 715097 w 5490291"/>
                  <a:gd name="connsiteY197" fmla="*/ 2577614 h 2577826"/>
                  <a:gd name="connsiteX198" fmla="*/ 726128 w 5490291"/>
                  <a:gd name="connsiteY198" fmla="*/ 2577508 h 2577826"/>
                  <a:gd name="connsiteX199" fmla="*/ 726128 w 5490291"/>
                  <a:gd name="connsiteY199" fmla="*/ 2577508 h 2577826"/>
                  <a:gd name="connsiteX200" fmla="*/ 726128 w 5490291"/>
                  <a:gd name="connsiteY200" fmla="*/ 2577508 h 2577826"/>
                  <a:gd name="connsiteX201" fmla="*/ 737158 w 5490291"/>
                  <a:gd name="connsiteY201" fmla="*/ 2577508 h 2577826"/>
                  <a:gd name="connsiteX202" fmla="*/ 737158 w 5490291"/>
                  <a:gd name="connsiteY202" fmla="*/ 2577508 h 2577826"/>
                  <a:gd name="connsiteX203" fmla="*/ 737158 w 5490291"/>
                  <a:gd name="connsiteY203" fmla="*/ 2577508 h 2577826"/>
                  <a:gd name="connsiteX204" fmla="*/ 748083 w 5490291"/>
                  <a:gd name="connsiteY204" fmla="*/ 2577508 h 2577826"/>
                  <a:gd name="connsiteX205" fmla="*/ 748083 w 5490291"/>
                  <a:gd name="connsiteY205" fmla="*/ 2577508 h 2577826"/>
                  <a:gd name="connsiteX206" fmla="*/ 748083 w 5490291"/>
                  <a:gd name="connsiteY206" fmla="*/ 2577508 h 2577826"/>
                  <a:gd name="connsiteX207" fmla="*/ 759114 w 5490291"/>
                  <a:gd name="connsiteY207" fmla="*/ 2577508 h 2577826"/>
                  <a:gd name="connsiteX208" fmla="*/ 759114 w 5490291"/>
                  <a:gd name="connsiteY208" fmla="*/ 2577508 h 2577826"/>
                  <a:gd name="connsiteX209" fmla="*/ 759114 w 5490291"/>
                  <a:gd name="connsiteY209" fmla="*/ 2577508 h 2577826"/>
                  <a:gd name="connsiteX210" fmla="*/ 770145 w 5490291"/>
                  <a:gd name="connsiteY210" fmla="*/ 2577508 h 2577826"/>
                  <a:gd name="connsiteX211" fmla="*/ 770145 w 5490291"/>
                  <a:gd name="connsiteY211" fmla="*/ 2577508 h 2577826"/>
                  <a:gd name="connsiteX212" fmla="*/ 770145 w 5490291"/>
                  <a:gd name="connsiteY212" fmla="*/ 2577508 h 2577826"/>
                  <a:gd name="connsiteX213" fmla="*/ 781176 w 5490291"/>
                  <a:gd name="connsiteY213" fmla="*/ 2577508 h 2577826"/>
                  <a:gd name="connsiteX214" fmla="*/ 781176 w 5490291"/>
                  <a:gd name="connsiteY214" fmla="*/ 2577508 h 2577826"/>
                  <a:gd name="connsiteX215" fmla="*/ 781176 w 5490291"/>
                  <a:gd name="connsiteY215" fmla="*/ 2577508 h 2577826"/>
                  <a:gd name="connsiteX216" fmla="*/ 792101 w 5490291"/>
                  <a:gd name="connsiteY216" fmla="*/ 2577508 h 2577826"/>
                  <a:gd name="connsiteX217" fmla="*/ 792101 w 5490291"/>
                  <a:gd name="connsiteY217" fmla="*/ 2577508 h 2577826"/>
                  <a:gd name="connsiteX218" fmla="*/ 792101 w 5490291"/>
                  <a:gd name="connsiteY218" fmla="*/ 2577508 h 2577826"/>
                  <a:gd name="connsiteX219" fmla="*/ 803131 w 5490291"/>
                  <a:gd name="connsiteY219" fmla="*/ 2577403 h 2577826"/>
                  <a:gd name="connsiteX220" fmla="*/ 803131 w 5490291"/>
                  <a:gd name="connsiteY220" fmla="*/ 2577403 h 2577826"/>
                  <a:gd name="connsiteX221" fmla="*/ 803131 w 5490291"/>
                  <a:gd name="connsiteY221" fmla="*/ 2577403 h 2577826"/>
                  <a:gd name="connsiteX222" fmla="*/ 814162 w 5490291"/>
                  <a:gd name="connsiteY222" fmla="*/ 2577403 h 2577826"/>
                  <a:gd name="connsiteX223" fmla="*/ 814162 w 5490291"/>
                  <a:gd name="connsiteY223" fmla="*/ 2577403 h 2577826"/>
                  <a:gd name="connsiteX224" fmla="*/ 814162 w 5490291"/>
                  <a:gd name="connsiteY224" fmla="*/ 2577403 h 2577826"/>
                  <a:gd name="connsiteX225" fmla="*/ 825193 w 5490291"/>
                  <a:gd name="connsiteY225" fmla="*/ 2577403 h 2577826"/>
                  <a:gd name="connsiteX226" fmla="*/ 825193 w 5490291"/>
                  <a:gd name="connsiteY226" fmla="*/ 2577403 h 2577826"/>
                  <a:gd name="connsiteX227" fmla="*/ 825193 w 5490291"/>
                  <a:gd name="connsiteY227" fmla="*/ 2577403 h 2577826"/>
                  <a:gd name="connsiteX228" fmla="*/ 836118 w 5490291"/>
                  <a:gd name="connsiteY228" fmla="*/ 2577403 h 2577826"/>
                  <a:gd name="connsiteX229" fmla="*/ 836118 w 5490291"/>
                  <a:gd name="connsiteY229" fmla="*/ 2577403 h 2577826"/>
                  <a:gd name="connsiteX230" fmla="*/ 836118 w 5490291"/>
                  <a:gd name="connsiteY230" fmla="*/ 2577403 h 2577826"/>
                  <a:gd name="connsiteX231" fmla="*/ 847149 w 5490291"/>
                  <a:gd name="connsiteY231" fmla="*/ 2577403 h 2577826"/>
                  <a:gd name="connsiteX232" fmla="*/ 847149 w 5490291"/>
                  <a:gd name="connsiteY232" fmla="*/ 2577403 h 2577826"/>
                  <a:gd name="connsiteX233" fmla="*/ 847149 w 5490291"/>
                  <a:gd name="connsiteY233" fmla="*/ 2577403 h 2577826"/>
                  <a:gd name="connsiteX234" fmla="*/ 858180 w 5490291"/>
                  <a:gd name="connsiteY234" fmla="*/ 2577296 h 2577826"/>
                  <a:gd name="connsiteX235" fmla="*/ 858180 w 5490291"/>
                  <a:gd name="connsiteY235" fmla="*/ 2577296 h 2577826"/>
                  <a:gd name="connsiteX236" fmla="*/ 858180 w 5490291"/>
                  <a:gd name="connsiteY236" fmla="*/ 2577296 h 2577826"/>
                  <a:gd name="connsiteX237" fmla="*/ 869210 w 5490291"/>
                  <a:gd name="connsiteY237" fmla="*/ 2577296 h 2577826"/>
                  <a:gd name="connsiteX238" fmla="*/ 869210 w 5490291"/>
                  <a:gd name="connsiteY238" fmla="*/ 2577296 h 2577826"/>
                  <a:gd name="connsiteX239" fmla="*/ 869210 w 5490291"/>
                  <a:gd name="connsiteY239" fmla="*/ 2577296 h 2577826"/>
                  <a:gd name="connsiteX240" fmla="*/ 880135 w 5490291"/>
                  <a:gd name="connsiteY240" fmla="*/ 2577296 h 2577826"/>
                  <a:gd name="connsiteX241" fmla="*/ 880135 w 5490291"/>
                  <a:gd name="connsiteY241" fmla="*/ 2577296 h 2577826"/>
                  <a:gd name="connsiteX242" fmla="*/ 880135 w 5490291"/>
                  <a:gd name="connsiteY242" fmla="*/ 2577296 h 2577826"/>
                  <a:gd name="connsiteX243" fmla="*/ 891166 w 5490291"/>
                  <a:gd name="connsiteY243" fmla="*/ 2577296 h 2577826"/>
                  <a:gd name="connsiteX244" fmla="*/ 891166 w 5490291"/>
                  <a:gd name="connsiteY244" fmla="*/ 2577296 h 2577826"/>
                  <a:gd name="connsiteX245" fmla="*/ 891166 w 5490291"/>
                  <a:gd name="connsiteY245" fmla="*/ 2577296 h 2577826"/>
                  <a:gd name="connsiteX246" fmla="*/ 902197 w 5490291"/>
                  <a:gd name="connsiteY246" fmla="*/ 2577190 h 2577826"/>
                  <a:gd name="connsiteX247" fmla="*/ 902197 w 5490291"/>
                  <a:gd name="connsiteY247" fmla="*/ 2577190 h 2577826"/>
                  <a:gd name="connsiteX248" fmla="*/ 902197 w 5490291"/>
                  <a:gd name="connsiteY248" fmla="*/ 2577190 h 2577826"/>
                  <a:gd name="connsiteX249" fmla="*/ 913228 w 5490291"/>
                  <a:gd name="connsiteY249" fmla="*/ 2577190 h 2577826"/>
                  <a:gd name="connsiteX250" fmla="*/ 913228 w 5490291"/>
                  <a:gd name="connsiteY250" fmla="*/ 2577190 h 2577826"/>
                  <a:gd name="connsiteX251" fmla="*/ 913228 w 5490291"/>
                  <a:gd name="connsiteY251" fmla="*/ 2577190 h 2577826"/>
                  <a:gd name="connsiteX252" fmla="*/ 924153 w 5490291"/>
                  <a:gd name="connsiteY252" fmla="*/ 2577190 h 2577826"/>
                  <a:gd name="connsiteX253" fmla="*/ 924153 w 5490291"/>
                  <a:gd name="connsiteY253" fmla="*/ 2577190 h 2577826"/>
                  <a:gd name="connsiteX254" fmla="*/ 924153 w 5490291"/>
                  <a:gd name="connsiteY254" fmla="*/ 2577190 h 2577826"/>
                  <a:gd name="connsiteX255" fmla="*/ 935183 w 5490291"/>
                  <a:gd name="connsiteY255" fmla="*/ 2577084 h 2577826"/>
                  <a:gd name="connsiteX256" fmla="*/ 935183 w 5490291"/>
                  <a:gd name="connsiteY256" fmla="*/ 2577084 h 2577826"/>
                  <a:gd name="connsiteX257" fmla="*/ 935183 w 5490291"/>
                  <a:gd name="connsiteY257" fmla="*/ 2577084 h 2577826"/>
                  <a:gd name="connsiteX258" fmla="*/ 946214 w 5490291"/>
                  <a:gd name="connsiteY258" fmla="*/ 2577084 h 2577826"/>
                  <a:gd name="connsiteX259" fmla="*/ 946214 w 5490291"/>
                  <a:gd name="connsiteY259" fmla="*/ 2577084 h 2577826"/>
                  <a:gd name="connsiteX260" fmla="*/ 946214 w 5490291"/>
                  <a:gd name="connsiteY260" fmla="*/ 2577084 h 2577826"/>
                  <a:gd name="connsiteX261" fmla="*/ 957139 w 5490291"/>
                  <a:gd name="connsiteY261" fmla="*/ 2577084 h 2577826"/>
                  <a:gd name="connsiteX262" fmla="*/ 957139 w 5490291"/>
                  <a:gd name="connsiteY262" fmla="*/ 2577084 h 2577826"/>
                  <a:gd name="connsiteX263" fmla="*/ 957139 w 5490291"/>
                  <a:gd name="connsiteY263" fmla="*/ 2577084 h 2577826"/>
                  <a:gd name="connsiteX264" fmla="*/ 968170 w 5490291"/>
                  <a:gd name="connsiteY264" fmla="*/ 2576978 h 2577826"/>
                  <a:gd name="connsiteX265" fmla="*/ 968170 w 5490291"/>
                  <a:gd name="connsiteY265" fmla="*/ 2576978 h 2577826"/>
                  <a:gd name="connsiteX266" fmla="*/ 968170 w 5490291"/>
                  <a:gd name="connsiteY266" fmla="*/ 2576978 h 2577826"/>
                  <a:gd name="connsiteX267" fmla="*/ 979201 w 5490291"/>
                  <a:gd name="connsiteY267" fmla="*/ 2576978 h 2577826"/>
                  <a:gd name="connsiteX268" fmla="*/ 979201 w 5490291"/>
                  <a:gd name="connsiteY268" fmla="*/ 2576978 h 2577826"/>
                  <a:gd name="connsiteX269" fmla="*/ 979201 w 5490291"/>
                  <a:gd name="connsiteY269" fmla="*/ 2576978 h 2577826"/>
                  <a:gd name="connsiteX270" fmla="*/ 990232 w 5490291"/>
                  <a:gd name="connsiteY270" fmla="*/ 2576978 h 2577826"/>
                  <a:gd name="connsiteX271" fmla="*/ 990232 w 5490291"/>
                  <a:gd name="connsiteY271" fmla="*/ 2576978 h 2577826"/>
                  <a:gd name="connsiteX272" fmla="*/ 990232 w 5490291"/>
                  <a:gd name="connsiteY272" fmla="*/ 2576978 h 2577826"/>
                  <a:gd name="connsiteX273" fmla="*/ 1001156 w 5490291"/>
                  <a:gd name="connsiteY273" fmla="*/ 2576872 h 2577826"/>
                  <a:gd name="connsiteX274" fmla="*/ 1001156 w 5490291"/>
                  <a:gd name="connsiteY274" fmla="*/ 2576872 h 2577826"/>
                  <a:gd name="connsiteX275" fmla="*/ 1001156 w 5490291"/>
                  <a:gd name="connsiteY275" fmla="*/ 2576872 h 2577826"/>
                  <a:gd name="connsiteX276" fmla="*/ 1012187 w 5490291"/>
                  <a:gd name="connsiteY276" fmla="*/ 2576872 h 2577826"/>
                  <a:gd name="connsiteX277" fmla="*/ 1012187 w 5490291"/>
                  <a:gd name="connsiteY277" fmla="*/ 2576872 h 2577826"/>
                  <a:gd name="connsiteX278" fmla="*/ 1012187 w 5490291"/>
                  <a:gd name="connsiteY278" fmla="*/ 2576872 h 2577826"/>
                  <a:gd name="connsiteX279" fmla="*/ 1023218 w 5490291"/>
                  <a:gd name="connsiteY279" fmla="*/ 2576766 h 2577826"/>
                  <a:gd name="connsiteX280" fmla="*/ 1023218 w 5490291"/>
                  <a:gd name="connsiteY280" fmla="*/ 2576766 h 2577826"/>
                  <a:gd name="connsiteX281" fmla="*/ 1023218 w 5490291"/>
                  <a:gd name="connsiteY281" fmla="*/ 2576766 h 2577826"/>
                  <a:gd name="connsiteX282" fmla="*/ 1034249 w 5490291"/>
                  <a:gd name="connsiteY282" fmla="*/ 2576766 h 2577826"/>
                  <a:gd name="connsiteX283" fmla="*/ 1034249 w 5490291"/>
                  <a:gd name="connsiteY283" fmla="*/ 2576766 h 2577826"/>
                  <a:gd name="connsiteX284" fmla="*/ 1034249 w 5490291"/>
                  <a:gd name="connsiteY284" fmla="*/ 2576766 h 2577826"/>
                  <a:gd name="connsiteX285" fmla="*/ 1045174 w 5490291"/>
                  <a:gd name="connsiteY285" fmla="*/ 2576660 h 2577826"/>
                  <a:gd name="connsiteX286" fmla="*/ 1045174 w 5490291"/>
                  <a:gd name="connsiteY286" fmla="*/ 2576660 h 2577826"/>
                  <a:gd name="connsiteX287" fmla="*/ 1045174 w 5490291"/>
                  <a:gd name="connsiteY287" fmla="*/ 2576660 h 2577826"/>
                  <a:gd name="connsiteX288" fmla="*/ 1056205 w 5490291"/>
                  <a:gd name="connsiteY288" fmla="*/ 2576660 h 2577826"/>
                  <a:gd name="connsiteX289" fmla="*/ 1056205 w 5490291"/>
                  <a:gd name="connsiteY289" fmla="*/ 2576660 h 2577826"/>
                  <a:gd name="connsiteX290" fmla="*/ 1056205 w 5490291"/>
                  <a:gd name="connsiteY290" fmla="*/ 2576660 h 2577826"/>
                  <a:gd name="connsiteX291" fmla="*/ 1067235 w 5490291"/>
                  <a:gd name="connsiteY291" fmla="*/ 2576554 h 2577826"/>
                  <a:gd name="connsiteX292" fmla="*/ 1067235 w 5490291"/>
                  <a:gd name="connsiteY292" fmla="*/ 2576554 h 2577826"/>
                  <a:gd name="connsiteX293" fmla="*/ 1067235 w 5490291"/>
                  <a:gd name="connsiteY293" fmla="*/ 2576554 h 2577826"/>
                  <a:gd name="connsiteX294" fmla="*/ 1078266 w 5490291"/>
                  <a:gd name="connsiteY294" fmla="*/ 2576554 h 2577826"/>
                  <a:gd name="connsiteX295" fmla="*/ 1078266 w 5490291"/>
                  <a:gd name="connsiteY295" fmla="*/ 2576554 h 2577826"/>
                  <a:gd name="connsiteX296" fmla="*/ 1078266 w 5490291"/>
                  <a:gd name="connsiteY296" fmla="*/ 2576554 h 2577826"/>
                  <a:gd name="connsiteX297" fmla="*/ 1089191 w 5490291"/>
                  <a:gd name="connsiteY297" fmla="*/ 2576448 h 2577826"/>
                  <a:gd name="connsiteX298" fmla="*/ 1089191 w 5490291"/>
                  <a:gd name="connsiteY298" fmla="*/ 2576448 h 2577826"/>
                  <a:gd name="connsiteX299" fmla="*/ 1089191 w 5490291"/>
                  <a:gd name="connsiteY299" fmla="*/ 2576448 h 2577826"/>
                  <a:gd name="connsiteX300" fmla="*/ 1100222 w 5490291"/>
                  <a:gd name="connsiteY300" fmla="*/ 2576342 h 2577826"/>
                  <a:gd name="connsiteX301" fmla="*/ 1100222 w 5490291"/>
                  <a:gd name="connsiteY301" fmla="*/ 2576342 h 2577826"/>
                  <a:gd name="connsiteX302" fmla="*/ 1100222 w 5490291"/>
                  <a:gd name="connsiteY302" fmla="*/ 2576342 h 2577826"/>
                  <a:gd name="connsiteX303" fmla="*/ 1111253 w 5490291"/>
                  <a:gd name="connsiteY303" fmla="*/ 2576342 h 2577826"/>
                  <a:gd name="connsiteX304" fmla="*/ 1111253 w 5490291"/>
                  <a:gd name="connsiteY304" fmla="*/ 2576342 h 2577826"/>
                  <a:gd name="connsiteX305" fmla="*/ 1111253 w 5490291"/>
                  <a:gd name="connsiteY305" fmla="*/ 2576342 h 2577826"/>
                  <a:gd name="connsiteX306" fmla="*/ 1122178 w 5490291"/>
                  <a:gd name="connsiteY306" fmla="*/ 2576235 h 2577826"/>
                  <a:gd name="connsiteX307" fmla="*/ 1122178 w 5490291"/>
                  <a:gd name="connsiteY307" fmla="*/ 2576235 h 2577826"/>
                  <a:gd name="connsiteX308" fmla="*/ 1122178 w 5490291"/>
                  <a:gd name="connsiteY308" fmla="*/ 2576235 h 2577826"/>
                  <a:gd name="connsiteX309" fmla="*/ 1133209 w 5490291"/>
                  <a:gd name="connsiteY309" fmla="*/ 2576130 h 2577826"/>
                  <a:gd name="connsiteX310" fmla="*/ 1133209 w 5490291"/>
                  <a:gd name="connsiteY310" fmla="*/ 2576130 h 2577826"/>
                  <a:gd name="connsiteX311" fmla="*/ 1133209 w 5490291"/>
                  <a:gd name="connsiteY311" fmla="*/ 2576130 h 2577826"/>
                  <a:gd name="connsiteX312" fmla="*/ 1144239 w 5490291"/>
                  <a:gd name="connsiteY312" fmla="*/ 2576024 h 2577826"/>
                  <a:gd name="connsiteX313" fmla="*/ 1144239 w 5490291"/>
                  <a:gd name="connsiteY313" fmla="*/ 2576024 h 2577826"/>
                  <a:gd name="connsiteX314" fmla="*/ 1144239 w 5490291"/>
                  <a:gd name="connsiteY314" fmla="*/ 2576024 h 2577826"/>
                  <a:gd name="connsiteX315" fmla="*/ 1155270 w 5490291"/>
                  <a:gd name="connsiteY315" fmla="*/ 2575918 h 2577826"/>
                  <a:gd name="connsiteX316" fmla="*/ 1155270 w 5490291"/>
                  <a:gd name="connsiteY316" fmla="*/ 2575918 h 2577826"/>
                  <a:gd name="connsiteX317" fmla="*/ 1155270 w 5490291"/>
                  <a:gd name="connsiteY317" fmla="*/ 2575918 h 2577826"/>
                  <a:gd name="connsiteX318" fmla="*/ 1166195 w 5490291"/>
                  <a:gd name="connsiteY318" fmla="*/ 2575918 h 2577826"/>
                  <a:gd name="connsiteX319" fmla="*/ 1166195 w 5490291"/>
                  <a:gd name="connsiteY319" fmla="*/ 2575918 h 2577826"/>
                  <a:gd name="connsiteX320" fmla="*/ 1166195 w 5490291"/>
                  <a:gd name="connsiteY320" fmla="*/ 2575918 h 2577826"/>
                  <a:gd name="connsiteX321" fmla="*/ 1177226 w 5490291"/>
                  <a:gd name="connsiteY321" fmla="*/ 2575811 h 2577826"/>
                  <a:gd name="connsiteX322" fmla="*/ 1177226 w 5490291"/>
                  <a:gd name="connsiteY322" fmla="*/ 2575811 h 2577826"/>
                  <a:gd name="connsiteX323" fmla="*/ 1177226 w 5490291"/>
                  <a:gd name="connsiteY323" fmla="*/ 2575811 h 2577826"/>
                  <a:gd name="connsiteX324" fmla="*/ 1188257 w 5490291"/>
                  <a:gd name="connsiteY324" fmla="*/ 2575705 h 2577826"/>
                  <a:gd name="connsiteX325" fmla="*/ 1188257 w 5490291"/>
                  <a:gd name="connsiteY325" fmla="*/ 2575705 h 2577826"/>
                  <a:gd name="connsiteX326" fmla="*/ 1188257 w 5490291"/>
                  <a:gd name="connsiteY326" fmla="*/ 2575705 h 2577826"/>
                  <a:gd name="connsiteX327" fmla="*/ 1199288 w 5490291"/>
                  <a:gd name="connsiteY327" fmla="*/ 2575599 h 2577826"/>
                  <a:gd name="connsiteX328" fmla="*/ 1199288 w 5490291"/>
                  <a:gd name="connsiteY328" fmla="*/ 2575599 h 2577826"/>
                  <a:gd name="connsiteX329" fmla="*/ 1199288 w 5490291"/>
                  <a:gd name="connsiteY329" fmla="*/ 2575599 h 2577826"/>
                  <a:gd name="connsiteX330" fmla="*/ 1210212 w 5490291"/>
                  <a:gd name="connsiteY330" fmla="*/ 2575387 h 2577826"/>
                  <a:gd name="connsiteX331" fmla="*/ 1210212 w 5490291"/>
                  <a:gd name="connsiteY331" fmla="*/ 2575387 h 2577826"/>
                  <a:gd name="connsiteX332" fmla="*/ 1210212 w 5490291"/>
                  <a:gd name="connsiteY332" fmla="*/ 2575387 h 2577826"/>
                  <a:gd name="connsiteX333" fmla="*/ 1221243 w 5490291"/>
                  <a:gd name="connsiteY333" fmla="*/ 2575281 h 2577826"/>
                  <a:gd name="connsiteX334" fmla="*/ 1221243 w 5490291"/>
                  <a:gd name="connsiteY334" fmla="*/ 2575281 h 2577826"/>
                  <a:gd name="connsiteX335" fmla="*/ 1221243 w 5490291"/>
                  <a:gd name="connsiteY335" fmla="*/ 2575281 h 2577826"/>
                  <a:gd name="connsiteX336" fmla="*/ 1232274 w 5490291"/>
                  <a:gd name="connsiteY336" fmla="*/ 2575175 h 2577826"/>
                  <a:gd name="connsiteX337" fmla="*/ 1232274 w 5490291"/>
                  <a:gd name="connsiteY337" fmla="*/ 2575175 h 2577826"/>
                  <a:gd name="connsiteX338" fmla="*/ 1232274 w 5490291"/>
                  <a:gd name="connsiteY338" fmla="*/ 2575175 h 2577826"/>
                  <a:gd name="connsiteX339" fmla="*/ 1243305 w 5490291"/>
                  <a:gd name="connsiteY339" fmla="*/ 2575069 h 2577826"/>
                  <a:gd name="connsiteX340" fmla="*/ 1243305 w 5490291"/>
                  <a:gd name="connsiteY340" fmla="*/ 2575069 h 2577826"/>
                  <a:gd name="connsiteX341" fmla="*/ 1243305 w 5490291"/>
                  <a:gd name="connsiteY341" fmla="*/ 2575069 h 2577826"/>
                  <a:gd name="connsiteX342" fmla="*/ 1254230 w 5490291"/>
                  <a:gd name="connsiteY342" fmla="*/ 2574963 h 2577826"/>
                  <a:gd name="connsiteX343" fmla="*/ 1254230 w 5490291"/>
                  <a:gd name="connsiteY343" fmla="*/ 2574963 h 2577826"/>
                  <a:gd name="connsiteX344" fmla="*/ 1254230 w 5490291"/>
                  <a:gd name="connsiteY344" fmla="*/ 2574963 h 2577826"/>
                  <a:gd name="connsiteX345" fmla="*/ 1265261 w 5490291"/>
                  <a:gd name="connsiteY345" fmla="*/ 2574751 h 2577826"/>
                  <a:gd name="connsiteX346" fmla="*/ 1265261 w 5490291"/>
                  <a:gd name="connsiteY346" fmla="*/ 2574751 h 2577826"/>
                  <a:gd name="connsiteX347" fmla="*/ 1265261 w 5490291"/>
                  <a:gd name="connsiteY347" fmla="*/ 2574751 h 2577826"/>
                  <a:gd name="connsiteX348" fmla="*/ 1276292 w 5490291"/>
                  <a:gd name="connsiteY348" fmla="*/ 2574645 h 2577826"/>
                  <a:gd name="connsiteX349" fmla="*/ 1276292 w 5490291"/>
                  <a:gd name="connsiteY349" fmla="*/ 2574645 h 2577826"/>
                  <a:gd name="connsiteX350" fmla="*/ 1276292 w 5490291"/>
                  <a:gd name="connsiteY350" fmla="*/ 2574645 h 2577826"/>
                  <a:gd name="connsiteX351" fmla="*/ 1287216 w 5490291"/>
                  <a:gd name="connsiteY351" fmla="*/ 2574432 h 2577826"/>
                  <a:gd name="connsiteX352" fmla="*/ 1287216 w 5490291"/>
                  <a:gd name="connsiteY352" fmla="*/ 2574432 h 2577826"/>
                  <a:gd name="connsiteX353" fmla="*/ 1287216 w 5490291"/>
                  <a:gd name="connsiteY353" fmla="*/ 2574432 h 2577826"/>
                  <a:gd name="connsiteX354" fmla="*/ 1298247 w 5490291"/>
                  <a:gd name="connsiteY354" fmla="*/ 2574220 h 2577826"/>
                  <a:gd name="connsiteX355" fmla="*/ 1298247 w 5490291"/>
                  <a:gd name="connsiteY355" fmla="*/ 2574220 h 2577826"/>
                  <a:gd name="connsiteX356" fmla="*/ 1298247 w 5490291"/>
                  <a:gd name="connsiteY356" fmla="*/ 2574220 h 2577826"/>
                  <a:gd name="connsiteX357" fmla="*/ 1309278 w 5490291"/>
                  <a:gd name="connsiteY357" fmla="*/ 2574115 h 2577826"/>
                  <a:gd name="connsiteX358" fmla="*/ 1309278 w 5490291"/>
                  <a:gd name="connsiteY358" fmla="*/ 2574115 h 2577826"/>
                  <a:gd name="connsiteX359" fmla="*/ 1309278 w 5490291"/>
                  <a:gd name="connsiteY359" fmla="*/ 2574115 h 2577826"/>
                  <a:gd name="connsiteX360" fmla="*/ 1320309 w 5490291"/>
                  <a:gd name="connsiteY360" fmla="*/ 2573902 h 2577826"/>
                  <a:gd name="connsiteX361" fmla="*/ 1320309 w 5490291"/>
                  <a:gd name="connsiteY361" fmla="*/ 2573902 h 2577826"/>
                  <a:gd name="connsiteX362" fmla="*/ 1320309 w 5490291"/>
                  <a:gd name="connsiteY362" fmla="*/ 2573902 h 2577826"/>
                  <a:gd name="connsiteX363" fmla="*/ 1331234 w 5490291"/>
                  <a:gd name="connsiteY363" fmla="*/ 2573690 h 2577826"/>
                  <a:gd name="connsiteX364" fmla="*/ 1331234 w 5490291"/>
                  <a:gd name="connsiteY364" fmla="*/ 2573690 h 2577826"/>
                  <a:gd name="connsiteX365" fmla="*/ 1331234 w 5490291"/>
                  <a:gd name="connsiteY365" fmla="*/ 2573690 h 2577826"/>
                  <a:gd name="connsiteX366" fmla="*/ 1342265 w 5490291"/>
                  <a:gd name="connsiteY366" fmla="*/ 2573478 h 2577826"/>
                  <a:gd name="connsiteX367" fmla="*/ 1342265 w 5490291"/>
                  <a:gd name="connsiteY367" fmla="*/ 2573478 h 2577826"/>
                  <a:gd name="connsiteX368" fmla="*/ 1342265 w 5490291"/>
                  <a:gd name="connsiteY368" fmla="*/ 2573478 h 2577826"/>
                  <a:gd name="connsiteX369" fmla="*/ 1353295 w 5490291"/>
                  <a:gd name="connsiteY369" fmla="*/ 2573266 h 2577826"/>
                  <a:gd name="connsiteX370" fmla="*/ 1353295 w 5490291"/>
                  <a:gd name="connsiteY370" fmla="*/ 2573266 h 2577826"/>
                  <a:gd name="connsiteX371" fmla="*/ 1353295 w 5490291"/>
                  <a:gd name="connsiteY371" fmla="*/ 2573266 h 2577826"/>
                  <a:gd name="connsiteX372" fmla="*/ 1364326 w 5490291"/>
                  <a:gd name="connsiteY372" fmla="*/ 2573054 h 2577826"/>
                  <a:gd name="connsiteX373" fmla="*/ 1364326 w 5490291"/>
                  <a:gd name="connsiteY373" fmla="*/ 2573054 h 2577826"/>
                  <a:gd name="connsiteX374" fmla="*/ 1364326 w 5490291"/>
                  <a:gd name="connsiteY374" fmla="*/ 2573054 h 2577826"/>
                  <a:gd name="connsiteX375" fmla="*/ 1375251 w 5490291"/>
                  <a:gd name="connsiteY375" fmla="*/ 2572736 h 2577826"/>
                  <a:gd name="connsiteX376" fmla="*/ 1375251 w 5490291"/>
                  <a:gd name="connsiteY376" fmla="*/ 2572736 h 2577826"/>
                  <a:gd name="connsiteX377" fmla="*/ 1375251 w 5490291"/>
                  <a:gd name="connsiteY377" fmla="*/ 2572736 h 2577826"/>
                  <a:gd name="connsiteX378" fmla="*/ 1386282 w 5490291"/>
                  <a:gd name="connsiteY378" fmla="*/ 2572523 h 2577826"/>
                  <a:gd name="connsiteX379" fmla="*/ 1386282 w 5490291"/>
                  <a:gd name="connsiteY379" fmla="*/ 2572523 h 2577826"/>
                  <a:gd name="connsiteX380" fmla="*/ 1386282 w 5490291"/>
                  <a:gd name="connsiteY380" fmla="*/ 2572523 h 2577826"/>
                  <a:gd name="connsiteX381" fmla="*/ 1397313 w 5490291"/>
                  <a:gd name="connsiteY381" fmla="*/ 2572205 h 2577826"/>
                  <a:gd name="connsiteX382" fmla="*/ 1397313 w 5490291"/>
                  <a:gd name="connsiteY382" fmla="*/ 2572205 h 2577826"/>
                  <a:gd name="connsiteX383" fmla="*/ 1397313 w 5490291"/>
                  <a:gd name="connsiteY383" fmla="*/ 2572205 h 2577826"/>
                  <a:gd name="connsiteX384" fmla="*/ 1408344 w 5490291"/>
                  <a:gd name="connsiteY384" fmla="*/ 2571993 h 2577826"/>
                  <a:gd name="connsiteX385" fmla="*/ 1408344 w 5490291"/>
                  <a:gd name="connsiteY385" fmla="*/ 2571993 h 2577826"/>
                  <a:gd name="connsiteX386" fmla="*/ 1408344 w 5490291"/>
                  <a:gd name="connsiteY386" fmla="*/ 2571993 h 2577826"/>
                  <a:gd name="connsiteX387" fmla="*/ 1419268 w 5490291"/>
                  <a:gd name="connsiteY387" fmla="*/ 2571675 h 2577826"/>
                  <a:gd name="connsiteX388" fmla="*/ 1419268 w 5490291"/>
                  <a:gd name="connsiteY388" fmla="*/ 2571675 h 2577826"/>
                  <a:gd name="connsiteX389" fmla="*/ 1419268 w 5490291"/>
                  <a:gd name="connsiteY389" fmla="*/ 2571675 h 2577826"/>
                  <a:gd name="connsiteX390" fmla="*/ 1430299 w 5490291"/>
                  <a:gd name="connsiteY390" fmla="*/ 2571357 h 2577826"/>
                  <a:gd name="connsiteX391" fmla="*/ 1430299 w 5490291"/>
                  <a:gd name="connsiteY391" fmla="*/ 2571357 h 2577826"/>
                  <a:gd name="connsiteX392" fmla="*/ 1430299 w 5490291"/>
                  <a:gd name="connsiteY392" fmla="*/ 2571357 h 2577826"/>
                  <a:gd name="connsiteX393" fmla="*/ 1441330 w 5490291"/>
                  <a:gd name="connsiteY393" fmla="*/ 2571038 h 2577826"/>
                  <a:gd name="connsiteX394" fmla="*/ 1441330 w 5490291"/>
                  <a:gd name="connsiteY394" fmla="*/ 2571038 h 2577826"/>
                  <a:gd name="connsiteX395" fmla="*/ 1441330 w 5490291"/>
                  <a:gd name="connsiteY395" fmla="*/ 2571038 h 2577826"/>
                  <a:gd name="connsiteX396" fmla="*/ 1452361 w 5490291"/>
                  <a:gd name="connsiteY396" fmla="*/ 2570720 h 2577826"/>
                  <a:gd name="connsiteX397" fmla="*/ 1452361 w 5490291"/>
                  <a:gd name="connsiteY397" fmla="*/ 2570720 h 2577826"/>
                  <a:gd name="connsiteX398" fmla="*/ 1452361 w 5490291"/>
                  <a:gd name="connsiteY398" fmla="*/ 2570720 h 2577826"/>
                  <a:gd name="connsiteX399" fmla="*/ 1463286 w 5490291"/>
                  <a:gd name="connsiteY399" fmla="*/ 2570296 h 2577826"/>
                  <a:gd name="connsiteX400" fmla="*/ 1463286 w 5490291"/>
                  <a:gd name="connsiteY400" fmla="*/ 2570296 h 2577826"/>
                  <a:gd name="connsiteX401" fmla="*/ 1463286 w 5490291"/>
                  <a:gd name="connsiteY401" fmla="*/ 2570296 h 2577826"/>
                  <a:gd name="connsiteX402" fmla="*/ 1474317 w 5490291"/>
                  <a:gd name="connsiteY402" fmla="*/ 2569978 h 2577826"/>
                  <a:gd name="connsiteX403" fmla="*/ 1474317 w 5490291"/>
                  <a:gd name="connsiteY403" fmla="*/ 2569978 h 2577826"/>
                  <a:gd name="connsiteX404" fmla="*/ 1474317 w 5490291"/>
                  <a:gd name="connsiteY404" fmla="*/ 2569978 h 2577826"/>
                  <a:gd name="connsiteX405" fmla="*/ 1485347 w 5490291"/>
                  <a:gd name="connsiteY405" fmla="*/ 2569553 h 2577826"/>
                  <a:gd name="connsiteX406" fmla="*/ 1485347 w 5490291"/>
                  <a:gd name="connsiteY406" fmla="*/ 2569553 h 2577826"/>
                  <a:gd name="connsiteX407" fmla="*/ 1485347 w 5490291"/>
                  <a:gd name="connsiteY407" fmla="*/ 2569553 h 2577826"/>
                  <a:gd name="connsiteX408" fmla="*/ 1496272 w 5490291"/>
                  <a:gd name="connsiteY408" fmla="*/ 2569129 h 2577826"/>
                  <a:gd name="connsiteX409" fmla="*/ 1496272 w 5490291"/>
                  <a:gd name="connsiteY409" fmla="*/ 2569129 h 2577826"/>
                  <a:gd name="connsiteX410" fmla="*/ 1496272 w 5490291"/>
                  <a:gd name="connsiteY410" fmla="*/ 2569129 h 2577826"/>
                  <a:gd name="connsiteX411" fmla="*/ 1507303 w 5490291"/>
                  <a:gd name="connsiteY411" fmla="*/ 2568705 h 2577826"/>
                  <a:gd name="connsiteX412" fmla="*/ 1507303 w 5490291"/>
                  <a:gd name="connsiteY412" fmla="*/ 2568705 h 2577826"/>
                  <a:gd name="connsiteX413" fmla="*/ 1507303 w 5490291"/>
                  <a:gd name="connsiteY413" fmla="*/ 2568705 h 2577826"/>
                  <a:gd name="connsiteX414" fmla="*/ 1518334 w 5490291"/>
                  <a:gd name="connsiteY414" fmla="*/ 2568175 h 2577826"/>
                  <a:gd name="connsiteX415" fmla="*/ 1518334 w 5490291"/>
                  <a:gd name="connsiteY415" fmla="*/ 2568175 h 2577826"/>
                  <a:gd name="connsiteX416" fmla="*/ 1518334 w 5490291"/>
                  <a:gd name="connsiteY416" fmla="*/ 2568175 h 2577826"/>
                  <a:gd name="connsiteX417" fmla="*/ 1529365 w 5490291"/>
                  <a:gd name="connsiteY417" fmla="*/ 2567644 h 2577826"/>
                  <a:gd name="connsiteX418" fmla="*/ 1529365 w 5490291"/>
                  <a:gd name="connsiteY418" fmla="*/ 2567644 h 2577826"/>
                  <a:gd name="connsiteX419" fmla="*/ 1529365 w 5490291"/>
                  <a:gd name="connsiteY419" fmla="*/ 2567644 h 2577826"/>
                  <a:gd name="connsiteX420" fmla="*/ 1540290 w 5490291"/>
                  <a:gd name="connsiteY420" fmla="*/ 2567220 h 2577826"/>
                  <a:gd name="connsiteX421" fmla="*/ 1540290 w 5490291"/>
                  <a:gd name="connsiteY421" fmla="*/ 2567220 h 2577826"/>
                  <a:gd name="connsiteX422" fmla="*/ 1540290 w 5490291"/>
                  <a:gd name="connsiteY422" fmla="*/ 2567220 h 2577826"/>
                  <a:gd name="connsiteX423" fmla="*/ 1551320 w 5490291"/>
                  <a:gd name="connsiteY423" fmla="*/ 2566584 h 2577826"/>
                  <a:gd name="connsiteX424" fmla="*/ 1551320 w 5490291"/>
                  <a:gd name="connsiteY424" fmla="*/ 2566584 h 2577826"/>
                  <a:gd name="connsiteX425" fmla="*/ 1551320 w 5490291"/>
                  <a:gd name="connsiteY425" fmla="*/ 2566584 h 2577826"/>
                  <a:gd name="connsiteX426" fmla="*/ 1562351 w 5490291"/>
                  <a:gd name="connsiteY426" fmla="*/ 2566054 h 2577826"/>
                  <a:gd name="connsiteX427" fmla="*/ 1562351 w 5490291"/>
                  <a:gd name="connsiteY427" fmla="*/ 2566054 h 2577826"/>
                  <a:gd name="connsiteX428" fmla="*/ 1562351 w 5490291"/>
                  <a:gd name="connsiteY428" fmla="*/ 2566054 h 2577826"/>
                  <a:gd name="connsiteX429" fmla="*/ 1573382 w 5490291"/>
                  <a:gd name="connsiteY429" fmla="*/ 2565417 h 2577826"/>
                  <a:gd name="connsiteX430" fmla="*/ 1573382 w 5490291"/>
                  <a:gd name="connsiteY430" fmla="*/ 2565417 h 2577826"/>
                  <a:gd name="connsiteX431" fmla="*/ 1573382 w 5490291"/>
                  <a:gd name="connsiteY431" fmla="*/ 2565417 h 2577826"/>
                  <a:gd name="connsiteX432" fmla="*/ 1584307 w 5490291"/>
                  <a:gd name="connsiteY432" fmla="*/ 2564781 h 2577826"/>
                  <a:gd name="connsiteX433" fmla="*/ 1584307 w 5490291"/>
                  <a:gd name="connsiteY433" fmla="*/ 2564781 h 2577826"/>
                  <a:gd name="connsiteX434" fmla="*/ 1584307 w 5490291"/>
                  <a:gd name="connsiteY434" fmla="*/ 2564781 h 2577826"/>
                  <a:gd name="connsiteX435" fmla="*/ 1595338 w 5490291"/>
                  <a:gd name="connsiteY435" fmla="*/ 2564144 h 2577826"/>
                  <a:gd name="connsiteX436" fmla="*/ 1595338 w 5490291"/>
                  <a:gd name="connsiteY436" fmla="*/ 2564144 h 2577826"/>
                  <a:gd name="connsiteX437" fmla="*/ 1595338 w 5490291"/>
                  <a:gd name="connsiteY437" fmla="*/ 2564144 h 2577826"/>
                  <a:gd name="connsiteX438" fmla="*/ 1606369 w 5490291"/>
                  <a:gd name="connsiteY438" fmla="*/ 2563508 h 2577826"/>
                  <a:gd name="connsiteX439" fmla="*/ 1606369 w 5490291"/>
                  <a:gd name="connsiteY439" fmla="*/ 2563508 h 2577826"/>
                  <a:gd name="connsiteX440" fmla="*/ 1606369 w 5490291"/>
                  <a:gd name="connsiteY440" fmla="*/ 2563508 h 2577826"/>
                  <a:gd name="connsiteX441" fmla="*/ 1617400 w 5490291"/>
                  <a:gd name="connsiteY441" fmla="*/ 2562765 h 2577826"/>
                  <a:gd name="connsiteX442" fmla="*/ 1617400 w 5490291"/>
                  <a:gd name="connsiteY442" fmla="*/ 2562765 h 2577826"/>
                  <a:gd name="connsiteX443" fmla="*/ 1617400 w 5490291"/>
                  <a:gd name="connsiteY443" fmla="*/ 2562765 h 2577826"/>
                  <a:gd name="connsiteX444" fmla="*/ 1628324 w 5490291"/>
                  <a:gd name="connsiteY444" fmla="*/ 2561917 h 2577826"/>
                  <a:gd name="connsiteX445" fmla="*/ 1628324 w 5490291"/>
                  <a:gd name="connsiteY445" fmla="*/ 2561917 h 2577826"/>
                  <a:gd name="connsiteX446" fmla="*/ 1628324 w 5490291"/>
                  <a:gd name="connsiteY446" fmla="*/ 2561917 h 2577826"/>
                  <a:gd name="connsiteX447" fmla="*/ 1639355 w 5490291"/>
                  <a:gd name="connsiteY447" fmla="*/ 2561174 h 2577826"/>
                  <a:gd name="connsiteX448" fmla="*/ 1639355 w 5490291"/>
                  <a:gd name="connsiteY448" fmla="*/ 2561174 h 2577826"/>
                  <a:gd name="connsiteX449" fmla="*/ 1639355 w 5490291"/>
                  <a:gd name="connsiteY449" fmla="*/ 2561174 h 2577826"/>
                  <a:gd name="connsiteX450" fmla="*/ 1650386 w 5490291"/>
                  <a:gd name="connsiteY450" fmla="*/ 2560326 h 2577826"/>
                  <a:gd name="connsiteX451" fmla="*/ 1650386 w 5490291"/>
                  <a:gd name="connsiteY451" fmla="*/ 2560326 h 2577826"/>
                  <a:gd name="connsiteX452" fmla="*/ 1650386 w 5490291"/>
                  <a:gd name="connsiteY452" fmla="*/ 2560326 h 2577826"/>
                  <a:gd name="connsiteX453" fmla="*/ 1661311 w 5490291"/>
                  <a:gd name="connsiteY453" fmla="*/ 2559371 h 2577826"/>
                  <a:gd name="connsiteX454" fmla="*/ 1661311 w 5490291"/>
                  <a:gd name="connsiteY454" fmla="*/ 2559371 h 2577826"/>
                  <a:gd name="connsiteX455" fmla="*/ 1661311 w 5490291"/>
                  <a:gd name="connsiteY455" fmla="*/ 2559371 h 2577826"/>
                  <a:gd name="connsiteX456" fmla="*/ 1672342 w 5490291"/>
                  <a:gd name="connsiteY456" fmla="*/ 2558523 h 2577826"/>
                  <a:gd name="connsiteX457" fmla="*/ 1672342 w 5490291"/>
                  <a:gd name="connsiteY457" fmla="*/ 2558523 h 2577826"/>
                  <a:gd name="connsiteX458" fmla="*/ 1672342 w 5490291"/>
                  <a:gd name="connsiteY458" fmla="*/ 2558523 h 2577826"/>
                  <a:gd name="connsiteX459" fmla="*/ 1683373 w 5490291"/>
                  <a:gd name="connsiteY459" fmla="*/ 2557462 h 2577826"/>
                  <a:gd name="connsiteX460" fmla="*/ 1683373 w 5490291"/>
                  <a:gd name="connsiteY460" fmla="*/ 2557462 h 2577826"/>
                  <a:gd name="connsiteX461" fmla="*/ 1683373 w 5490291"/>
                  <a:gd name="connsiteY461" fmla="*/ 2557462 h 2577826"/>
                  <a:gd name="connsiteX462" fmla="*/ 1694403 w 5490291"/>
                  <a:gd name="connsiteY462" fmla="*/ 2556401 h 2577826"/>
                  <a:gd name="connsiteX463" fmla="*/ 1694403 w 5490291"/>
                  <a:gd name="connsiteY463" fmla="*/ 2556401 h 2577826"/>
                  <a:gd name="connsiteX464" fmla="*/ 1694403 w 5490291"/>
                  <a:gd name="connsiteY464" fmla="*/ 2556401 h 2577826"/>
                  <a:gd name="connsiteX465" fmla="*/ 1705328 w 5490291"/>
                  <a:gd name="connsiteY465" fmla="*/ 2555341 h 2577826"/>
                  <a:gd name="connsiteX466" fmla="*/ 1705328 w 5490291"/>
                  <a:gd name="connsiteY466" fmla="*/ 2555341 h 2577826"/>
                  <a:gd name="connsiteX467" fmla="*/ 1705328 w 5490291"/>
                  <a:gd name="connsiteY467" fmla="*/ 2555341 h 2577826"/>
                  <a:gd name="connsiteX468" fmla="*/ 1716359 w 5490291"/>
                  <a:gd name="connsiteY468" fmla="*/ 2554174 h 2577826"/>
                  <a:gd name="connsiteX469" fmla="*/ 1716359 w 5490291"/>
                  <a:gd name="connsiteY469" fmla="*/ 2554174 h 2577826"/>
                  <a:gd name="connsiteX470" fmla="*/ 1716359 w 5490291"/>
                  <a:gd name="connsiteY470" fmla="*/ 2554174 h 2577826"/>
                  <a:gd name="connsiteX471" fmla="*/ 1727390 w 5490291"/>
                  <a:gd name="connsiteY471" fmla="*/ 2553007 h 2577826"/>
                  <a:gd name="connsiteX472" fmla="*/ 1727390 w 5490291"/>
                  <a:gd name="connsiteY472" fmla="*/ 2553007 h 2577826"/>
                  <a:gd name="connsiteX473" fmla="*/ 1727390 w 5490291"/>
                  <a:gd name="connsiteY473" fmla="*/ 2553007 h 2577826"/>
                  <a:gd name="connsiteX474" fmla="*/ 1738421 w 5490291"/>
                  <a:gd name="connsiteY474" fmla="*/ 2551734 h 2577826"/>
                  <a:gd name="connsiteX475" fmla="*/ 1738421 w 5490291"/>
                  <a:gd name="connsiteY475" fmla="*/ 2551734 h 2577826"/>
                  <a:gd name="connsiteX476" fmla="*/ 1738421 w 5490291"/>
                  <a:gd name="connsiteY476" fmla="*/ 2551734 h 2577826"/>
                  <a:gd name="connsiteX477" fmla="*/ 1749346 w 5490291"/>
                  <a:gd name="connsiteY477" fmla="*/ 2550461 h 2577826"/>
                  <a:gd name="connsiteX478" fmla="*/ 1749346 w 5490291"/>
                  <a:gd name="connsiteY478" fmla="*/ 2550461 h 2577826"/>
                  <a:gd name="connsiteX479" fmla="*/ 1749346 w 5490291"/>
                  <a:gd name="connsiteY479" fmla="*/ 2550461 h 2577826"/>
                  <a:gd name="connsiteX480" fmla="*/ 1760376 w 5490291"/>
                  <a:gd name="connsiteY480" fmla="*/ 2549083 h 2577826"/>
                  <a:gd name="connsiteX481" fmla="*/ 1760376 w 5490291"/>
                  <a:gd name="connsiteY481" fmla="*/ 2549083 h 2577826"/>
                  <a:gd name="connsiteX482" fmla="*/ 1760376 w 5490291"/>
                  <a:gd name="connsiteY482" fmla="*/ 2549083 h 2577826"/>
                  <a:gd name="connsiteX483" fmla="*/ 1771407 w 5490291"/>
                  <a:gd name="connsiteY483" fmla="*/ 2547598 h 2577826"/>
                  <a:gd name="connsiteX484" fmla="*/ 1771407 w 5490291"/>
                  <a:gd name="connsiteY484" fmla="*/ 2547598 h 2577826"/>
                  <a:gd name="connsiteX485" fmla="*/ 1771407 w 5490291"/>
                  <a:gd name="connsiteY485" fmla="*/ 2547598 h 2577826"/>
                  <a:gd name="connsiteX486" fmla="*/ 1782438 w 5490291"/>
                  <a:gd name="connsiteY486" fmla="*/ 2546007 h 2577826"/>
                  <a:gd name="connsiteX487" fmla="*/ 1782438 w 5490291"/>
                  <a:gd name="connsiteY487" fmla="*/ 2546007 h 2577826"/>
                  <a:gd name="connsiteX488" fmla="*/ 1782438 w 5490291"/>
                  <a:gd name="connsiteY488" fmla="*/ 2546007 h 2577826"/>
                  <a:gd name="connsiteX489" fmla="*/ 1793363 w 5490291"/>
                  <a:gd name="connsiteY489" fmla="*/ 2544416 h 2577826"/>
                  <a:gd name="connsiteX490" fmla="*/ 1793363 w 5490291"/>
                  <a:gd name="connsiteY490" fmla="*/ 2544416 h 2577826"/>
                  <a:gd name="connsiteX491" fmla="*/ 1793363 w 5490291"/>
                  <a:gd name="connsiteY491" fmla="*/ 2544416 h 2577826"/>
                  <a:gd name="connsiteX492" fmla="*/ 1804394 w 5490291"/>
                  <a:gd name="connsiteY492" fmla="*/ 2542719 h 2577826"/>
                  <a:gd name="connsiteX493" fmla="*/ 1804394 w 5490291"/>
                  <a:gd name="connsiteY493" fmla="*/ 2542719 h 2577826"/>
                  <a:gd name="connsiteX494" fmla="*/ 1804394 w 5490291"/>
                  <a:gd name="connsiteY494" fmla="*/ 2542719 h 2577826"/>
                  <a:gd name="connsiteX495" fmla="*/ 1815425 w 5490291"/>
                  <a:gd name="connsiteY495" fmla="*/ 2540916 h 2577826"/>
                  <a:gd name="connsiteX496" fmla="*/ 1815425 w 5490291"/>
                  <a:gd name="connsiteY496" fmla="*/ 2540916 h 2577826"/>
                  <a:gd name="connsiteX497" fmla="*/ 1815425 w 5490291"/>
                  <a:gd name="connsiteY497" fmla="*/ 2540916 h 2577826"/>
                  <a:gd name="connsiteX498" fmla="*/ 1826349 w 5490291"/>
                  <a:gd name="connsiteY498" fmla="*/ 2539112 h 2577826"/>
                  <a:gd name="connsiteX499" fmla="*/ 1826349 w 5490291"/>
                  <a:gd name="connsiteY499" fmla="*/ 2539112 h 2577826"/>
                  <a:gd name="connsiteX500" fmla="*/ 1826349 w 5490291"/>
                  <a:gd name="connsiteY500" fmla="*/ 2539112 h 2577826"/>
                  <a:gd name="connsiteX501" fmla="*/ 1837380 w 5490291"/>
                  <a:gd name="connsiteY501" fmla="*/ 2537097 h 2577826"/>
                  <a:gd name="connsiteX502" fmla="*/ 1837380 w 5490291"/>
                  <a:gd name="connsiteY502" fmla="*/ 2537097 h 2577826"/>
                  <a:gd name="connsiteX503" fmla="*/ 1837380 w 5490291"/>
                  <a:gd name="connsiteY503" fmla="*/ 2537097 h 2577826"/>
                  <a:gd name="connsiteX504" fmla="*/ 1848411 w 5490291"/>
                  <a:gd name="connsiteY504" fmla="*/ 2535082 h 2577826"/>
                  <a:gd name="connsiteX505" fmla="*/ 1848411 w 5490291"/>
                  <a:gd name="connsiteY505" fmla="*/ 2535082 h 2577826"/>
                  <a:gd name="connsiteX506" fmla="*/ 1848411 w 5490291"/>
                  <a:gd name="connsiteY506" fmla="*/ 2535082 h 2577826"/>
                  <a:gd name="connsiteX507" fmla="*/ 1859442 w 5490291"/>
                  <a:gd name="connsiteY507" fmla="*/ 2532961 h 2577826"/>
                  <a:gd name="connsiteX508" fmla="*/ 1859442 w 5490291"/>
                  <a:gd name="connsiteY508" fmla="*/ 2532961 h 2577826"/>
                  <a:gd name="connsiteX509" fmla="*/ 1859442 w 5490291"/>
                  <a:gd name="connsiteY509" fmla="*/ 2532961 h 2577826"/>
                  <a:gd name="connsiteX510" fmla="*/ 1870367 w 5490291"/>
                  <a:gd name="connsiteY510" fmla="*/ 2530627 h 2577826"/>
                  <a:gd name="connsiteX511" fmla="*/ 1870367 w 5490291"/>
                  <a:gd name="connsiteY511" fmla="*/ 2530627 h 2577826"/>
                  <a:gd name="connsiteX512" fmla="*/ 1870367 w 5490291"/>
                  <a:gd name="connsiteY512" fmla="*/ 2530627 h 2577826"/>
                  <a:gd name="connsiteX513" fmla="*/ 1881398 w 5490291"/>
                  <a:gd name="connsiteY513" fmla="*/ 2528294 h 2577826"/>
                  <a:gd name="connsiteX514" fmla="*/ 1881398 w 5490291"/>
                  <a:gd name="connsiteY514" fmla="*/ 2528294 h 2577826"/>
                  <a:gd name="connsiteX515" fmla="*/ 1881398 w 5490291"/>
                  <a:gd name="connsiteY515" fmla="*/ 2528294 h 2577826"/>
                  <a:gd name="connsiteX516" fmla="*/ 1892429 w 5490291"/>
                  <a:gd name="connsiteY516" fmla="*/ 2525749 h 2577826"/>
                  <a:gd name="connsiteX517" fmla="*/ 1892429 w 5490291"/>
                  <a:gd name="connsiteY517" fmla="*/ 2525749 h 2577826"/>
                  <a:gd name="connsiteX518" fmla="*/ 1892429 w 5490291"/>
                  <a:gd name="connsiteY518" fmla="*/ 2525749 h 2577826"/>
                  <a:gd name="connsiteX519" fmla="*/ 1903459 w 5490291"/>
                  <a:gd name="connsiteY519" fmla="*/ 2523202 h 2577826"/>
                  <a:gd name="connsiteX520" fmla="*/ 1903459 w 5490291"/>
                  <a:gd name="connsiteY520" fmla="*/ 2523202 h 2577826"/>
                  <a:gd name="connsiteX521" fmla="*/ 1903459 w 5490291"/>
                  <a:gd name="connsiteY521" fmla="*/ 2523202 h 2577826"/>
                  <a:gd name="connsiteX522" fmla="*/ 1914384 w 5490291"/>
                  <a:gd name="connsiteY522" fmla="*/ 2520445 h 2577826"/>
                  <a:gd name="connsiteX523" fmla="*/ 1914384 w 5490291"/>
                  <a:gd name="connsiteY523" fmla="*/ 2520445 h 2577826"/>
                  <a:gd name="connsiteX524" fmla="*/ 1914384 w 5490291"/>
                  <a:gd name="connsiteY524" fmla="*/ 2520445 h 2577826"/>
                  <a:gd name="connsiteX525" fmla="*/ 1925415 w 5490291"/>
                  <a:gd name="connsiteY525" fmla="*/ 2517581 h 2577826"/>
                  <a:gd name="connsiteX526" fmla="*/ 1925415 w 5490291"/>
                  <a:gd name="connsiteY526" fmla="*/ 2517581 h 2577826"/>
                  <a:gd name="connsiteX527" fmla="*/ 1925415 w 5490291"/>
                  <a:gd name="connsiteY527" fmla="*/ 2517581 h 2577826"/>
                  <a:gd name="connsiteX528" fmla="*/ 1936446 w 5490291"/>
                  <a:gd name="connsiteY528" fmla="*/ 2514505 h 2577826"/>
                  <a:gd name="connsiteX529" fmla="*/ 1936446 w 5490291"/>
                  <a:gd name="connsiteY529" fmla="*/ 2514505 h 2577826"/>
                  <a:gd name="connsiteX530" fmla="*/ 1936446 w 5490291"/>
                  <a:gd name="connsiteY530" fmla="*/ 2514505 h 2577826"/>
                  <a:gd name="connsiteX531" fmla="*/ 1947477 w 5490291"/>
                  <a:gd name="connsiteY531" fmla="*/ 2511323 h 2577826"/>
                  <a:gd name="connsiteX532" fmla="*/ 1947477 w 5490291"/>
                  <a:gd name="connsiteY532" fmla="*/ 2511323 h 2577826"/>
                  <a:gd name="connsiteX533" fmla="*/ 1947477 w 5490291"/>
                  <a:gd name="connsiteY533" fmla="*/ 2511323 h 2577826"/>
                  <a:gd name="connsiteX534" fmla="*/ 1958402 w 5490291"/>
                  <a:gd name="connsiteY534" fmla="*/ 2508035 h 2577826"/>
                  <a:gd name="connsiteX535" fmla="*/ 1958402 w 5490291"/>
                  <a:gd name="connsiteY535" fmla="*/ 2508035 h 2577826"/>
                  <a:gd name="connsiteX536" fmla="*/ 1958402 w 5490291"/>
                  <a:gd name="connsiteY536" fmla="*/ 2508035 h 2577826"/>
                  <a:gd name="connsiteX537" fmla="*/ 1969433 w 5490291"/>
                  <a:gd name="connsiteY537" fmla="*/ 2504535 h 2577826"/>
                  <a:gd name="connsiteX538" fmla="*/ 1969433 w 5490291"/>
                  <a:gd name="connsiteY538" fmla="*/ 2504535 h 2577826"/>
                  <a:gd name="connsiteX539" fmla="*/ 1969433 w 5490291"/>
                  <a:gd name="connsiteY539" fmla="*/ 2504535 h 2577826"/>
                  <a:gd name="connsiteX540" fmla="*/ 1980463 w 5490291"/>
                  <a:gd name="connsiteY540" fmla="*/ 2500929 h 2577826"/>
                  <a:gd name="connsiteX541" fmla="*/ 1980463 w 5490291"/>
                  <a:gd name="connsiteY541" fmla="*/ 2500929 h 2577826"/>
                  <a:gd name="connsiteX542" fmla="*/ 1980463 w 5490291"/>
                  <a:gd name="connsiteY542" fmla="*/ 2500929 h 2577826"/>
                  <a:gd name="connsiteX543" fmla="*/ 1991494 w 5490291"/>
                  <a:gd name="connsiteY543" fmla="*/ 2497111 h 2577826"/>
                  <a:gd name="connsiteX544" fmla="*/ 1991494 w 5490291"/>
                  <a:gd name="connsiteY544" fmla="*/ 2497111 h 2577826"/>
                  <a:gd name="connsiteX545" fmla="*/ 1991494 w 5490291"/>
                  <a:gd name="connsiteY545" fmla="*/ 2497111 h 2577826"/>
                  <a:gd name="connsiteX546" fmla="*/ 2002419 w 5490291"/>
                  <a:gd name="connsiteY546" fmla="*/ 2493080 h 2577826"/>
                  <a:gd name="connsiteX547" fmla="*/ 2002419 w 5490291"/>
                  <a:gd name="connsiteY547" fmla="*/ 2493080 h 2577826"/>
                  <a:gd name="connsiteX548" fmla="*/ 2002419 w 5490291"/>
                  <a:gd name="connsiteY548" fmla="*/ 2493080 h 2577826"/>
                  <a:gd name="connsiteX549" fmla="*/ 2013450 w 5490291"/>
                  <a:gd name="connsiteY549" fmla="*/ 2488837 h 2577826"/>
                  <a:gd name="connsiteX550" fmla="*/ 2013450 w 5490291"/>
                  <a:gd name="connsiteY550" fmla="*/ 2488837 h 2577826"/>
                  <a:gd name="connsiteX551" fmla="*/ 2013450 w 5490291"/>
                  <a:gd name="connsiteY551" fmla="*/ 2488837 h 2577826"/>
                  <a:gd name="connsiteX552" fmla="*/ 2024481 w 5490291"/>
                  <a:gd name="connsiteY552" fmla="*/ 2484489 h 2577826"/>
                  <a:gd name="connsiteX553" fmla="*/ 2024481 w 5490291"/>
                  <a:gd name="connsiteY553" fmla="*/ 2484489 h 2577826"/>
                  <a:gd name="connsiteX554" fmla="*/ 2024481 w 5490291"/>
                  <a:gd name="connsiteY554" fmla="*/ 2484489 h 2577826"/>
                  <a:gd name="connsiteX555" fmla="*/ 2035406 w 5490291"/>
                  <a:gd name="connsiteY555" fmla="*/ 2479822 h 2577826"/>
                  <a:gd name="connsiteX556" fmla="*/ 2035406 w 5490291"/>
                  <a:gd name="connsiteY556" fmla="*/ 2479822 h 2577826"/>
                  <a:gd name="connsiteX557" fmla="*/ 2035406 w 5490291"/>
                  <a:gd name="connsiteY557" fmla="*/ 2479822 h 2577826"/>
                  <a:gd name="connsiteX558" fmla="*/ 2046436 w 5490291"/>
                  <a:gd name="connsiteY558" fmla="*/ 2475049 h 2577826"/>
                  <a:gd name="connsiteX559" fmla="*/ 2046436 w 5490291"/>
                  <a:gd name="connsiteY559" fmla="*/ 2475049 h 2577826"/>
                  <a:gd name="connsiteX560" fmla="*/ 2046436 w 5490291"/>
                  <a:gd name="connsiteY560" fmla="*/ 2475049 h 2577826"/>
                  <a:gd name="connsiteX561" fmla="*/ 2057467 w 5490291"/>
                  <a:gd name="connsiteY561" fmla="*/ 2469958 h 2577826"/>
                  <a:gd name="connsiteX562" fmla="*/ 2057467 w 5490291"/>
                  <a:gd name="connsiteY562" fmla="*/ 2469958 h 2577826"/>
                  <a:gd name="connsiteX563" fmla="*/ 2057467 w 5490291"/>
                  <a:gd name="connsiteY563" fmla="*/ 2469958 h 2577826"/>
                  <a:gd name="connsiteX564" fmla="*/ 2068498 w 5490291"/>
                  <a:gd name="connsiteY564" fmla="*/ 2464655 h 2577826"/>
                  <a:gd name="connsiteX565" fmla="*/ 2068498 w 5490291"/>
                  <a:gd name="connsiteY565" fmla="*/ 2464655 h 2577826"/>
                  <a:gd name="connsiteX566" fmla="*/ 2068498 w 5490291"/>
                  <a:gd name="connsiteY566" fmla="*/ 2464655 h 2577826"/>
                  <a:gd name="connsiteX567" fmla="*/ 2079423 w 5490291"/>
                  <a:gd name="connsiteY567" fmla="*/ 2459139 h 2577826"/>
                  <a:gd name="connsiteX568" fmla="*/ 2079423 w 5490291"/>
                  <a:gd name="connsiteY568" fmla="*/ 2459139 h 2577826"/>
                  <a:gd name="connsiteX569" fmla="*/ 2079423 w 5490291"/>
                  <a:gd name="connsiteY569" fmla="*/ 2459139 h 2577826"/>
                  <a:gd name="connsiteX570" fmla="*/ 2090454 w 5490291"/>
                  <a:gd name="connsiteY570" fmla="*/ 2453305 h 2577826"/>
                  <a:gd name="connsiteX571" fmla="*/ 2090454 w 5490291"/>
                  <a:gd name="connsiteY571" fmla="*/ 2453305 h 2577826"/>
                  <a:gd name="connsiteX572" fmla="*/ 2090454 w 5490291"/>
                  <a:gd name="connsiteY572" fmla="*/ 2453305 h 2577826"/>
                  <a:gd name="connsiteX573" fmla="*/ 2101484 w 5490291"/>
                  <a:gd name="connsiteY573" fmla="*/ 2447260 h 2577826"/>
                  <a:gd name="connsiteX574" fmla="*/ 2101484 w 5490291"/>
                  <a:gd name="connsiteY574" fmla="*/ 2447260 h 2577826"/>
                  <a:gd name="connsiteX575" fmla="*/ 2101484 w 5490291"/>
                  <a:gd name="connsiteY575" fmla="*/ 2447260 h 2577826"/>
                  <a:gd name="connsiteX576" fmla="*/ 2112515 w 5490291"/>
                  <a:gd name="connsiteY576" fmla="*/ 2440896 h 2577826"/>
                  <a:gd name="connsiteX577" fmla="*/ 2112515 w 5490291"/>
                  <a:gd name="connsiteY577" fmla="*/ 2440896 h 2577826"/>
                  <a:gd name="connsiteX578" fmla="*/ 2112515 w 5490291"/>
                  <a:gd name="connsiteY578" fmla="*/ 2440896 h 2577826"/>
                  <a:gd name="connsiteX579" fmla="*/ 2123440 w 5490291"/>
                  <a:gd name="connsiteY579" fmla="*/ 2434214 h 2577826"/>
                  <a:gd name="connsiteX580" fmla="*/ 2123440 w 5490291"/>
                  <a:gd name="connsiteY580" fmla="*/ 2434214 h 2577826"/>
                  <a:gd name="connsiteX581" fmla="*/ 2123440 w 5490291"/>
                  <a:gd name="connsiteY581" fmla="*/ 2434214 h 2577826"/>
                  <a:gd name="connsiteX582" fmla="*/ 2134471 w 5490291"/>
                  <a:gd name="connsiteY582" fmla="*/ 2427319 h 2577826"/>
                  <a:gd name="connsiteX583" fmla="*/ 2134471 w 5490291"/>
                  <a:gd name="connsiteY583" fmla="*/ 2427319 h 2577826"/>
                  <a:gd name="connsiteX584" fmla="*/ 2134471 w 5490291"/>
                  <a:gd name="connsiteY584" fmla="*/ 2427319 h 2577826"/>
                  <a:gd name="connsiteX585" fmla="*/ 2145502 w 5490291"/>
                  <a:gd name="connsiteY585" fmla="*/ 2420001 h 2577826"/>
                  <a:gd name="connsiteX586" fmla="*/ 2145502 w 5490291"/>
                  <a:gd name="connsiteY586" fmla="*/ 2420001 h 2577826"/>
                  <a:gd name="connsiteX587" fmla="*/ 2145502 w 5490291"/>
                  <a:gd name="connsiteY587" fmla="*/ 2420001 h 2577826"/>
                  <a:gd name="connsiteX588" fmla="*/ 2156533 w 5490291"/>
                  <a:gd name="connsiteY588" fmla="*/ 2412470 h 2577826"/>
                  <a:gd name="connsiteX589" fmla="*/ 2156533 w 5490291"/>
                  <a:gd name="connsiteY589" fmla="*/ 2412470 h 2577826"/>
                  <a:gd name="connsiteX590" fmla="*/ 2156533 w 5490291"/>
                  <a:gd name="connsiteY590" fmla="*/ 2412470 h 2577826"/>
                  <a:gd name="connsiteX591" fmla="*/ 2167458 w 5490291"/>
                  <a:gd name="connsiteY591" fmla="*/ 2404515 h 2577826"/>
                  <a:gd name="connsiteX592" fmla="*/ 2167458 w 5490291"/>
                  <a:gd name="connsiteY592" fmla="*/ 2404515 h 2577826"/>
                  <a:gd name="connsiteX593" fmla="*/ 2167458 w 5490291"/>
                  <a:gd name="connsiteY593" fmla="*/ 2404515 h 2577826"/>
                  <a:gd name="connsiteX594" fmla="*/ 2178488 w 5490291"/>
                  <a:gd name="connsiteY594" fmla="*/ 2396242 h 2577826"/>
                  <a:gd name="connsiteX595" fmla="*/ 2178488 w 5490291"/>
                  <a:gd name="connsiteY595" fmla="*/ 2396242 h 2577826"/>
                  <a:gd name="connsiteX596" fmla="*/ 2178488 w 5490291"/>
                  <a:gd name="connsiteY596" fmla="*/ 2396242 h 2577826"/>
                  <a:gd name="connsiteX597" fmla="*/ 2189519 w 5490291"/>
                  <a:gd name="connsiteY597" fmla="*/ 2387651 h 2577826"/>
                  <a:gd name="connsiteX598" fmla="*/ 2189519 w 5490291"/>
                  <a:gd name="connsiteY598" fmla="*/ 2387651 h 2577826"/>
                  <a:gd name="connsiteX599" fmla="*/ 2189519 w 5490291"/>
                  <a:gd name="connsiteY599" fmla="*/ 2387651 h 2577826"/>
                  <a:gd name="connsiteX600" fmla="*/ 2200444 w 5490291"/>
                  <a:gd name="connsiteY600" fmla="*/ 2378635 h 2577826"/>
                  <a:gd name="connsiteX601" fmla="*/ 2200444 w 5490291"/>
                  <a:gd name="connsiteY601" fmla="*/ 2378635 h 2577826"/>
                  <a:gd name="connsiteX602" fmla="*/ 2200444 w 5490291"/>
                  <a:gd name="connsiteY602" fmla="*/ 2378635 h 2577826"/>
                  <a:gd name="connsiteX603" fmla="*/ 2211475 w 5490291"/>
                  <a:gd name="connsiteY603" fmla="*/ 2369195 h 2577826"/>
                  <a:gd name="connsiteX604" fmla="*/ 2211475 w 5490291"/>
                  <a:gd name="connsiteY604" fmla="*/ 2369195 h 2577826"/>
                  <a:gd name="connsiteX605" fmla="*/ 2211475 w 5490291"/>
                  <a:gd name="connsiteY605" fmla="*/ 2369195 h 2577826"/>
                  <a:gd name="connsiteX606" fmla="*/ 2222506 w 5490291"/>
                  <a:gd name="connsiteY606" fmla="*/ 2359437 h 2577826"/>
                  <a:gd name="connsiteX607" fmla="*/ 2222506 w 5490291"/>
                  <a:gd name="connsiteY607" fmla="*/ 2359437 h 2577826"/>
                  <a:gd name="connsiteX608" fmla="*/ 2222506 w 5490291"/>
                  <a:gd name="connsiteY608" fmla="*/ 2359437 h 2577826"/>
                  <a:gd name="connsiteX609" fmla="*/ 2233537 w 5490291"/>
                  <a:gd name="connsiteY609" fmla="*/ 2349149 h 2577826"/>
                  <a:gd name="connsiteX610" fmla="*/ 2233537 w 5490291"/>
                  <a:gd name="connsiteY610" fmla="*/ 2349149 h 2577826"/>
                  <a:gd name="connsiteX611" fmla="*/ 2233537 w 5490291"/>
                  <a:gd name="connsiteY611" fmla="*/ 2349149 h 2577826"/>
                  <a:gd name="connsiteX612" fmla="*/ 2244461 w 5490291"/>
                  <a:gd name="connsiteY612" fmla="*/ 2338542 h 2577826"/>
                  <a:gd name="connsiteX613" fmla="*/ 2244461 w 5490291"/>
                  <a:gd name="connsiteY613" fmla="*/ 2338542 h 2577826"/>
                  <a:gd name="connsiteX614" fmla="*/ 2244461 w 5490291"/>
                  <a:gd name="connsiteY614" fmla="*/ 2338542 h 2577826"/>
                  <a:gd name="connsiteX615" fmla="*/ 2255492 w 5490291"/>
                  <a:gd name="connsiteY615" fmla="*/ 2327405 h 2577826"/>
                  <a:gd name="connsiteX616" fmla="*/ 2255492 w 5490291"/>
                  <a:gd name="connsiteY616" fmla="*/ 2327405 h 2577826"/>
                  <a:gd name="connsiteX617" fmla="*/ 2255492 w 5490291"/>
                  <a:gd name="connsiteY617" fmla="*/ 2327405 h 2577826"/>
                  <a:gd name="connsiteX618" fmla="*/ 2266523 w 5490291"/>
                  <a:gd name="connsiteY618" fmla="*/ 2315844 h 2577826"/>
                  <a:gd name="connsiteX619" fmla="*/ 2266523 w 5490291"/>
                  <a:gd name="connsiteY619" fmla="*/ 2315844 h 2577826"/>
                  <a:gd name="connsiteX620" fmla="*/ 2266523 w 5490291"/>
                  <a:gd name="connsiteY620" fmla="*/ 2315844 h 2577826"/>
                  <a:gd name="connsiteX621" fmla="*/ 2277554 w 5490291"/>
                  <a:gd name="connsiteY621" fmla="*/ 2303858 h 2577826"/>
                  <a:gd name="connsiteX622" fmla="*/ 2277554 w 5490291"/>
                  <a:gd name="connsiteY622" fmla="*/ 2303858 h 2577826"/>
                  <a:gd name="connsiteX623" fmla="*/ 2277554 w 5490291"/>
                  <a:gd name="connsiteY623" fmla="*/ 2303858 h 2577826"/>
                  <a:gd name="connsiteX624" fmla="*/ 2288479 w 5490291"/>
                  <a:gd name="connsiteY624" fmla="*/ 2291342 h 2577826"/>
                  <a:gd name="connsiteX625" fmla="*/ 2288479 w 5490291"/>
                  <a:gd name="connsiteY625" fmla="*/ 2291342 h 2577826"/>
                  <a:gd name="connsiteX626" fmla="*/ 2288479 w 5490291"/>
                  <a:gd name="connsiteY626" fmla="*/ 2291342 h 2577826"/>
                  <a:gd name="connsiteX627" fmla="*/ 2299510 w 5490291"/>
                  <a:gd name="connsiteY627" fmla="*/ 2278297 h 2577826"/>
                  <a:gd name="connsiteX628" fmla="*/ 2299510 w 5490291"/>
                  <a:gd name="connsiteY628" fmla="*/ 2278297 h 2577826"/>
                  <a:gd name="connsiteX629" fmla="*/ 2299510 w 5490291"/>
                  <a:gd name="connsiteY629" fmla="*/ 2278297 h 2577826"/>
                  <a:gd name="connsiteX630" fmla="*/ 2310541 w 5490291"/>
                  <a:gd name="connsiteY630" fmla="*/ 2264826 h 2577826"/>
                  <a:gd name="connsiteX631" fmla="*/ 2310541 w 5490291"/>
                  <a:gd name="connsiteY631" fmla="*/ 2264826 h 2577826"/>
                  <a:gd name="connsiteX632" fmla="*/ 2310541 w 5490291"/>
                  <a:gd name="connsiteY632" fmla="*/ 2264826 h 2577826"/>
                  <a:gd name="connsiteX633" fmla="*/ 2321571 w 5490291"/>
                  <a:gd name="connsiteY633" fmla="*/ 2250719 h 2577826"/>
                  <a:gd name="connsiteX634" fmla="*/ 2321571 w 5490291"/>
                  <a:gd name="connsiteY634" fmla="*/ 2250719 h 2577826"/>
                  <a:gd name="connsiteX635" fmla="*/ 2321571 w 5490291"/>
                  <a:gd name="connsiteY635" fmla="*/ 2250719 h 2577826"/>
                  <a:gd name="connsiteX636" fmla="*/ 2332496 w 5490291"/>
                  <a:gd name="connsiteY636" fmla="*/ 2236188 h 2577826"/>
                  <a:gd name="connsiteX637" fmla="*/ 2332496 w 5490291"/>
                  <a:gd name="connsiteY637" fmla="*/ 2236188 h 2577826"/>
                  <a:gd name="connsiteX638" fmla="*/ 2332496 w 5490291"/>
                  <a:gd name="connsiteY638" fmla="*/ 2236188 h 2577826"/>
                  <a:gd name="connsiteX639" fmla="*/ 2343527 w 5490291"/>
                  <a:gd name="connsiteY639" fmla="*/ 2221021 h 2577826"/>
                  <a:gd name="connsiteX640" fmla="*/ 2343527 w 5490291"/>
                  <a:gd name="connsiteY640" fmla="*/ 2221021 h 2577826"/>
                  <a:gd name="connsiteX641" fmla="*/ 2343527 w 5490291"/>
                  <a:gd name="connsiteY641" fmla="*/ 2221021 h 2577826"/>
                  <a:gd name="connsiteX642" fmla="*/ 2354558 w 5490291"/>
                  <a:gd name="connsiteY642" fmla="*/ 2205323 h 2577826"/>
                  <a:gd name="connsiteX643" fmla="*/ 2354558 w 5490291"/>
                  <a:gd name="connsiteY643" fmla="*/ 2205323 h 2577826"/>
                  <a:gd name="connsiteX644" fmla="*/ 2354558 w 5490291"/>
                  <a:gd name="connsiteY644" fmla="*/ 2205323 h 2577826"/>
                  <a:gd name="connsiteX645" fmla="*/ 2365483 w 5490291"/>
                  <a:gd name="connsiteY645" fmla="*/ 2189095 h 2577826"/>
                  <a:gd name="connsiteX646" fmla="*/ 2365483 w 5490291"/>
                  <a:gd name="connsiteY646" fmla="*/ 2189095 h 2577826"/>
                  <a:gd name="connsiteX647" fmla="*/ 2365483 w 5490291"/>
                  <a:gd name="connsiteY647" fmla="*/ 2189095 h 2577826"/>
                  <a:gd name="connsiteX648" fmla="*/ 2376514 w 5490291"/>
                  <a:gd name="connsiteY648" fmla="*/ 2172231 h 2577826"/>
                  <a:gd name="connsiteX649" fmla="*/ 2376514 w 5490291"/>
                  <a:gd name="connsiteY649" fmla="*/ 2172231 h 2577826"/>
                  <a:gd name="connsiteX650" fmla="*/ 2376514 w 5490291"/>
                  <a:gd name="connsiteY650" fmla="*/ 2172231 h 2577826"/>
                  <a:gd name="connsiteX651" fmla="*/ 2387544 w 5490291"/>
                  <a:gd name="connsiteY651" fmla="*/ 2154836 h 2577826"/>
                  <a:gd name="connsiteX652" fmla="*/ 2387544 w 5490291"/>
                  <a:gd name="connsiteY652" fmla="*/ 2154836 h 2577826"/>
                  <a:gd name="connsiteX653" fmla="*/ 2387544 w 5490291"/>
                  <a:gd name="connsiteY653" fmla="*/ 2154836 h 2577826"/>
                  <a:gd name="connsiteX654" fmla="*/ 2398575 w 5490291"/>
                  <a:gd name="connsiteY654" fmla="*/ 2136804 h 2577826"/>
                  <a:gd name="connsiteX655" fmla="*/ 2398575 w 5490291"/>
                  <a:gd name="connsiteY655" fmla="*/ 2136804 h 2577826"/>
                  <a:gd name="connsiteX656" fmla="*/ 2398575 w 5490291"/>
                  <a:gd name="connsiteY656" fmla="*/ 2136804 h 2577826"/>
                  <a:gd name="connsiteX657" fmla="*/ 2409500 w 5490291"/>
                  <a:gd name="connsiteY657" fmla="*/ 2118243 h 2577826"/>
                  <a:gd name="connsiteX658" fmla="*/ 2409500 w 5490291"/>
                  <a:gd name="connsiteY658" fmla="*/ 2118243 h 2577826"/>
                  <a:gd name="connsiteX659" fmla="*/ 2409500 w 5490291"/>
                  <a:gd name="connsiteY659" fmla="*/ 2118243 h 2577826"/>
                  <a:gd name="connsiteX660" fmla="*/ 2420531 w 5490291"/>
                  <a:gd name="connsiteY660" fmla="*/ 2099045 h 2577826"/>
                  <a:gd name="connsiteX661" fmla="*/ 2420531 w 5490291"/>
                  <a:gd name="connsiteY661" fmla="*/ 2099045 h 2577826"/>
                  <a:gd name="connsiteX662" fmla="*/ 2420531 w 5490291"/>
                  <a:gd name="connsiteY662" fmla="*/ 2099045 h 2577826"/>
                  <a:gd name="connsiteX663" fmla="*/ 2431562 w 5490291"/>
                  <a:gd name="connsiteY663" fmla="*/ 2079211 h 2577826"/>
                  <a:gd name="connsiteX664" fmla="*/ 2431562 w 5490291"/>
                  <a:gd name="connsiteY664" fmla="*/ 2079211 h 2577826"/>
                  <a:gd name="connsiteX665" fmla="*/ 2431562 w 5490291"/>
                  <a:gd name="connsiteY665" fmla="*/ 2079211 h 2577826"/>
                  <a:gd name="connsiteX666" fmla="*/ 2442593 w 5490291"/>
                  <a:gd name="connsiteY666" fmla="*/ 2058740 h 2577826"/>
                  <a:gd name="connsiteX667" fmla="*/ 2442593 w 5490291"/>
                  <a:gd name="connsiteY667" fmla="*/ 2058740 h 2577826"/>
                  <a:gd name="connsiteX668" fmla="*/ 2442593 w 5490291"/>
                  <a:gd name="connsiteY668" fmla="*/ 2058740 h 2577826"/>
                  <a:gd name="connsiteX669" fmla="*/ 2453517 w 5490291"/>
                  <a:gd name="connsiteY669" fmla="*/ 2037633 h 2577826"/>
                  <a:gd name="connsiteX670" fmla="*/ 2453517 w 5490291"/>
                  <a:gd name="connsiteY670" fmla="*/ 2037633 h 2577826"/>
                  <a:gd name="connsiteX671" fmla="*/ 2453517 w 5490291"/>
                  <a:gd name="connsiteY671" fmla="*/ 2037633 h 2577826"/>
                  <a:gd name="connsiteX672" fmla="*/ 2464548 w 5490291"/>
                  <a:gd name="connsiteY672" fmla="*/ 2015890 h 2577826"/>
                  <a:gd name="connsiteX673" fmla="*/ 2464548 w 5490291"/>
                  <a:gd name="connsiteY673" fmla="*/ 2015890 h 2577826"/>
                  <a:gd name="connsiteX674" fmla="*/ 2464548 w 5490291"/>
                  <a:gd name="connsiteY674" fmla="*/ 2015890 h 2577826"/>
                  <a:gd name="connsiteX675" fmla="*/ 2475579 w 5490291"/>
                  <a:gd name="connsiteY675" fmla="*/ 1993615 h 2577826"/>
                  <a:gd name="connsiteX676" fmla="*/ 2475579 w 5490291"/>
                  <a:gd name="connsiteY676" fmla="*/ 1993615 h 2577826"/>
                  <a:gd name="connsiteX677" fmla="*/ 2475579 w 5490291"/>
                  <a:gd name="connsiteY677" fmla="*/ 1993615 h 2577826"/>
                  <a:gd name="connsiteX678" fmla="*/ 2486610 w 5490291"/>
                  <a:gd name="connsiteY678" fmla="*/ 1970705 h 2577826"/>
                  <a:gd name="connsiteX679" fmla="*/ 2486610 w 5490291"/>
                  <a:gd name="connsiteY679" fmla="*/ 1970705 h 2577826"/>
                  <a:gd name="connsiteX680" fmla="*/ 2486610 w 5490291"/>
                  <a:gd name="connsiteY680" fmla="*/ 1970705 h 2577826"/>
                  <a:gd name="connsiteX681" fmla="*/ 2497535 w 5490291"/>
                  <a:gd name="connsiteY681" fmla="*/ 1947052 h 2577826"/>
                  <a:gd name="connsiteX682" fmla="*/ 2497535 w 5490291"/>
                  <a:gd name="connsiteY682" fmla="*/ 1947052 h 2577826"/>
                  <a:gd name="connsiteX683" fmla="*/ 2497535 w 5490291"/>
                  <a:gd name="connsiteY683" fmla="*/ 1947052 h 2577826"/>
                  <a:gd name="connsiteX684" fmla="*/ 2508566 w 5490291"/>
                  <a:gd name="connsiteY684" fmla="*/ 1922869 h 2577826"/>
                  <a:gd name="connsiteX685" fmla="*/ 2508566 w 5490291"/>
                  <a:gd name="connsiteY685" fmla="*/ 1922869 h 2577826"/>
                  <a:gd name="connsiteX686" fmla="*/ 2508566 w 5490291"/>
                  <a:gd name="connsiteY686" fmla="*/ 1922869 h 2577826"/>
                  <a:gd name="connsiteX687" fmla="*/ 2519597 w 5490291"/>
                  <a:gd name="connsiteY687" fmla="*/ 1898156 h 2577826"/>
                  <a:gd name="connsiteX688" fmla="*/ 2519597 w 5490291"/>
                  <a:gd name="connsiteY688" fmla="*/ 1898156 h 2577826"/>
                  <a:gd name="connsiteX689" fmla="*/ 2519597 w 5490291"/>
                  <a:gd name="connsiteY689" fmla="*/ 1898156 h 2577826"/>
                  <a:gd name="connsiteX690" fmla="*/ 2530628 w 5490291"/>
                  <a:gd name="connsiteY690" fmla="*/ 1872806 h 2577826"/>
                  <a:gd name="connsiteX691" fmla="*/ 2530628 w 5490291"/>
                  <a:gd name="connsiteY691" fmla="*/ 1872806 h 2577826"/>
                  <a:gd name="connsiteX692" fmla="*/ 2530628 w 5490291"/>
                  <a:gd name="connsiteY692" fmla="*/ 1872806 h 2577826"/>
                  <a:gd name="connsiteX693" fmla="*/ 2541552 w 5490291"/>
                  <a:gd name="connsiteY693" fmla="*/ 1846820 h 2577826"/>
                  <a:gd name="connsiteX694" fmla="*/ 2541552 w 5490291"/>
                  <a:gd name="connsiteY694" fmla="*/ 1846820 h 2577826"/>
                  <a:gd name="connsiteX695" fmla="*/ 2541552 w 5490291"/>
                  <a:gd name="connsiteY695" fmla="*/ 1846820 h 2577826"/>
                  <a:gd name="connsiteX696" fmla="*/ 2552583 w 5490291"/>
                  <a:gd name="connsiteY696" fmla="*/ 1820304 h 2577826"/>
                  <a:gd name="connsiteX697" fmla="*/ 2552583 w 5490291"/>
                  <a:gd name="connsiteY697" fmla="*/ 1820304 h 2577826"/>
                  <a:gd name="connsiteX698" fmla="*/ 2552583 w 5490291"/>
                  <a:gd name="connsiteY698" fmla="*/ 1820304 h 2577826"/>
                  <a:gd name="connsiteX699" fmla="*/ 2563614 w 5490291"/>
                  <a:gd name="connsiteY699" fmla="*/ 1793257 h 2577826"/>
                  <a:gd name="connsiteX700" fmla="*/ 2563614 w 5490291"/>
                  <a:gd name="connsiteY700" fmla="*/ 1793257 h 2577826"/>
                  <a:gd name="connsiteX701" fmla="*/ 2563614 w 5490291"/>
                  <a:gd name="connsiteY701" fmla="*/ 1793257 h 2577826"/>
                  <a:gd name="connsiteX702" fmla="*/ 2574539 w 5490291"/>
                  <a:gd name="connsiteY702" fmla="*/ 1765574 h 2577826"/>
                  <a:gd name="connsiteX703" fmla="*/ 2574539 w 5490291"/>
                  <a:gd name="connsiteY703" fmla="*/ 1765574 h 2577826"/>
                  <a:gd name="connsiteX704" fmla="*/ 2574539 w 5490291"/>
                  <a:gd name="connsiteY704" fmla="*/ 1765574 h 2577826"/>
                  <a:gd name="connsiteX705" fmla="*/ 2585570 w 5490291"/>
                  <a:gd name="connsiteY705" fmla="*/ 1737466 h 2577826"/>
                  <a:gd name="connsiteX706" fmla="*/ 2585570 w 5490291"/>
                  <a:gd name="connsiteY706" fmla="*/ 1737466 h 2577826"/>
                  <a:gd name="connsiteX707" fmla="*/ 2585570 w 5490291"/>
                  <a:gd name="connsiteY707" fmla="*/ 1737466 h 2577826"/>
                  <a:gd name="connsiteX708" fmla="*/ 2596601 w 5490291"/>
                  <a:gd name="connsiteY708" fmla="*/ 1708828 h 2577826"/>
                  <a:gd name="connsiteX709" fmla="*/ 2596601 w 5490291"/>
                  <a:gd name="connsiteY709" fmla="*/ 1708828 h 2577826"/>
                  <a:gd name="connsiteX710" fmla="*/ 2596601 w 5490291"/>
                  <a:gd name="connsiteY710" fmla="*/ 1708828 h 2577826"/>
                  <a:gd name="connsiteX711" fmla="*/ 2607631 w 5490291"/>
                  <a:gd name="connsiteY711" fmla="*/ 1679767 h 2577826"/>
                  <a:gd name="connsiteX712" fmla="*/ 2607631 w 5490291"/>
                  <a:gd name="connsiteY712" fmla="*/ 1679767 h 2577826"/>
                  <a:gd name="connsiteX713" fmla="*/ 2607631 w 5490291"/>
                  <a:gd name="connsiteY713" fmla="*/ 1679767 h 2577826"/>
                  <a:gd name="connsiteX714" fmla="*/ 2618556 w 5490291"/>
                  <a:gd name="connsiteY714" fmla="*/ 1650280 h 2577826"/>
                  <a:gd name="connsiteX715" fmla="*/ 2618556 w 5490291"/>
                  <a:gd name="connsiteY715" fmla="*/ 1650280 h 2577826"/>
                  <a:gd name="connsiteX716" fmla="*/ 2618556 w 5490291"/>
                  <a:gd name="connsiteY716" fmla="*/ 1650280 h 2577826"/>
                  <a:gd name="connsiteX717" fmla="*/ 2629587 w 5490291"/>
                  <a:gd name="connsiteY717" fmla="*/ 1620263 h 2577826"/>
                  <a:gd name="connsiteX718" fmla="*/ 2629587 w 5490291"/>
                  <a:gd name="connsiteY718" fmla="*/ 1620263 h 2577826"/>
                  <a:gd name="connsiteX719" fmla="*/ 2629587 w 5490291"/>
                  <a:gd name="connsiteY719" fmla="*/ 1620263 h 2577826"/>
                  <a:gd name="connsiteX720" fmla="*/ 2640618 w 5490291"/>
                  <a:gd name="connsiteY720" fmla="*/ 1589928 h 2577826"/>
                  <a:gd name="connsiteX721" fmla="*/ 2640618 w 5490291"/>
                  <a:gd name="connsiteY721" fmla="*/ 1589928 h 2577826"/>
                  <a:gd name="connsiteX722" fmla="*/ 2640618 w 5490291"/>
                  <a:gd name="connsiteY722" fmla="*/ 1589928 h 2577826"/>
                  <a:gd name="connsiteX723" fmla="*/ 2651649 w 5490291"/>
                  <a:gd name="connsiteY723" fmla="*/ 1559275 h 2577826"/>
                  <a:gd name="connsiteX724" fmla="*/ 2651649 w 5490291"/>
                  <a:gd name="connsiteY724" fmla="*/ 1559275 h 2577826"/>
                  <a:gd name="connsiteX725" fmla="*/ 2651649 w 5490291"/>
                  <a:gd name="connsiteY725" fmla="*/ 1559275 h 2577826"/>
                  <a:gd name="connsiteX726" fmla="*/ 2662574 w 5490291"/>
                  <a:gd name="connsiteY726" fmla="*/ 1528198 h 2577826"/>
                  <a:gd name="connsiteX727" fmla="*/ 2662574 w 5490291"/>
                  <a:gd name="connsiteY727" fmla="*/ 1528198 h 2577826"/>
                  <a:gd name="connsiteX728" fmla="*/ 2662574 w 5490291"/>
                  <a:gd name="connsiteY728" fmla="*/ 1528198 h 2577826"/>
                  <a:gd name="connsiteX729" fmla="*/ 2673604 w 5490291"/>
                  <a:gd name="connsiteY729" fmla="*/ 1496909 h 2577826"/>
                  <a:gd name="connsiteX730" fmla="*/ 2673604 w 5490291"/>
                  <a:gd name="connsiteY730" fmla="*/ 1496909 h 2577826"/>
                  <a:gd name="connsiteX731" fmla="*/ 2673604 w 5490291"/>
                  <a:gd name="connsiteY731" fmla="*/ 1496909 h 2577826"/>
                  <a:gd name="connsiteX732" fmla="*/ 2684635 w 5490291"/>
                  <a:gd name="connsiteY732" fmla="*/ 1465301 h 2577826"/>
                  <a:gd name="connsiteX733" fmla="*/ 2684635 w 5490291"/>
                  <a:gd name="connsiteY733" fmla="*/ 1465301 h 2577826"/>
                  <a:gd name="connsiteX734" fmla="*/ 2684635 w 5490291"/>
                  <a:gd name="connsiteY734" fmla="*/ 1465301 h 2577826"/>
                  <a:gd name="connsiteX735" fmla="*/ 2695666 w 5490291"/>
                  <a:gd name="connsiteY735" fmla="*/ 1433587 h 2577826"/>
                  <a:gd name="connsiteX736" fmla="*/ 2695666 w 5490291"/>
                  <a:gd name="connsiteY736" fmla="*/ 1433587 h 2577826"/>
                  <a:gd name="connsiteX737" fmla="*/ 2695666 w 5490291"/>
                  <a:gd name="connsiteY737" fmla="*/ 1433587 h 2577826"/>
                  <a:gd name="connsiteX738" fmla="*/ 2706591 w 5490291"/>
                  <a:gd name="connsiteY738" fmla="*/ 1401555 h 2577826"/>
                  <a:gd name="connsiteX739" fmla="*/ 2706591 w 5490291"/>
                  <a:gd name="connsiteY739" fmla="*/ 1401555 h 2577826"/>
                  <a:gd name="connsiteX740" fmla="*/ 2706591 w 5490291"/>
                  <a:gd name="connsiteY740" fmla="*/ 1401555 h 2577826"/>
                  <a:gd name="connsiteX741" fmla="*/ 2717621 w 5490291"/>
                  <a:gd name="connsiteY741" fmla="*/ 1369524 h 2577826"/>
                  <a:gd name="connsiteX742" fmla="*/ 2717621 w 5490291"/>
                  <a:gd name="connsiteY742" fmla="*/ 1369524 h 2577826"/>
                  <a:gd name="connsiteX743" fmla="*/ 2717621 w 5490291"/>
                  <a:gd name="connsiteY743" fmla="*/ 1369524 h 2577826"/>
                  <a:gd name="connsiteX744" fmla="*/ 2728652 w 5490291"/>
                  <a:gd name="connsiteY744" fmla="*/ 1337279 h 2577826"/>
                  <a:gd name="connsiteX745" fmla="*/ 2728652 w 5490291"/>
                  <a:gd name="connsiteY745" fmla="*/ 1337279 h 2577826"/>
                  <a:gd name="connsiteX746" fmla="*/ 2728652 w 5490291"/>
                  <a:gd name="connsiteY746" fmla="*/ 1337279 h 2577826"/>
                  <a:gd name="connsiteX747" fmla="*/ 2739577 w 5490291"/>
                  <a:gd name="connsiteY747" fmla="*/ 1305035 h 2577826"/>
                  <a:gd name="connsiteX748" fmla="*/ 2739577 w 5490291"/>
                  <a:gd name="connsiteY748" fmla="*/ 1305035 h 2577826"/>
                  <a:gd name="connsiteX749" fmla="*/ 2739577 w 5490291"/>
                  <a:gd name="connsiteY749" fmla="*/ 1305035 h 2577826"/>
                  <a:gd name="connsiteX750" fmla="*/ 2750608 w 5490291"/>
                  <a:gd name="connsiteY750" fmla="*/ 1272792 h 2577826"/>
                  <a:gd name="connsiteX751" fmla="*/ 2750608 w 5490291"/>
                  <a:gd name="connsiteY751" fmla="*/ 1272792 h 2577826"/>
                  <a:gd name="connsiteX752" fmla="*/ 2750608 w 5490291"/>
                  <a:gd name="connsiteY752" fmla="*/ 1272792 h 2577826"/>
                  <a:gd name="connsiteX753" fmla="*/ 2761639 w 5490291"/>
                  <a:gd name="connsiteY753" fmla="*/ 1240441 h 2577826"/>
                  <a:gd name="connsiteX754" fmla="*/ 2761639 w 5490291"/>
                  <a:gd name="connsiteY754" fmla="*/ 1240441 h 2577826"/>
                  <a:gd name="connsiteX755" fmla="*/ 2761639 w 5490291"/>
                  <a:gd name="connsiteY755" fmla="*/ 1240441 h 2577826"/>
                  <a:gd name="connsiteX756" fmla="*/ 2772670 w 5490291"/>
                  <a:gd name="connsiteY756" fmla="*/ 1208303 h 2577826"/>
                  <a:gd name="connsiteX757" fmla="*/ 2772670 w 5490291"/>
                  <a:gd name="connsiteY757" fmla="*/ 1208303 h 2577826"/>
                  <a:gd name="connsiteX758" fmla="*/ 2772670 w 5490291"/>
                  <a:gd name="connsiteY758" fmla="*/ 1208303 h 2577826"/>
                  <a:gd name="connsiteX759" fmla="*/ 2783595 w 5490291"/>
                  <a:gd name="connsiteY759" fmla="*/ 1176165 h 2577826"/>
                  <a:gd name="connsiteX760" fmla="*/ 2783595 w 5490291"/>
                  <a:gd name="connsiteY760" fmla="*/ 1176165 h 2577826"/>
                  <a:gd name="connsiteX761" fmla="*/ 2783595 w 5490291"/>
                  <a:gd name="connsiteY761" fmla="*/ 1176165 h 2577826"/>
                  <a:gd name="connsiteX762" fmla="*/ 2794625 w 5490291"/>
                  <a:gd name="connsiteY762" fmla="*/ 1144240 h 2577826"/>
                  <a:gd name="connsiteX763" fmla="*/ 2794625 w 5490291"/>
                  <a:gd name="connsiteY763" fmla="*/ 1144240 h 2577826"/>
                  <a:gd name="connsiteX764" fmla="*/ 2794625 w 5490291"/>
                  <a:gd name="connsiteY764" fmla="*/ 1144240 h 2577826"/>
                  <a:gd name="connsiteX765" fmla="*/ 2805656 w 5490291"/>
                  <a:gd name="connsiteY765" fmla="*/ 1112420 h 2577826"/>
                  <a:gd name="connsiteX766" fmla="*/ 2805656 w 5490291"/>
                  <a:gd name="connsiteY766" fmla="*/ 1112420 h 2577826"/>
                  <a:gd name="connsiteX767" fmla="*/ 2805656 w 5490291"/>
                  <a:gd name="connsiteY767" fmla="*/ 1112420 h 2577826"/>
                  <a:gd name="connsiteX768" fmla="*/ 2816687 w 5490291"/>
                  <a:gd name="connsiteY768" fmla="*/ 1080812 h 2577826"/>
                  <a:gd name="connsiteX769" fmla="*/ 2816687 w 5490291"/>
                  <a:gd name="connsiteY769" fmla="*/ 1080812 h 2577826"/>
                  <a:gd name="connsiteX770" fmla="*/ 2816687 w 5490291"/>
                  <a:gd name="connsiteY770" fmla="*/ 1080812 h 2577826"/>
                  <a:gd name="connsiteX771" fmla="*/ 2827612 w 5490291"/>
                  <a:gd name="connsiteY771" fmla="*/ 1049522 h 2577826"/>
                  <a:gd name="connsiteX772" fmla="*/ 2827612 w 5490291"/>
                  <a:gd name="connsiteY772" fmla="*/ 1049522 h 2577826"/>
                  <a:gd name="connsiteX773" fmla="*/ 2827612 w 5490291"/>
                  <a:gd name="connsiteY773" fmla="*/ 1049522 h 2577826"/>
                  <a:gd name="connsiteX774" fmla="*/ 2838643 w 5490291"/>
                  <a:gd name="connsiteY774" fmla="*/ 1018551 h 2577826"/>
                  <a:gd name="connsiteX775" fmla="*/ 2838643 w 5490291"/>
                  <a:gd name="connsiteY775" fmla="*/ 1018551 h 2577826"/>
                  <a:gd name="connsiteX776" fmla="*/ 2838643 w 5490291"/>
                  <a:gd name="connsiteY776" fmla="*/ 1018551 h 2577826"/>
                  <a:gd name="connsiteX777" fmla="*/ 2849674 w 5490291"/>
                  <a:gd name="connsiteY777" fmla="*/ 987792 h 2577826"/>
                  <a:gd name="connsiteX778" fmla="*/ 2849674 w 5490291"/>
                  <a:gd name="connsiteY778" fmla="*/ 987792 h 2577826"/>
                  <a:gd name="connsiteX779" fmla="*/ 2849674 w 5490291"/>
                  <a:gd name="connsiteY779" fmla="*/ 987792 h 2577826"/>
                  <a:gd name="connsiteX780" fmla="*/ 2860705 w 5490291"/>
                  <a:gd name="connsiteY780" fmla="*/ 957457 h 2577826"/>
                  <a:gd name="connsiteX781" fmla="*/ 2860705 w 5490291"/>
                  <a:gd name="connsiteY781" fmla="*/ 957457 h 2577826"/>
                  <a:gd name="connsiteX782" fmla="*/ 2860705 w 5490291"/>
                  <a:gd name="connsiteY782" fmla="*/ 957457 h 2577826"/>
                  <a:gd name="connsiteX783" fmla="*/ 2871629 w 5490291"/>
                  <a:gd name="connsiteY783" fmla="*/ 927547 h 2577826"/>
                  <a:gd name="connsiteX784" fmla="*/ 2871629 w 5490291"/>
                  <a:gd name="connsiteY784" fmla="*/ 927547 h 2577826"/>
                  <a:gd name="connsiteX785" fmla="*/ 2871629 w 5490291"/>
                  <a:gd name="connsiteY785" fmla="*/ 927547 h 2577826"/>
                  <a:gd name="connsiteX786" fmla="*/ 2882660 w 5490291"/>
                  <a:gd name="connsiteY786" fmla="*/ 897954 h 2577826"/>
                  <a:gd name="connsiteX787" fmla="*/ 2882660 w 5490291"/>
                  <a:gd name="connsiteY787" fmla="*/ 897954 h 2577826"/>
                  <a:gd name="connsiteX788" fmla="*/ 2882660 w 5490291"/>
                  <a:gd name="connsiteY788" fmla="*/ 897954 h 2577826"/>
                  <a:gd name="connsiteX789" fmla="*/ 2893691 w 5490291"/>
                  <a:gd name="connsiteY789" fmla="*/ 868892 h 2577826"/>
                  <a:gd name="connsiteX790" fmla="*/ 2893691 w 5490291"/>
                  <a:gd name="connsiteY790" fmla="*/ 868892 h 2577826"/>
                  <a:gd name="connsiteX791" fmla="*/ 2893691 w 5490291"/>
                  <a:gd name="connsiteY791" fmla="*/ 868892 h 2577826"/>
                  <a:gd name="connsiteX792" fmla="*/ 2904616 w 5490291"/>
                  <a:gd name="connsiteY792" fmla="*/ 840254 h 2577826"/>
                  <a:gd name="connsiteX793" fmla="*/ 2904616 w 5490291"/>
                  <a:gd name="connsiteY793" fmla="*/ 840254 h 2577826"/>
                  <a:gd name="connsiteX794" fmla="*/ 2904616 w 5490291"/>
                  <a:gd name="connsiteY794" fmla="*/ 840254 h 2577826"/>
                  <a:gd name="connsiteX795" fmla="*/ 2915647 w 5490291"/>
                  <a:gd name="connsiteY795" fmla="*/ 812147 h 2577826"/>
                  <a:gd name="connsiteX796" fmla="*/ 2915647 w 5490291"/>
                  <a:gd name="connsiteY796" fmla="*/ 812147 h 2577826"/>
                  <a:gd name="connsiteX797" fmla="*/ 2915647 w 5490291"/>
                  <a:gd name="connsiteY797" fmla="*/ 812147 h 2577826"/>
                  <a:gd name="connsiteX798" fmla="*/ 2926678 w 5490291"/>
                  <a:gd name="connsiteY798" fmla="*/ 784570 h 2577826"/>
                  <a:gd name="connsiteX799" fmla="*/ 2926678 w 5490291"/>
                  <a:gd name="connsiteY799" fmla="*/ 784570 h 2577826"/>
                  <a:gd name="connsiteX800" fmla="*/ 2926678 w 5490291"/>
                  <a:gd name="connsiteY800" fmla="*/ 784570 h 2577826"/>
                  <a:gd name="connsiteX801" fmla="*/ 2937708 w 5490291"/>
                  <a:gd name="connsiteY801" fmla="*/ 757417 h 2577826"/>
                  <a:gd name="connsiteX802" fmla="*/ 2937708 w 5490291"/>
                  <a:gd name="connsiteY802" fmla="*/ 757417 h 2577826"/>
                  <a:gd name="connsiteX803" fmla="*/ 2937708 w 5490291"/>
                  <a:gd name="connsiteY803" fmla="*/ 757417 h 2577826"/>
                  <a:gd name="connsiteX804" fmla="*/ 2948633 w 5490291"/>
                  <a:gd name="connsiteY804" fmla="*/ 730900 h 2577826"/>
                  <a:gd name="connsiteX805" fmla="*/ 2948633 w 5490291"/>
                  <a:gd name="connsiteY805" fmla="*/ 730900 h 2577826"/>
                  <a:gd name="connsiteX806" fmla="*/ 2948633 w 5490291"/>
                  <a:gd name="connsiteY806" fmla="*/ 730900 h 2577826"/>
                  <a:gd name="connsiteX807" fmla="*/ 2959664 w 5490291"/>
                  <a:gd name="connsiteY807" fmla="*/ 705020 h 2577826"/>
                  <a:gd name="connsiteX808" fmla="*/ 2959664 w 5490291"/>
                  <a:gd name="connsiteY808" fmla="*/ 705020 h 2577826"/>
                  <a:gd name="connsiteX809" fmla="*/ 2959664 w 5490291"/>
                  <a:gd name="connsiteY809" fmla="*/ 705020 h 2577826"/>
                  <a:gd name="connsiteX810" fmla="*/ 2970695 w 5490291"/>
                  <a:gd name="connsiteY810" fmla="*/ 679671 h 2577826"/>
                  <a:gd name="connsiteX811" fmla="*/ 2970695 w 5490291"/>
                  <a:gd name="connsiteY811" fmla="*/ 679671 h 2577826"/>
                  <a:gd name="connsiteX812" fmla="*/ 2970695 w 5490291"/>
                  <a:gd name="connsiteY812" fmla="*/ 679671 h 2577826"/>
                  <a:gd name="connsiteX813" fmla="*/ 2981726 w 5490291"/>
                  <a:gd name="connsiteY813" fmla="*/ 654851 h 2577826"/>
                  <a:gd name="connsiteX814" fmla="*/ 2981726 w 5490291"/>
                  <a:gd name="connsiteY814" fmla="*/ 654851 h 2577826"/>
                  <a:gd name="connsiteX815" fmla="*/ 2981726 w 5490291"/>
                  <a:gd name="connsiteY815" fmla="*/ 654851 h 2577826"/>
                  <a:gd name="connsiteX816" fmla="*/ 2992651 w 5490291"/>
                  <a:gd name="connsiteY816" fmla="*/ 630668 h 2577826"/>
                  <a:gd name="connsiteX817" fmla="*/ 2992651 w 5490291"/>
                  <a:gd name="connsiteY817" fmla="*/ 630668 h 2577826"/>
                  <a:gd name="connsiteX818" fmla="*/ 2992651 w 5490291"/>
                  <a:gd name="connsiteY818" fmla="*/ 630668 h 2577826"/>
                  <a:gd name="connsiteX819" fmla="*/ 3003681 w 5490291"/>
                  <a:gd name="connsiteY819" fmla="*/ 607122 h 2577826"/>
                  <a:gd name="connsiteX820" fmla="*/ 3003681 w 5490291"/>
                  <a:gd name="connsiteY820" fmla="*/ 607122 h 2577826"/>
                  <a:gd name="connsiteX821" fmla="*/ 3003681 w 5490291"/>
                  <a:gd name="connsiteY821" fmla="*/ 607122 h 2577826"/>
                  <a:gd name="connsiteX822" fmla="*/ 3014712 w 5490291"/>
                  <a:gd name="connsiteY822" fmla="*/ 584211 h 2577826"/>
                  <a:gd name="connsiteX823" fmla="*/ 3014712 w 5490291"/>
                  <a:gd name="connsiteY823" fmla="*/ 584211 h 2577826"/>
                  <a:gd name="connsiteX824" fmla="*/ 3014712 w 5490291"/>
                  <a:gd name="connsiteY824" fmla="*/ 584211 h 2577826"/>
                  <a:gd name="connsiteX825" fmla="*/ 3025743 w 5490291"/>
                  <a:gd name="connsiteY825" fmla="*/ 561831 h 2577826"/>
                  <a:gd name="connsiteX826" fmla="*/ 3025743 w 5490291"/>
                  <a:gd name="connsiteY826" fmla="*/ 561831 h 2577826"/>
                  <a:gd name="connsiteX827" fmla="*/ 3025743 w 5490291"/>
                  <a:gd name="connsiteY827" fmla="*/ 561831 h 2577826"/>
                  <a:gd name="connsiteX828" fmla="*/ 3036668 w 5490291"/>
                  <a:gd name="connsiteY828" fmla="*/ 540088 h 2577826"/>
                  <a:gd name="connsiteX829" fmla="*/ 3036668 w 5490291"/>
                  <a:gd name="connsiteY829" fmla="*/ 540088 h 2577826"/>
                  <a:gd name="connsiteX830" fmla="*/ 3036668 w 5490291"/>
                  <a:gd name="connsiteY830" fmla="*/ 540088 h 2577826"/>
                  <a:gd name="connsiteX831" fmla="*/ 3047699 w 5490291"/>
                  <a:gd name="connsiteY831" fmla="*/ 519087 h 2577826"/>
                  <a:gd name="connsiteX832" fmla="*/ 3047699 w 5490291"/>
                  <a:gd name="connsiteY832" fmla="*/ 519087 h 2577826"/>
                  <a:gd name="connsiteX833" fmla="*/ 3047699 w 5490291"/>
                  <a:gd name="connsiteY833" fmla="*/ 519087 h 2577826"/>
                  <a:gd name="connsiteX834" fmla="*/ 3058730 w 5490291"/>
                  <a:gd name="connsiteY834" fmla="*/ 498616 h 2577826"/>
                  <a:gd name="connsiteX835" fmla="*/ 3058730 w 5490291"/>
                  <a:gd name="connsiteY835" fmla="*/ 498616 h 2577826"/>
                  <a:gd name="connsiteX836" fmla="*/ 3058730 w 5490291"/>
                  <a:gd name="connsiteY836" fmla="*/ 498616 h 2577826"/>
                  <a:gd name="connsiteX837" fmla="*/ 3069761 w 5490291"/>
                  <a:gd name="connsiteY837" fmla="*/ 478782 h 2577826"/>
                  <a:gd name="connsiteX838" fmla="*/ 3069761 w 5490291"/>
                  <a:gd name="connsiteY838" fmla="*/ 478782 h 2577826"/>
                  <a:gd name="connsiteX839" fmla="*/ 3069761 w 5490291"/>
                  <a:gd name="connsiteY839" fmla="*/ 478782 h 2577826"/>
                  <a:gd name="connsiteX840" fmla="*/ 3080685 w 5490291"/>
                  <a:gd name="connsiteY840" fmla="*/ 459478 h 2577826"/>
                  <a:gd name="connsiteX841" fmla="*/ 3080685 w 5490291"/>
                  <a:gd name="connsiteY841" fmla="*/ 459478 h 2577826"/>
                  <a:gd name="connsiteX842" fmla="*/ 3080685 w 5490291"/>
                  <a:gd name="connsiteY842" fmla="*/ 459478 h 2577826"/>
                  <a:gd name="connsiteX843" fmla="*/ 3091716 w 5490291"/>
                  <a:gd name="connsiteY843" fmla="*/ 440916 h 2577826"/>
                  <a:gd name="connsiteX844" fmla="*/ 3091716 w 5490291"/>
                  <a:gd name="connsiteY844" fmla="*/ 440916 h 2577826"/>
                  <a:gd name="connsiteX845" fmla="*/ 3091716 w 5490291"/>
                  <a:gd name="connsiteY845" fmla="*/ 440916 h 2577826"/>
                  <a:gd name="connsiteX846" fmla="*/ 3102747 w 5490291"/>
                  <a:gd name="connsiteY846" fmla="*/ 422885 h 2577826"/>
                  <a:gd name="connsiteX847" fmla="*/ 3102747 w 5490291"/>
                  <a:gd name="connsiteY847" fmla="*/ 422885 h 2577826"/>
                  <a:gd name="connsiteX848" fmla="*/ 3102747 w 5490291"/>
                  <a:gd name="connsiteY848" fmla="*/ 422885 h 2577826"/>
                  <a:gd name="connsiteX849" fmla="*/ 3113672 w 5490291"/>
                  <a:gd name="connsiteY849" fmla="*/ 405490 h 2577826"/>
                  <a:gd name="connsiteX850" fmla="*/ 3113672 w 5490291"/>
                  <a:gd name="connsiteY850" fmla="*/ 405490 h 2577826"/>
                  <a:gd name="connsiteX851" fmla="*/ 3113672 w 5490291"/>
                  <a:gd name="connsiteY851" fmla="*/ 405490 h 2577826"/>
                  <a:gd name="connsiteX852" fmla="*/ 3124703 w 5490291"/>
                  <a:gd name="connsiteY852" fmla="*/ 388626 h 2577826"/>
                  <a:gd name="connsiteX853" fmla="*/ 3124703 w 5490291"/>
                  <a:gd name="connsiteY853" fmla="*/ 388626 h 2577826"/>
                  <a:gd name="connsiteX854" fmla="*/ 3124703 w 5490291"/>
                  <a:gd name="connsiteY854" fmla="*/ 388626 h 2577826"/>
                  <a:gd name="connsiteX855" fmla="*/ 3135734 w 5490291"/>
                  <a:gd name="connsiteY855" fmla="*/ 372398 h 2577826"/>
                  <a:gd name="connsiteX856" fmla="*/ 3135734 w 5490291"/>
                  <a:gd name="connsiteY856" fmla="*/ 372398 h 2577826"/>
                  <a:gd name="connsiteX857" fmla="*/ 3135734 w 5490291"/>
                  <a:gd name="connsiteY857" fmla="*/ 372398 h 2577826"/>
                  <a:gd name="connsiteX858" fmla="*/ 3146765 w 5490291"/>
                  <a:gd name="connsiteY858" fmla="*/ 356700 h 2577826"/>
                  <a:gd name="connsiteX859" fmla="*/ 3146765 w 5490291"/>
                  <a:gd name="connsiteY859" fmla="*/ 356700 h 2577826"/>
                  <a:gd name="connsiteX860" fmla="*/ 3146765 w 5490291"/>
                  <a:gd name="connsiteY860" fmla="*/ 356700 h 2577826"/>
                  <a:gd name="connsiteX861" fmla="*/ 3157689 w 5490291"/>
                  <a:gd name="connsiteY861" fmla="*/ 341638 h 2577826"/>
                  <a:gd name="connsiteX862" fmla="*/ 3157689 w 5490291"/>
                  <a:gd name="connsiteY862" fmla="*/ 341638 h 2577826"/>
                  <a:gd name="connsiteX863" fmla="*/ 3157689 w 5490291"/>
                  <a:gd name="connsiteY863" fmla="*/ 341638 h 2577826"/>
                  <a:gd name="connsiteX864" fmla="*/ 3168720 w 5490291"/>
                  <a:gd name="connsiteY864" fmla="*/ 327001 h 2577826"/>
                  <a:gd name="connsiteX865" fmla="*/ 3168720 w 5490291"/>
                  <a:gd name="connsiteY865" fmla="*/ 327001 h 2577826"/>
                  <a:gd name="connsiteX866" fmla="*/ 3168720 w 5490291"/>
                  <a:gd name="connsiteY866" fmla="*/ 327001 h 2577826"/>
                  <a:gd name="connsiteX867" fmla="*/ 3179751 w 5490291"/>
                  <a:gd name="connsiteY867" fmla="*/ 313001 h 2577826"/>
                  <a:gd name="connsiteX868" fmla="*/ 3179751 w 5490291"/>
                  <a:gd name="connsiteY868" fmla="*/ 313001 h 2577826"/>
                  <a:gd name="connsiteX869" fmla="*/ 3179751 w 5490291"/>
                  <a:gd name="connsiteY869" fmla="*/ 313001 h 2577826"/>
                  <a:gd name="connsiteX870" fmla="*/ 3190782 w 5490291"/>
                  <a:gd name="connsiteY870" fmla="*/ 299424 h 2577826"/>
                  <a:gd name="connsiteX871" fmla="*/ 3190782 w 5490291"/>
                  <a:gd name="connsiteY871" fmla="*/ 299424 h 2577826"/>
                  <a:gd name="connsiteX872" fmla="*/ 3190782 w 5490291"/>
                  <a:gd name="connsiteY872" fmla="*/ 299424 h 2577826"/>
                  <a:gd name="connsiteX873" fmla="*/ 3201707 w 5490291"/>
                  <a:gd name="connsiteY873" fmla="*/ 286484 h 2577826"/>
                  <a:gd name="connsiteX874" fmla="*/ 3201707 w 5490291"/>
                  <a:gd name="connsiteY874" fmla="*/ 286484 h 2577826"/>
                  <a:gd name="connsiteX875" fmla="*/ 3201707 w 5490291"/>
                  <a:gd name="connsiteY875" fmla="*/ 286484 h 2577826"/>
                  <a:gd name="connsiteX876" fmla="*/ 3212738 w 5490291"/>
                  <a:gd name="connsiteY876" fmla="*/ 273969 h 2577826"/>
                  <a:gd name="connsiteX877" fmla="*/ 3212738 w 5490291"/>
                  <a:gd name="connsiteY877" fmla="*/ 273969 h 2577826"/>
                  <a:gd name="connsiteX878" fmla="*/ 3212738 w 5490291"/>
                  <a:gd name="connsiteY878" fmla="*/ 273969 h 2577826"/>
                  <a:gd name="connsiteX879" fmla="*/ 3223768 w 5490291"/>
                  <a:gd name="connsiteY879" fmla="*/ 261877 h 2577826"/>
                  <a:gd name="connsiteX880" fmla="*/ 3223768 w 5490291"/>
                  <a:gd name="connsiteY880" fmla="*/ 261877 h 2577826"/>
                  <a:gd name="connsiteX881" fmla="*/ 3223768 w 5490291"/>
                  <a:gd name="connsiteY881" fmla="*/ 261877 h 2577826"/>
                  <a:gd name="connsiteX882" fmla="*/ 3234799 w 5490291"/>
                  <a:gd name="connsiteY882" fmla="*/ 250316 h 2577826"/>
                  <a:gd name="connsiteX883" fmla="*/ 3234799 w 5490291"/>
                  <a:gd name="connsiteY883" fmla="*/ 250316 h 2577826"/>
                  <a:gd name="connsiteX884" fmla="*/ 3234799 w 5490291"/>
                  <a:gd name="connsiteY884" fmla="*/ 250316 h 2577826"/>
                  <a:gd name="connsiteX885" fmla="*/ 3245724 w 5490291"/>
                  <a:gd name="connsiteY885" fmla="*/ 239285 h 2577826"/>
                  <a:gd name="connsiteX886" fmla="*/ 3245724 w 5490291"/>
                  <a:gd name="connsiteY886" fmla="*/ 239285 h 2577826"/>
                  <a:gd name="connsiteX887" fmla="*/ 3245724 w 5490291"/>
                  <a:gd name="connsiteY887" fmla="*/ 239285 h 2577826"/>
                  <a:gd name="connsiteX888" fmla="*/ 3256755 w 5490291"/>
                  <a:gd name="connsiteY888" fmla="*/ 228572 h 2577826"/>
                  <a:gd name="connsiteX889" fmla="*/ 3256755 w 5490291"/>
                  <a:gd name="connsiteY889" fmla="*/ 228572 h 2577826"/>
                  <a:gd name="connsiteX890" fmla="*/ 3256755 w 5490291"/>
                  <a:gd name="connsiteY890" fmla="*/ 228572 h 2577826"/>
                  <a:gd name="connsiteX891" fmla="*/ 3267786 w 5490291"/>
                  <a:gd name="connsiteY891" fmla="*/ 218390 h 2577826"/>
                  <a:gd name="connsiteX892" fmla="*/ 3267786 w 5490291"/>
                  <a:gd name="connsiteY892" fmla="*/ 218390 h 2577826"/>
                  <a:gd name="connsiteX893" fmla="*/ 3267786 w 5490291"/>
                  <a:gd name="connsiteY893" fmla="*/ 218390 h 2577826"/>
                  <a:gd name="connsiteX894" fmla="*/ 3278711 w 5490291"/>
                  <a:gd name="connsiteY894" fmla="*/ 208526 h 2577826"/>
                  <a:gd name="connsiteX895" fmla="*/ 3278711 w 5490291"/>
                  <a:gd name="connsiteY895" fmla="*/ 208526 h 2577826"/>
                  <a:gd name="connsiteX896" fmla="*/ 3278711 w 5490291"/>
                  <a:gd name="connsiteY896" fmla="*/ 208526 h 2577826"/>
                  <a:gd name="connsiteX897" fmla="*/ 3289741 w 5490291"/>
                  <a:gd name="connsiteY897" fmla="*/ 199192 h 2577826"/>
                  <a:gd name="connsiteX898" fmla="*/ 3289741 w 5490291"/>
                  <a:gd name="connsiteY898" fmla="*/ 199192 h 2577826"/>
                  <a:gd name="connsiteX899" fmla="*/ 3289741 w 5490291"/>
                  <a:gd name="connsiteY899" fmla="*/ 199192 h 2577826"/>
                  <a:gd name="connsiteX900" fmla="*/ 3300772 w 5490291"/>
                  <a:gd name="connsiteY900" fmla="*/ 190176 h 2577826"/>
                  <a:gd name="connsiteX901" fmla="*/ 3300772 w 5490291"/>
                  <a:gd name="connsiteY901" fmla="*/ 190176 h 2577826"/>
                  <a:gd name="connsiteX902" fmla="*/ 3300772 w 5490291"/>
                  <a:gd name="connsiteY902" fmla="*/ 190176 h 2577826"/>
                  <a:gd name="connsiteX903" fmla="*/ 3311803 w 5490291"/>
                  <a:gd name="connsiteY903" fmla="*/ 181479 h 2577826"/>
                  <a:gd name="connsiteX904" fmla="*/ 3311803 w 5490291"/>
                  <a:gd name="connsiteY904" fmla="*/ 181479 h 2577826"/>
                  <a:gd name="connsiteX905" fmla="*/ 3311803 w 5490291"/>
                  <a:gd name="connsiteY905" fmla="*/ 181479 h 2577826"/>
                  <a:gd name="connsiteX906" fmla="*/ 3322728 w 5490291"/>
                  <a:gd name="connsiteY906" fmla="*/ 173206 h 2577826"/>
                  <a:gd name="connsiteX907" fmla="*/ 3322728 w 5490291"/>
                  <a:gd name="connsiteY907" fmla="*/ 173206 h 2577826"/>
                  <a:gd name="connsiteX908" fmla="*/ 3322728 w 5490291"/>
                  <a:gd name="connsiteY908" fmla="*/ 173206 h 2577826"/>
                  <a:gd name="connsiteX909" fmla="*/ 3333759 w 5490291"/>
                  <a:gd name="connsiteY909" fmla="*/ 165251 h 2577826"/>
                  <a:gd name="connsiteX910" fmla="*/ 3333759 w 5490291"/>
                  <a:gd name="connsiteY910" fmla="*/ 165251 h 2577826"/>
                  <a:gd name="connsiteX911" fmla="*/ 3333759 w 5490291"/>
                  <a:gd name="connsiteY911" fmla="*/ 165251 h 2577826"/>
                  <a:gd name="connsiteX912" fmla="*/ 3344789 w 5490291"/>
                  <a:gd name="connsiteY912" fmla="*/ 157720 h 2577826"/>
                  <a:gd name="connsiteX913" fmla="*/ 3344789 w 5490291"/>
                  <a:gd name="connsiteY913" fmla="*/ 157720 h 2577826"/>
                  <a:gd name="connsiteX914" fmla="*/ 3344789 w 5490291"/>
                  <a:gd name="connsiteY914" fmla="*/ 157720 h 2577826"/>
                  <a:gd name="connsiteX915" fmla="*/ 3355820 w 5490291"/>
                  <a:gd name="connsiteY915" fmla="*/ 150401 h 2577826"/>
                  <a:gd name="connsiteX916" fmla="*/ 3355820 w 5490291"/>
                  <a:gd name="connsiteY916" fmla="*/ 150401 h 2577826"/>
                  <a:gd name="connsiteX917" fmla="*/ 3355820 w 5490291"/>
                  <a:gd name="connsiteY917" fmla="*/ 150401 h 2577826"/>
                  <a:gd name="connsiteX918" fmla="*/ 3366745 w 5490291"/>
                  <a:gd name="connsiteY918" fmla="*/ 143507 h 2577826"/>
                  <a:gd name="connsiteX919" fmla="*/ 3366745 w 5490291"/>
                  <a:gd name="connsiteY919" fmla="*/ 143507 h 2577826"/>
                  <a:gd name="connsiteX920" fmla="*/ 3366745 w 5490291"/>
                  <a:gd name="connsiteY920" fmla="*/ 143507 h 2577826"/>
                  <a:gd name="connsiteX921" fmla="*/ 3377776 w 5490291"/>
                  <a:gd name="connsiteY921" fmla="*/ 136825 h 2577826"/>
                  <a:gd name="connsiteX922" fmla="*/ 3377776 w 5490291"/>
                  <a:gd name="connsiteY922" fmla="*/ 136825 h 2577826"/>
                  <a:gd name="connsiteX923" fmla="*/ 3377776 w 5490291"/>
                  <a:gd name="connsiteY923" fmla="*/ 136825 h 2577826"/>
                  <a:gd name="connsiteX924" fmla="*/ 3388807 w 5490291"/>
                  <a:gd name="connsiteY924" fmla="*/ 130567 h 2577826"/>
                  <a:gd name="connsiteX925" fmla="*/ 3388807 w 5490291"/>
                  <a:gd name="connsiteY925" fmla="*/ 130567 h 2577826"/>
                  <a:gd name="connsiteX926" fmla="*/ 3388807 w 5490291"/>
                  <a:gd name="connsiteY926" fmla="*/ 130567 h 2577826"/>
                  <a:gd name="connsiteX927" fmla="*/ 3399838 w 5490291"/>
                  <a:gd name="connsiteY927" fmla="*/ 124415 h 2577826"/>
                  <a:gd name="connsiteX928" fmla="*/ 3399838 w 5490291"/>
                  <a:gd name="connsiteY928" fmla="*/ 124415 h 2577826"/>
                  <a:gd name="connsiteX929" fmla="*/ 3399838 w 5490291"/>
                  <a:gd name="connsiteY929" fmla="*/ 124415 h 2577826"/>
                  <a:gd name="connsiteX930" fmla="*/ 3410762 w 5490291"/>
                  <a:gd name="connsiteY930" fmla="*/ 118688 h 2577826"/>
                  <a:gd name="connsiteX931" fmla="*/ 3410762 w 5490291"/>
                  <a:gd name="connsiteY931" fmla="*/ 118688 h 2577826"/>
                  <a:gd name="connsiteX932" fmla="*/ 3410762 w 5490291"/>
                  <a:gd name="connsiteY932" fmla="*/ 118688 h 2577826"/>
                  <a:gd name="connsiteX933" fmla="*/ 3421793 w 5490291"/>
                  <a:gd name="connsiteY933" fmla="*/ 113066 h 2577826"/>
                  <a:gd name="connsiteX934" fmla="*/ 3421793 w 5490291"/>
                  <a:gd name="connsiteY934" fmla="*/ 113066 h 2577826"/>
                  <a:gd name="connsiteX935" fmla="*/ 3421793 w 5490291"/>
                  <a:gd name="connsiteY935" fmla="*/ 113066 h 2577826"/>
                  <a:gd name="connsiteX936" fmla="*/ 3432824 w 5490291"/>
                  <a:gd name="connsiteY936" fmla="*/ 107763 h 2577826"/>
                  <a:gd name="connsiteX937" fmla="*/ 3432824 w 5490291"/>
                  <a:gd name="connsiteY937" fmla="*/ 107763 h 2577826"/>
                  <a:gd name="connsiteX938" fmla="*/ 3432824 w 5490291"/>
                  <a:gd name="connsiteY938" fmla="*/ 107763 h 2577826"/>
                  <a:gd name="connsiteX939" fmla="*/ 3443749 w 5490291"/>
                  <a:gd name="connsiteY939" fmla="*/ 102778 h 2577826"/>
                  <a:gd name="connsiteX940" fmla="*/ 3443749 w 5490291"/>
                  <a:gd name="connsiteY940" fmla="*/ 102778 h 2577826"/>
                  <a:gd name="connsiteX941" fmla="*/ 3443749 w 5490291"/>
                  <a:gd name="connsiteY941" fmla="*/ 102778 h 2577826"/>
                  <a:gd name="connsiteX942" fmla="*/ 3454780 w 5490291"/>
                  <a:gd name="connsiteY942" fmla="*/ 97899 h 2577826"/>
                  <a:gd name="connsiteX943" fmla="*/ 3454780 w 5490291"/>
                  <a:gd name="connsiteY943" fmla="*/ 97899 h 2577826"/>
                  <a:gd name="connsiteX944" fmla="*/ 3454780 w 5490291"/>
                  <a:gd name="connsiteY944" fmla="*/ 97899 h 2577826"/>
                  <a:gd name="connsiteX945" fmla="*/ 3465811 w 5490291"/>
                  <a:gd name="connsiteY945" fmla="*/ 93338 h 2577826"/>
                  <a:gd name="connsiteX946" fmla="*/ 3465811 w 5490291"/>
                  <a:gd name="connsiteY946" fmla="*/ 93338 h 2577826"/>
                  <a:gd name="connsiteX947" fmla="*/ 3465811 w 5490291"/>
                  <a:gd name="connsiteY947" fmla="*/ 93338 h 2577826"/>
                  <a:gd name="connsiteX948" fmla="*/ 3476842 w 5490291"/>
                  <a:gd name="connsiteY948" fmla="*/ 88883 h 2577826"/>
                  <a:gd name="connsiteX949" fmla="*/ 3476842 w 5490291"/>
                  <a:gd name="connsiteY949" fmla="*/ 88883 h 2577826"/>
                  <a:gd name="connsiteX950" fmla="*/ 3476842 w 5490291"/>
                  <a:gd name="connsiteY950" fmla="*/ 88883 h 2577826"/>
                  <a:gd name="connsiteX951" fmla="*/ 3487766 w 5490291"/>
                  <a:gd name="connsiteY951" fmla="*/ 84641 h 2577826"/>
                  <a:gd name="connsiteX952" fmla="*/ 3487766 w 5490291"/>
                  <a:gd name="connsiteY952" fmla="*/ 84641 h 2577826"/>
                  <a:gd name="connsiteX953" fmla="*/ 3487766 w 5490291"/>
                  <a:gd name="connsiteY953" fmla="*/ 84641 h 2577826"/>
                  <a:gd name="connsiteX954" fmla="*/ 3498797 w 5490291"/>
                  <a:gd name="connsiteY954" fmla="*/ 80716 h 2577826"/>
                  <a:gd name="connsiteX955" fmla="*/ 3498797 w 5490291"/>
                  <a:gd name="connsiteY955" fmla="*/ 80716 h 2577826"/>
                  <a:gd name="connsiteX956" fmla="*/ 3498797 w 5490291"/>
                  <a:gd name="connsiteY956" fmla="*/ 80716 h 2577826"/>
                  <a:gd name="connsiteX957" fmla="*/ 3509828 w 5490291"/>
                  <a:gd name="connsiteY957" fmla="*/ 76898 h 2577826"/>
                  <a:gd name="connsiteX958" fmla="*/ 3509828 w 5490291"/>
                  <a:gd name="connsiteY958" fmla="*/ 76898 h 2577826"/>
                  <a:gd name="connsiteX959" fmla="*/ 3509828 w 5490291"/>
                  <a:gd name="connsiteY959" fmla="*/ 76898 h 2577826"/>
                  <a:gd name="connsiteX960" fmla="*/ 3520859 w 5490291"/>
                  <a:gd name="connsiteY960" fmla="*/ 73185 h 2577826"/>
                  <a:gd name="connsiteX961" fmla="*/ 3520859 w 5490291"/>
                  <a:gd name="connsiteY961" fmla="*/ 73185 h 2577826"/>
                  <a:gd name="connsiteX962" fmla="*/ 3520859 w 5490291"/>
                  <a:gd name="connsiteY962" fmla="*/ 73185 h 2577826"/>
                  <a:gd name="connsiteX963" fmla="*/ 3531784 w 5490291"/>
                  <a:gd name="connsiteY963" fmla="*/ 69685 h 2577826"/>
                  <a:gd name="connsiteX964" fmla="*/ 3531784 w 5490291"/>
                  <a:gd name="connsiteY964" fmla="*/ 69685 h 2577826"/>
                  <a:gd name="connsiteX965" fmla="*/ 3531784 w 5490291"/>
                  <a:gd name="connsiteY965" fmla="*/ 69685 h 2577826"/>
                  <a:gd name="connsiteX966" fmla="*/ 3542815 w 5490291"/>
                  <a:gd name="connsiteY966" fmla="*/ 66397 h 2577826"/>
                  <a:gd name="connsiteX967" fmla="*/ 3542815 w 5490291"/>
                  <a:gd name="connsiteY967" fmla="*/ 66397 h 2577826"/>
                  <a:gd name="connsiteX968" fmla="*/ 3542815 w 5490291"/>
                  <a:gd name="connsiteY968" fmla="*/ 66397 h 2577826"/>
                  <a:gd name="connsiteX969" fmla="*/ 3553846 w 5490291"/>
                  <a:gd name="connsiteY969" fmla="*/ 63215 h 2577826"/>
                  <a:gd name="connsiteX970" fmla="*/ 3553846 w 5490291"/>
                  <a:gd name="connsiteY970" fmla="*/ 63215 h 2577826"/>
                  <a:gd name="connsiteX971" fmla="*/ 3553846 w 5490291"/>
                  <a:gd name="connsiteY971" fmla="*/ 63215 h 2577826"/>
                  <a:gd name="connsiteX972" fmla="*/ 3564876 w 5490291"/>
                  <a:gd name="connsiteY972" fmla="*/ 60245 h 2577826"/>
                  <a:gd name="connsiteX973" fmla="*/ 3564876 w 5490291"/>
                  <a:gd name="connsiteY973" fmla="*/ 60245 h 2577826"/>
                  <a:gd name="connsiteX974" fmla="*/ 3564876 w 5490291"/>
                  <a:gd name="connsiteY974" fmla="*/ 60245 h 2577826"/>
                  <a:gd name="connsiteX975" fmla="*/ 3575801 w 5490291"/>
                  <a:gd name="connsiteY975" fmla="*/ 57276 h 2577826"/>
                  <a:gd name="connsiteX976" fmla="*/ 3575801 w 5490291"/>
                  <a:gd name="connsiteY976" fmla="*/ 57276 h 2577826"/>
                  <a:gd name="connsiteX977" fmla="*/ 3575801 w 5490291"/>
                  <a:gd name="connsiteY977" fmla="*/ 57276 h 2577826"/>
                  <a:gd name="connsiteX978" fmla="*/ 3586832 w 5490291"/>
                  <a:gd name="connsiteY978" fmla="*/ 54624 h 2577826"/>
                  <a:gd name="connsiteX979" fmla="*/ 3586832 w 5490291"/>
                  <a:gd name="connsiteY979" fmla="*/ 54624 h 2577826"/>
                  <a:gd name="connsiteX980" fmla="*/ 3586832 w 5490291"/>
                  <a:gd name="connsiteY980" fmla="*/ 54624 h 2577826"/>
                  <a:gd name="connsiteX981" fmla="*/ 3597863 w 5490291"/>
                  <a:gd name="connsiteY981" fmla="*/ 51972 h 2577826"/>
                  <a:gd name="connsiteX982" fmla="*/ 3597863 w 5490291"/>
                  <a:gd name="connsiteY982" fmla="*/ 51972 h 2577826"/>
                  <a:gd name="connsiteX983" fmla="*/ 3597863 w 5490291"/>
                  <a:gd name="connsiteY983" fmla="*/ 51972 h 2577826"/>
                  <a:gd name="connsiteX984" fmla="*/ 3608894 w 5490291"/>
                  <a:gd name="connsiteY984" fmla="*/ 49427 h 2577826"/>
                  <a:gd name="connsiteX985" fmla="*/ 3608894 w 5490291"/>
                  <a:gd name="connsiteY985" fmla="*/ 49427 h 2577826"/>
                  <a:gd name="connsiteX986" fmla="*/ 3608894 w 5490291"/>
                  <a:gd name="connsiteY986" fmla="*/ 49427 h 2577826"/>
                  <a:gd name="connsiteX987" fmla="*/ 3619819 w 5490291"/>
                  <a:gd name="connsiteY987" fmla="*/ 47093 h 2577826"/>
                  <a:gd name="connsiteX988" fmla="*/ 3619819 w 5490291"/>
                  <a:gd name="connsiteY988" fmla="*/ 47093 h 2577826"/>
                  <a:gd name="connsiteX989" fmla="*/ 3619819 w 5490291"/>
                  <a:gd name="connsiteY989" fmla="*/ 47093 h 2577826"/>
                  <a:gd name="connsiteX990" fmla="*/ 3630849 w 5490291"/>
                  <a:gd name="connsiteY990" fmla="*/ 44866 h 2577826"/>
                  <a:gd name="connsiteX991" fmla="*/ 3630849 w 5490291"/>
                  <a:gd name="connsiteY991" fmla="*/ 44866 h 2577826"/>
                  <a:gd name="connsiteX992" fmla="*/ 3630849 w 5490291"/>
                  <a:gd name="connsiteY992" fmla="*/ 44866 h 2577826"/>
                  <a:gd name="connsiteX993" fmla="*/ 3641880 w 5490291"/>
                  <a:gd name="connsiteY993" fmla="*/ 42639 h 2577826"/>
                  <a:gd name="connsiteX994" fmla="*/ 3641880 w 5490291"/>
                  <a:gd name="connsiteY994" fmla="*/ 42639 h 2577826"/>
                  <a:gd name="connsiteX995" fmla="*/ 3641880 w 5490291"/>
                  <a:gd name="connsiteY995" fmla="*/ 42639 h 2577826"/>
                  <a:gd name="connsiteX996" fmla="*/ 3652805 w 5490291"/>
                  <a:gd name="connsiteY996" fmla="*/ 40623 h 2577826"/>
                  <a:gd name="connsiteX997" fmla="*/ 3652805 w 5490291"/>
                  <a:gd name="connsiteY997" fmla="*/ 40623 h 2577826"/>
                  <a:gd name="connsiteX998" fmla="*/ 3652805 w 5490291"/>
                  <a:gd name="connsiteY998" fmla="*/ 40623 h 2577826"/>
                  <a:gd name="connsiteX999" fmla="*/ 3663836 w 5490291"/>
                  <a:gd name="connsiteY999" fmla="*/ 38714 h 2577826"/>
                  <a:gd name="connsiteX1000" fmla="*/ 3663836 w 5490291"/>
                  <a:gd name="connsiteY1000" fmla="*/ 38714 h 2577826"/>
                  <a:gd name="connsiteX1001" fmla="*/ 3663836 w 5490291"/>
                  <a:gd name="connsiteY1001" fmla="*/ 38714 h 2577826"/>
                  <a:gd name="connsiteX1002" fmla="*/ 3674867 w 5490291"/>
                  <a:gd name="connsiteY1002" fmla="*/ 36805 h 2577826"/>
                  <a:gd name="connsiteX1003" fmla="*/ 3674867 w 5490291"/>
                  <a:gd name="connsiteY1003" fmla="*/ 36805 h 2577826"/>
                  <a:gd name="connsiteX1004" fmla="*/ 3674867 w 5490291"/>
                  <a:gd name="connsiteY1004" fmla="*/ 36805 h 2577826"/>
                  <a:gd name="connsiteX1005" fmla="*/ 3685898 w 5490291"/>
                  <a:gd name="connsiteY1005" fmla="*/ 35002 h 2577826"/>
                  <a:gd name="connsiteX1006" fmla="*/ 3685898 w 5490291"/>
                  <a:gd name="connsiteY1006" fmla="*/ 35002 h 2577826"/>
                  <a:gd name="connsiteX1007" fmla="*/ 3685898 w 5490291"/>
                  <a:gd name="connsiteY1007" fmla="*/ 35002 h 2577826"/>
                  <a:gd name="connsiteX1008" fmla="*/ 3696822 w 5490291"/>
                  <a:gd name="connsiteY1008" fmla="*/ 33305 h 2577826"/>
                  <a:gd name="connsiteX1009" fmla="*/ 3696822 w 5490291"/>
                  <a:gd name="connsiteY1009" fmla="*/ 33305 h 2577826"/>
                  <a:gd name="connsiteX1010" fmla="*/ 3696822 w 5490291"/>
                  <a:gd name="connsiteY1010" fmla="*/ 33305 h 2577826"/>
                  <a:gd name="connsiteX1011" fmla="*/ 3707853 w 5490291"/>
                  <a:gd name="connsiteY1011" fmla="*/ 31714 h 2577826"/>
                  <a:gd name="connsiteX1012" fmla="*/ 3707853 w 5490291"/>
                  <a:gd name="connsiteY1012" fmla="*/ 31714 h 2577826"/>
                  <a:gd name="connsiteX1013" fmla="*/ 3707853 w 5490291"/>
                  <a:gd name="connsiteY1013" fmla="*/ 31714 h 2577826"/>
                  <a:gd name="connsiteX1014" fmla="*/ 3718884 w 5490291"/>
                  <a:gd name="connsiteY1014" fmla="*/ 30229 h 2577826"/>
                  <a:gd name="connsiteX1015" fmla="*/ 3718884 w 5490291"/>
                  <a:gd name="connsiteY1015" fmla="*/ 30229 h 2577826"/>
                  <a:gd name="connsiteX1016" fmla="*/ 3718884 w 5490291"/>
                  <a:gd name="connsiteY1016" fmla="*/ 30229 h 2577826"/>
                  <a:gd name="connsiteX1017" fmla="*/ 3729915 w 5490291"/>
                  <a:gd name="connsiteY1017" fmla="*/ 28744 h 2577826"/>
                  <a:gd name="connsiteX1018" fmla="*/ 3729915 w 5490291"/>
                  <a:gd name="connsiteY1018" fmla="*/ 28744 h 2577826"/>
                  <a:gd name="connsiteX1019" fmla="*/ 3729915 w 5490291"/>
                  <a:gd name="connsiteY1019" fmla="*/ 28744 h 2577826"/>
                  <a:gd name="connsiteX1020" fmla="*/ 3740840 w 5490291"/>
                  <a:gd name="connsiteY1020" fmla="*/ 27365 h 2577826"/>
                  <a:gd name="connsiteX1021" fmla="*/ 3740840 w 5490291"/>
                  <a:gd name="connsiteY1021" fmla="*/ 27365 h 2577826"/>
                  <a:gd name="connsiteX1022" fmla="*/ 3740840 w 5490291"/>
                  <a:gd name="connsiteY1022" fmla="*/ 27365 h 2577826"/>
                  <a:gd name="connsiteX1023" fmla="*/ 3751871 w 5490291"/>
                  <a:gd name="connsiteY1023" fmla="*/ 25986 h 2577826"/>
                  <a:gd name="connsiteX1024" fmla="*/ 3751871 w 5490291"/>
                  <a:gd name="connsiteY1024" fmla="*/ 25986 h 2577826"/>
                  <a:gd name="connsiteX1025" fmla="*/ 3751871 w 5490291"/>
                  <a:gd name="connsiteY1025" fmla="*/ 25986 h 2577826"/>
                  <a:gd name="connsiteX1026" fmla="*/ 3762902 w 5490291"/>
                  <a:gd name="connsiteY1026" fmla="*/ 24714 h 2577826"/>
                  <a:gd name="connsiteX1027" fmla="*/ 3762902 w 5490291"/>
                  <a:gd name="connsiteY1027" fmla="*/ 24714 h 2577826"/>
                  <a:gd name="connsiteX1028" fmla="*/ 3762902 w 5490291"/>
                  <a:gd name="connsiteY1028" fmla="*/ 24714 h 2577826"/>
                  <a:gd name="connsiteX1029" fmla="*/ 3773932 w 5490291"/>
                  <a:gd name="connsiteY1029" fmla="*/ 23547 h 2577826"/>
                  <a:gd name="connsiteX1030" fmla="*/ 3773932 w 5490291"/>
                  <a:gd name="connsiteY1030" fmla="*/ 23547 h 2577826"/>
                  <a:gd name="connsiteX1031" fmla="*/ 3773932 w 5490291"/>
                  <a:gd name="connsiteY1031" fmla="*/ 23547 h 2577826"/>
                  <a:gd name="connsiteX1032" fmla="*/ 3784857 w 5490291"/>
                  <a:gd name="connsiteY1032" fmla="*/ 22380 h 2577826"/>
                  <a:gd name="connsiteX1033" fmla="*/ 3784857 w 5490291"/>
                  <a:gd name="connsiteY1033" fmla="*/ 22380 h 2577826"/>
                  <a:gd name="connsiteX1034" fmla="*/ 3784857 w 5490291"/>
                  <a:gd name="connsiteY1034" fmla="*/ 22380 h 2577826"/>
                  <a:gd name="connsiteX1035" fmla="*/ 3795888 w 5490291"/>
                  <a:gd name="connsiteY1035" fmla="*/ 21319 h 2577826"/>
                  <a:gd name="connsiteX1036" fmla="*/ 3795888 w 5490291"/>
                  <a:gd name="connsiteY1036" fmla="*/ 21319 h 2577826"/>
                  <a:gd name="connsiteX1037" fmla="*/ 3795888 w 5490291"/>
                  <a:gd name="connsiteY1037" fmla="*/ 21319 h 2577826"/>
                  <a:gd name="connsiteX1038" fmla="*/ 3806919 w 5490291"/>
                  <a:gd name="connsiteY1038" fmla="*/ 20259 h 2577826"/>
                  <a:gd name="connsiteX1039" fmla="*/ 3806919 w 5490291"/>
                  <a:gd name="connsiteY1039" fmla="*/ 20259 h 2577826"/>
                  <a:gd name="connsiteX1040" fmla="*/ 3806919 w 5490291"/>
                  <a:gd name="connsiteY1040" fmla="*/ 20259 h 2577826"/>
                  <a:gd name="connsiteX1041" fmla="*/ 3817844 w 5490291"/>
                  <a:gd name="connsiteY1041" fmla="*/ 19304 h 2577826"/>
                  <a:gd name="connsiteX1042" fmla="*/ 3817844 w 5490291"/>
                  <a:gd name="connsiteY1042" fmla="*/ 19304 h 2577826"/>
                  <a:gd name="connsiteX1043" fmla="*/ 3817844 w 5490291"/>
                  <a:gd name="connsiteY1043" fmla="*/ 19304 h 2577826"/>
                  <a:gd name="connsiteX1044" fmla="*/ 3828875 w 5490291"/>
                  <a:gd name="connsiteY1044" fmla="*/ 18350 h 2577826"/>
                  <a:gd name="connsiteX1045" fmla="*/ 3828875 w 5490291"/>
                  <a:gd name="connsiteY1045" fmla="*/ 18350 h 2577826"/>
                  <a:gd name="connsiteX1046" fmla="*/ 3828875 w 5490291"/>
                  <a:gd name="connsiteY1046" fmla="*/ 18350 h 2577826"/>
                  <a:gd name="connsiteX1047" fmla="*/ 3839905 w 5490291"/>
                  <a:gd name="connsiteY1047" fmla="*/ 17501 h 2577826"/>
                  <a:gd name="connsiteX1048" fmla="*/ 3839905 w 5490291"/>
                  <a:gd name="connsiteY1048" fmla="*/ 17501 h 2577826"/>
                  <a:gd name="connsiteX1049" fmla="*/ 3839905 w 5490291"/>
                  <a:gd name="connsiteY1049" fmla="*/ 17501 h 2577826"/>
                  <a:gd name="connsiteX1050" fmla="*/ 3850936 w 5490291"/>
                  <a:gd name="connsiteY1050" fmla="*/ 16652 h 2577826"/>
                  <a:gd name="connsiteX1051" fmla="*/ 3850936 w 5490291"/>
                  <a:gd name="connsiteY1051" fmla="*/ 16652 h 2577826"/>
                  <a:gd name="connsiteX1052" fmla="*/ 3850936 w 5490291"/>
                  <a:gd name="connsiteY1052" fmla="*/ 16652 h 2577826"/>
                  <a:gd name="connsiteX1053" fmla="*/ 3861861 w 5490291"/>
                  <a:gd name="connsiteY1053" fmla="*/ 15804 h 2577826"/>
                  <a:gd name="connsiteX1054" fmla="*/ 3861861 w 5490291"/>
                  <a:gd name="connsiteY1054" fmla="*/ 15804 h 2577826"/>
                  <a:gd name="connsiteX1055" fmla="*/ 3861861 w 5490291"/>
                  <a:gd name="connsiteY1055" fmla="*/ 15804 h 2577826"/>
                  <a:gd name="connsiteX1056" fmla="*/ 3872892 w 5490291"/>
                  <a:gd name="connsiteY1056" fmla="*/ 15062 h 2577826"/>
                  <a:gd name="connsiteX1057" fmla="*/ 3872892 w 5490291"/>
                  <a:gd name="connsiteY1057" fmla="*/ 15062 h 2577826"/>
                  <a:gd name="connsiteX1058" fmla="*/ 3872892 w 5490291"/>
                  <a:gd name="connsiteY1058" fmla="*/ 15062 h 2577826"/>
                  <a:gd name="connsiteX1059" fmla="*/ 3883923 w 5490291"/>
                  <a:gd name="connsiteY1059" fmla="*/ 14319 h 2577826"/>
                  <a:gd name="connsiteX1060" fmla="*/ 3883923 w 5490291"/>
                  <a:gd name="connsiteY1060" fmla="*/ 14319 h 2577826"/>
                  <a:gd name="connsiteX1061" fmla="*/ 3883923 w 5490291"/>
                  <a:gd name="connsiteY1061" fmla="*/ 14319 h 2577826"/>
                  <a:gd name="connsiteX1062" fmla="*/ 3894953 w 5490291"/>
                  <a:gd name="connsiteY1062" fmla="*/ 13576 h 2577826"/>
                  <a:gd name="connsiteX1063" fmla="*/ 3894953 w 5490291"/>
                  <a:gd name="connsiteY1063" fmla="*/ 13576 h 2577826"/>
                  <a:gd name="connsiteX1064" fmla="*/ 3894953 w 5490291"/>
                  <a:gd name="connsiteY1064" fmla="*/ 13576 h 2577826"/>
                  <a:gd name="connsiteX1065" fmla="*/ 3905879 w 5490291"/>
                  <a:gd name="connsiteY1065" fmla="*/ 12940 h 2577826"/>
                  <a:gd name="connsiteX1066" fmla="*/ 3905879 w 5490291"/>
                  <a:gd name="connsiteY1066" fmla="*/ 12940 h 2577826"/>
                  <a:gd name="connsiteX1067" fmla="*/ 3905879 w 5490291"/>
                  <a:gd name="connsiteY1067" fmla="*/ 12940 h 2577826"/>
                  <a:gd name="connsiteX1068" fmla="*/ 3916909 w 5490291"/>
                  <a:gd name="connsiteY1068" fmla="*/ 12304 h 2577826"/>
                  <a:gd name="connsiteX1069" fmla="*/ 3916909 w 5490291"/>
                  <a:gd name="connsiteY1069" fmla="*/ 12304 h 2577826"/>
                  <a:gd name="connsiteX1070" fmla="*/ 3916909 w 5490291"/>
                  <a:gd name="connsiteY1070" fmla="*/ 12304 h 2577826"/>
                  <a:gd name="connsiteX1071" fmla="*/ 3927940 w 5490291"/>
                  <a:gd name="connsiteY1071" fmla="*/ 11667 h 2577826"/>
                  <a:gd name="connsiteX1072" fmla="*/ 3927940 w 5490291"/>
                  <a:gd name="connsiteY1072" fmla="*/ 11667 h 2577826"/>
                  <a:gd name="connsiteX1073" fmla="*/ 3927940 w 5490291"/>
                  <a:gd name="connsiteY1073" fmla="*/ 11667 h 2577826"/>
                  <a:gd name="connsiteX1074" fmla="*/ 3938971 w 5490291"/>
                  <a:gd name="connsiteY1074" fmla="*/ 11137 h 2577826"/>
                  <a:gd name="connsiteX1075" fmla="*/ 3938971 w 5490291"/>
                  <a:gd name="connsiteY1075" fmla="*/ 11137 h 2577826"/>
                  <a:gd name="connsiteX1076" fmla="*/ 3938971 w 5490291"/>
                  <a:gd name="connsiteY1076" fmla="*/ 11137 h 2577826"/>
                  <a:gd name="connsiteX1077" fmla="*/ 3949896 w 5490291"/>
                  <a:gd name="connsiteY1077" fmla="*/ 10607 h 2577826"/>
                  <a:gd name="connsiteX1078" fmla="*/ 3949896 w 5490291"/>
                  <a:gd name="connsiteY1078" fmla="*/ 10607 h 2577826"/>
                  <a:gd name="connsiteX1079" fmla="*/ 3949896 w 5490291"/>
                  <a:gd name="connsiteY1079" fmla="*/ 10607 h 2577826"/>
                  <a:gd name="connsiteX1080" fmla="*/ 3960926 w 5490291"/>
                  <a:gd name="connsiteY1080" fmla="*/ 10076 h 2577826"/>
                  <a:gd name="connsiteX1081" fmla="*/ 3960926 w 5490291"/>
                  <a:gd name="connsiteY1081" fmla="*/ 10076 h 2577826"/>
                  <a:gd name="connsiteX1082" fmla="*/ 3960926 w 5490291"/>
                  <a:gd name="connsiteY1082" fmla="*/ 10076 h 2577826"/>
                  <a:gd name="connsiteX1083" fmla="*/ 3971957 w 5490291"/>
                  <a:gd name="connsiteY1083" fmla="*/ 9546 h 2577826"/>
                  <a:gd name="connsiteX1084" fmla="*/ 3971957 w 5490291"/>
                  <a:gd name="connsiteY1084" fmla="*/ 9546 h 2577826"/>
                  <a:gd name="connsiteX1085" fmla="*/ 3971957 w 5490291"/>
                  <a:gd name="connsiteY1085" fmla="*/ 9546 h 2577826"/>
                  <a:gd name="connsiteX1086" fmla="*/ 3982882 w 5490291"/>
                  <a:gd name="connsiteY1086" fmla="*/ 9122 h 2577826"/>
                  <a:gd name="connsiteX1087" fmla="*/ 3982882 w 5490291"/>
                  <a:gd name="connsiteY1087" fmla="*/ 9122 h 2577826"/>
                  <a:gd name="connsiteX1088" fmla="*/ 3982882 w 5490291"/>
                  <a:gd name="connsiteY1088" fmla="*/ 9122 h 2577826"/>
                  <a:gd name="connsiteX1089" fmla="*/ 3993913 w 5490291"/>
                  <a:gd name="connsiteY1089" fmla="*/ 8697 h 2577826"/>
                  <a:gd name="connsiteX1090" fmla="*/ 3993913 w 5490291"/>
                  <a:gd name="connsiteY1090" fmla="*/ 8697 h 2577826"/>
                  <a:gd name="connsiteX1091" fmla="*/ 3993913 w 5490291"/>
                  <a:gd name="connsiteY1091" fmla="*/ 8697 h 2577826"/>
                  <a:gd name="connsiteX1092" fmla="*/ 4004944 w 5490291"/>
                  <a:gd name="connsiteY1092" fmla="*/ 8273 h 2577826"/>
                  <a:gd name="connsiteX1093" fmla="*/ 4004944 w 5490291"/>
                  <a:gd name="connsiteY1093" fmla="*/ 8273 h 2577826"/>
                  <a:gd name="connsiteX1094" fmla="*/ 4004944 w 5490291"/>
                  <a:gd name="connsiteY1094" fmla="*/ 8273 h 2577826"/>
                  <a:gd name="connsiteX1095" fmla="*/ 4015975 w 5490291"/>
                  <a:gd name="connsiteY1095" fmla="*/ 7849 h 2577826"/>
                  <a:gd name="connsiteX1096" fmla="*/ 4015975 w 5490291"/>
                  <a:gd name="connsiteY1096" fmla="*/ 7849 h 2577826"/>
                  <a:gd name="connsiteX1097" fmla="*/ 4015975 w 5490291"/>
                  <a:gd name="connsiteY1097" fmla="*/ 7849 h 2577826"/>
                  <a:gd name="connsiteX1098" fmla="*/ 4026899 w 5490291"/>
                  <a:gd name="connsiteY1098" fmla="*/ 7425 h 2577826"/>
                  <a:gd name="connsiteX1099" fmla="*/ 4026899 w 5490291"/>
                  <a:gd name="connsiteY1099" fmla="*/ 7425 h 2577826"/>
                  <a:gd name="connsiteX1100" fmla="*/ 4026899 w 5490291"/>
                  <a:gd name="connsiteY1100" fmla="*/ 7425 h 2577826"/>
                  <a:gd name="connsiteX1101" fmla="*/ 4037930 w 5490291"/>
                  <a:gd name="connsiteY1101" fmla="*/ 7107 h 2577826"/>
                  <a:gd name="connsiteX1102" fmla="*/ 4037930 w 5490291"/>
                  <a:gd name="connsiteY1102" fmla="*/ 7107 h 2577826"/>
                  <a:gd name="connsiteX1103" fmla="*/ 4037930 w 5490291"/>
                  <a:gd name="connsiteY1103" fmla="*/ 7107 h 2577826"/>
                  <a:gd name="connsiteX1104" fmla="*/ 4048961 w 5490291"/>
                  <a:gd name="connsiteY1104" fmla="*/ 6788 h 2577826"/>
                  <a:gd name="connsiteX1105" fmla="*/ 4048961 w 5490291"/>
                  <a:gd name="connsiteY1105" fmla="*/ 6788 h 2577826"/>
                  <a:gd name="connsiteX1106" fmla="*/ 4048961 w 5490291"/>
                  <a:gd name="connsiteY1106" fmla="*/ 6788 h 2577826"/>
                  <a:gd name="connsiteX1107" fmla="*/ 4059992 w 5490291"/>
                  <a:gd name="connsiteY1107" fmla="*/ 6364 h 2577826"/>
                  <a:gd name="connsiteX1108" fmla="*/ 4059992 w 5490291"/>
                  <a:gd name="connsiteY1108" fmla="*/ 6364 h 2577826"/>
                  <a:gd name="connsiteX1109" fmla="*/ 4059992 w 5490291"/>
                  <a:gd name="connsiteY1109" fmla="*/ 6364 h 2577826"/>
                  <a:gd name="connsiteX1110" fmla="*/ 4070917 w 5490291"/>
                  <a:gd name="connsiteY1110" fmla="*/ 6046 h 2577826"/>
                  <a:gd name="connsiteX1111" fmla="*/ 4070917 w 5490291"/>
                  <a:gd name="connsiteY1111" fmla="*/ 6046 h 2577826"/>
                  <a:gd name="connsiteX1112" fmla="*/ 4070917 w 5490291"/>
                  <a:gd name="connsiteY1112" fmla="*/ 6046 h 2577826"/>
                  <a:gd name="connsiteX1113" fmla="*/ 4081948 w 5490291"/>
                  <a:gd name="connsiteY1113" fmla="*/ 5834 h 2577826"/>
                  <a:gd name="connsiteX1114" fmla="*/ 4081948 w 5490291"/>
                  <a:gd name="connsiteY1114" fmla="*/ 5834 h 2577826"/>
                  <a:gd name="connsiteX1115" fmla="*/ 4081948 w 5490291"/>
                  <a:gd name="connsiteY1115" fmla="*/ 5834 h 2577826"/>
                  <a:gd name="connsiteX1116" fmla="*/ 4092979 w 5490291"/>
                  <a:gd name="connsiteY1116" fmla="*/ 5516 h 2577826"/>
                  <a:gd name="connsiteX1117" fmla="*/ 4092979 w 5490291"/>
                  <a:gd name="connsiteY1117" fmla="*/ 5516 h 2577826"/>
                  <a:gd name="connsiteX1118" fmla="*/ 4092979 w 5490291"/>
                  <a:gd name="connsiteY1118" fmla="*/ 5516 h 2577826"/>
                  <a:gd name="connsiteX1119" fmla="*/ 4104010 w 5490291"/>
                  <a:gd name="connsiteY1119" fmla="*/ 5197 h 2577826"/>
                  <a:gd name="connsiteX1120" fmla="*/ 4104010 w 5490291"/>
                  <a:gd name="connsiteY1120" fmla="*/ 5197 h 2577826"/>
                  <a:gd name="connsiteX1121" fmla="*/ 4104010 w 5490291"/>
                  <a:gd name="connsiteY1121" fmla="*/ 5197 h 2577826"/>
                  <a:gd name="connsiteX1122" fmla="*/ 4114934 w 5490291"/>
                  <a:gd name="connsiteY1122" fmla="*/ 4985 h 2577826"/>
                  <a:gd name="connsiteX1123" fmla="*/ 4114934 w 5490291"/>
                  <a:gd name="connsiteY1123" fmla="*/ 4985 h 2577826"/>
                  <a:gd name="connsiteX1124" fmla="*/ 4114934 w 5490291"/>
                  <a:gd name="connsiteY1124" fmla="*/ 4985 h 2577826"/>
                  <a:gd name="connsiteX1125" fmla="*/ 4125965 w 5490291"/>
                  <a:gd name="connsiteY1125" fmla="*/ 4773 h 2577826"/>
                  <a:gd name="connsiteX1126" fmla="*/ 4125965 w 5490291"/>
                  <a:gd name="connsiteY1126" fmla="*/ 4773 h 2577826"/>
                  <a:gd name="connsiteX1127" fmla="*/ 4125965 w 5490291"/>
                  <a:gd name="connsiteY1127" fmla="*/ 4773 h 2577826"/>
                  <a:gd name="connsiteX1128" fmla="*/ 4136996 w 5490291"/>
                  <a:gd name="connsiteY1128" fmla="*/ 4455 h 2577826"/>
                  <a:gd name="connsiteX1129" fmla="*/ 4136996 w 5490291"/>
                  <a:gd name="connsiteY1129" fmla="*/ 4455 h 2577826"/>
                  <a:gd name="connsiteX1130" fmla="*/ 4136996 w 5490291"/>
                  <a:gd name="connsiteY1130" fmla="*/ 4455 h 2577826"/>
                  <a:gd name="connsiteX1131" fmla="*/ 4148027 w 5490291"/>
                  <a:gd name="connsiteY1131" fmla="*/ 4243 h 2577826"/>
                  <a:gd name="connsiteX1132" fmla="*/ 4148027 w 5490291"/>
                  <a:gd name="connsiteY1132" fmla="*/ 4243 h 2577826"/>
                  <a:gd name="connsiteX1133" fmla="*/ 4148027 w 5490291"/>
                  <a:gd name="connsiteY1133" fmla="*/ 4243 h 2577826"/>
                  <a:gd name="connsiteX1134" fmla="*/ 4158952 w 5490291"/>
                  <a:gd name="connsiteY1134" fmla="*/ 4031 h 2577826"/>
                  <a:gd name="connsiteX1135" fmla="*/ 4158952 w 5490291"/>
                  <a:gd name="connsiteY1135" fmla="*/ 4031 h 2577826"/>
                  <a:gd name="connsiteX1136" fmla="*/ 4158952 w 5490291"/>
                  <a:gd name="connsiteY1136" fmla="*/ 4031 h 2577826"/>
                  <a:gd name="connsiteX1137" fmla="*/ 4169983 w 5490291"/>
                  <a:gd name="connsiteY1137" fmla="*/ 3819 h 2577826"/>
                  <a:gd name="connsiteX1138" fmla="*/ 4169983 w 5490291"/>
                  <a:gd name="connsiteY1138" fmla="*/ 3819 h 2577826"/>
                  <a:gd name="connsiteX1139" fmla="*/ 4169983 w 5490291"/>
                  <a:gd name="connsiteY1139" fmla="*/ 3819 h 2577826"/>
                  <a:gd name="connsiteX1140" fmla="*/ 4181013 w 5490291"/>
                  <a:gd name="connsiteY1140" fmla="*/ 3712 h 2577826"/>
                  <a:gd name="connsiteX1141" fmla="*/ 4181013 w 5490291"/>
                  <a:gd name="connsiteY1141" fmla="*/ 3712 h 2577826"/>
                  <a:gd name="connsiteX1142" fmla="*/ 4181013 w 5490291"/>
                  <a:gd name="connsiteY1142" fmla="*/ 3712 h 2577826"/>
                  <a:gd name="connsiteX1143" fmla="*/ 4191938 w 5490291"/>
                  <a:gd name="connsiteY1143" fmla="*/ 3500 h 2577826"/>
                  <a:gd name="connsiteX1144" fmla="*/ 4191938 w 5490291"/>
                  <a:gd name="connsiteY1144" fmla="*/ 3500 h 2577826"/>
                  <a:gd name="connsiteX1145" fmla="*/ 4191938 w 5490291"/>
                  <a:gd name="connsiteY1145" fmla="*/ 3500 h 2577826"/>
                  <a:gd name="connsiteX1146" fmla="*/ 4202969 w 5490291"/>
                  <a:gd name="connsiteY1146" fmla="*/ 3288 h 2577826"/>
                  <a:gd name="connsiteX1147" fmla="*/ 4202969 w 5490291"/>
                  <a:gd name="connsiteY1147" fmla="*/ 3288 h 2577826"/>
                  <a:gd name="connsiteX1148" fmla="*/ 4202969 w 5490291"/>
                  <a:gd name="connsiteY1148" fmla="*/ 3288 h 2577826"/>
                  <a:gd name="connsiteX1149" fmla="*/ 4214000 w 5490291"/>
                  <a:gd name="connsiteY1149" fmla="*/ 3182 h 2577826"/>
                  <a:gd name="connsiteX1150" fmla="*/ 4214000 w 5490291"/>
                  <a:gd name="connsiteY1150" fmla="*/ 3182 h 2577826"/>
                  <a:gd name="connsiteX1151" fmla="*/ 4214000 w 5490291"/>
                  <a:gd name="connsiteY1151" fmla="*/ 3182 h 2577826"/>
                  <a:gd name="connsiteX1152" fmla="*/ 4225031 w 5490291"/>
                  <a:gd name="connsiteY1152" fmla="*/ 2970 h 2577826"/>
                  <a:gd name="connsiteX1153" fmla="*/ 4225031 w 5490291"/>
                  <a:gd name="connsiteY1153" fmla="*/ 2970 h 2577826"/>
                  <a:gd name="connsiteX1154" fmla="*/ 4225031 w 5490291"/>
                  <a:gd name="connsiteY1154" fmla="*/ 2970 h 2577826"/>
                  <a:gd name="connsiteX1155" fmla="*/ 4235956 w 5490291"/>
                  <a:gd name="connsiteY1155" fmla="*/ 2864 h 2577826"/>
                  <a:gd name="connsiteX1156" fmla="*/ 4235956 w 5490291"/>
                  <a:gd name="connsiteY1156" fmla="*/ 2864 h 2577826"/>
                  <a:gd name="connsiteX1157" fmla="*/ 4235956 w 5490291"/>
                  <a:gd name="connsiteY1157" fmla="*/ 2864 h 2577826"/>
                  <a:gd name="connsiteX1158" fmla="*/ 4246986 w 5490291"/>
                  <a:gd name="connsiteY1158" fmla="*/ 2758 h 2577826"/>
                  <a:gd name="connsiteX1159" fmla="*/ 4246986 w 5490291"/>
                  <a:gd name="connsiteY1159" fmla="*/ 2758 h 2577826"/>
                  <a:gd name="connsiteX1160" fmla="*/ 4246986 w 5490291"/>
                  <a:gd name="connsiteY1160" fmla="*/ 2758 h 2577826"/>
                  <a:gd name="connsiteX1161" fmla="*/ 4258017 w 5490291"/>
                  <a:gd name="connsiteY1161" fmla="*/ 2546 h 2577826"/>
                  <a:gd name="connsiteX1162" fmla="*/ 4258017 w 5490291"/>
                  <a:gd name="connsiteY1162" fmla="*/ 2546 h 2577826"/>
                  <a:gd name="connsiteX1163" fmla="*/ 4258017 w 5490291"/>
                  <a:gd name="connsiteY1163" fmla="*/ 2546 h 2577826"/>
                  <a:gd name="connsiteX1164" fmla="*/ 4269048 w 5490291"/>
                  <a:gd name="connsiteY1164" fmla="*/ 2440 h 2577826"/>
                  <a:gd name="connsiteX1165" fmla="*/ 4269048 w 5490291"/>
                  <a:gd name="connsiteY1165" fmla="*/ 2440 h 2577826"/>
                  <a:gd name="connsiteX1166" fmla="*/ 4269048 w 5490291"/>
                  <a:gd name="connsiteY1166" fmla="*/ 2440 h 2577826"/>
                  <a:gd name="connsiteX1167" fmla="*/ 4279973 w 5490291"/>
                  <a:gd name="connsiteY1167" fmla="*/ 2333 h 2577826"/>
                  <a:gd name="connsiteX1168" fmla="*/ 4279973 w 5490291"/>
                  <a:gd name="connsiteY1168" fmla="*/ 2333 h 2577826"/>
                  <a:gd name="connsiteX1169" fmla="*/ 4279973 w 5490291"/>
                  <a:gd name="connsiteY1169" fmla="*/ 2333 h 2577826"/>
                  <a:gd name="connsiteX1170" fmla="*/ 4291004 w 5490291"/>
                  <a:gd name="connsiteY1170" fmla="*/ 2227 h 2577826"/>
                  <a:gd name="connsiteX1171" fmla="*/ 4291004 w 5490291"/>
                  <a:gd name="connsiteY1171" fmla="*/ 2227 h 2577826"/>
                  <a:gd name="connsiteX1172" fmla="*/ 4291004 w 5490291"/>
                  <a:gd name="connsiteY1172" fmla="*/ 2227 h 2577826"/>
                  <a:gd name="connsiteX1173" fmla="*/ 4302035 w 5490291"/>
                  <a:gd name="connsiteY1173" fmla="*/ 2121 h 2577826"/>
                  <a:gd name="connsiteX1174" fmla="*/ 4302035 w 5490291"/>
                  <a:gd name="connsiteY1174" fmla="*/ 2121 h 2577826"/>
                  <a:gd name="connsiteX1175" fmla="*/ 4302035 w 5490291"/>
                  <a:gd name="connsiteY1175" fmla="*/ 2121 h 2577826"/>
                  <a:gd name="connsiteX1176" fmla="*/ 4313066 w 5490291"/>
                  <a:gd name="connsiteY1176" fmla="*/ 2015 h 2577826"/>
                  <a:gd name="connsiteX1177" fmla="*/ 4313066 w 5490291"/>
                  <a:gd name="connsiteY1177" fmla="*/ 2015 h 2577826"/>
                  <a:gd name="connsiteX1178" fmla="*/ 4313066 w 5490291"/>
                  <a:gd name="connsiteY1178" fmla="*/ 2015 h 2577826"/>
                  <a:gd name="connsiteX1179" fmla="*/ 4323990 w 5490291"/>
                  <a:gd name="connsiteY1179" fmla="*/ 1909 h 2577826"/>
                  <a:gd name="connsiteX1180" fmla="*/ 4323990 w 5490291"/>
                  <a:gd name="connsiteY1180" fmla="*/ 1909 h 2577826"/>
                  <a:gd name="connsiteX1181" fmla="*/ 4323990 w 5490291"/>
                  <a:gd name="connsiteY1181" fmla="*/ 1909 h 2577826"/>
                  <a:gd name="connsiteX1182" fmla="*/ 4335021 w 5490291"/>
                  <a:gd name="connsiteY1182" fmla="*/ 1803 h 2577826"/>
                  <a:gd name="connsiteX1183" fmla="*/ 4335021 w 5490291"/>
                  <a:gd name="connsiteY1183" fmla="*/ 1803 h 2577826"/>
                  <a:gd name="connsiteX1184" fmla="*/ 4335021 w 5490291"/>
                  <a:gd name="connsiteY1184" fmla="*/ 1803 h 2577826"/>
                  <a:gd name="connsiteX1185" fmla="*/ 4346052 w 5490291"/>
                  <a:gd name="connsiteY1185" fmla="*/ 1697 h 2577826"/>
                  <a:gd name="connsiteX1186" fmla="*/ 4346052 w 5490291"/>
                  <a:gd name="connsiteY1186" fmla="*/ 1697 h 2577826"/>
                  <a:gd name="connsiteX1187" fmla="*/ 4346052 w 5490291"/>
                  <a:gd name="connsiteY1187" fmla="*/ 1697 h 2577826"/>
                  <a:gd name="connsiteX1188" fmla="*/ 4356977 w 5490291"/>
                  <a:gd name="connsiteY1188" fmla="*/ 1591 h 2577826"/>
                  <a:gd name="connsiteX1189" fmla="*/ 4356977 w 5490291"/>
                  <a:gd name="connsiteY1189" fmla="*/ 1591 h 2577826"/>
                  <a:gd name="connsiteX1190" fmla="*/ 4356977 w 5490291"/>
                  <a:gd name="connsiteY1190" fmla="*/ 1591 h 2577826"/>
                  <a:gd name="connsiteX1191" fmla="*/ 4368008 w 5490291"/>
                  <a:gd name="connsiteY1191" fmla="*/ 1591 h 2577826"/>
                  <a:gd name="connsiteX1192" fmla="*/ 4368008 w 5490291"/>
                  <a:gd name="connsiteY1192" fmla="*/ 1591 h 2577826"/>
                  <a:gd name="connsiteX1193" fmla="*/ 4368008 w 5490291"/>
                  <a:gd name="connsiteY1193" fmla="*/ 1591 h 2577826"/>
                  <a:gd name="connsiteX1194" fmla="*/ 4379039 w 5490291"/>
                  <a:gd name="connsiteY1194" fmla="*/ 1485 h 2577826"/>
                  <a:gd name="connsiteX1195" fmla="*/ 4379039 w 5490291"/>
                  <a:gd name="connsiteY1195" fmla="*/ 1485 h 2577826"/>
                  <a:gd name="connsiteX1196" fmla="*/ 4379039 w 5490291"/>
                  <a:gd name="connsiteY1196" fmla="*/ 1485 h 2577826"/>
                  <a:gd name="connsiteX1197" fmla="*/ 4390070 w 5490291"/>
                  <a:gd name="connsiteY1197" fmla="*/ 1379 h 2577826"/>
                  <a:gd name="connsiteX1198" fmla="*/ 4390070 w 5490291"/>
                  <a:gd name="connsiteY1198" fmla="*/ 1379 h 2577826"/>
                  <a:gd name="connsiteX1199" fmla="*/ 4390070 w 5490291"/>
                  <a:gd name="connsiteY1199" fmla="*/ 1379 h 2577826"/>
                  <a:gd name="connsiteX1200" fmla="*/ 4400994 w 5490291"/>
                  <a:gd name="connsiteY1200" fmla="*/ 1273 h 2577826"/>
                  <a:gd name="connsiteX1201" fmla="*/ 4400994 w 5490291"/>
                  <a:gd name="connsiteY1201" fmla="*/ 1273 h 2577826"/>
                  <a:gd name="connsiteX1202" fmla="*/ 4400994 w 5490291"/>
                  <a:gd name="connsiteY1202" fmla="*/ 1273 h 2577826"/>
                  <a:gd name="connsiteX1203" fmla="*/ 4412025 w 5490291"/>
                  <a:gd name="connsiteY1203" fmla="*/ 1273 h 2577826"/>
                  <a:gd name="connsiteX1204" fmla="*/ 4412025 w 5490291"/>
                  <a:gd name="connsiteY1204" fmla="*/ 1273 h 2577826"/>
                  <a:gd name="connsiteX1205" fmla="*/ 4412025 w 5490291"/>
                  <a:gd name="connsiteY1205" fmla="*/ 1273 h 2577826"/>
                  <a:gd name="connsiteX1206" fmla="*/ 4423056 w 5490291"/>
                  <a:gd name="connsiteY1206" fmla="*/ 1167 h 2577826"/>
                  <a:gd name="connsiteX1207" fmla="*/ 4423056 w 5490291"/>
                  <a:gd name="connsiteY1207" fmla="*/ 1167 h 2577826"/>
                  <a:gd name="connsiteX1208" fmla="*/ 4423056 w 5490291"/>
                  <a:gd name="connsiteY1208" fmla="*/ 1167 h 2577826"/>
                  <a:gd name="connsiteX1209" fmla="*/ 4434087 w 5490291"/>
                  <a:gd name="connsiteY1209" fmla="*/ 1167 h 2577826"/>
                  <a:gd name="connsiteX1210" fmla="*/ 4434087 w 5490291"/>
                  <a:gd name="connsiteY1210" fmla="*/ 1167 h 2577826"/>
                  <a:gd name="connsiteX1211" fmla="*/ 4434087 w 5490291"/>
                  <a:gd name="connsiteY1211" fmla="*/ 1167 h 2577826"/>
                  <a:gd name="connsiteX1212" fmla="*/ 4445012 w 5490291"/>
                  <a:gd name="connsiteY1212" fmla="*/ 1061 h 2577826"/>
                  <a:gd name="connsiteX1213" fmla="*/ 4445012 w 5490291"/>
                  <a:gd name="connsiteY1213" fmla="*/ 1061 h 2577826"/>
                  <a:gd name="connsiteX1214" fmla="*/ 4445012 w 5490291"/>
                  <a:gd name="connsiteY1214" fmla="*/ 1061 h 2577826"/>
                  <a:gd name="connsiteX1215" fmla="*/ 4456043 w 5490291"/>
                  <a:gd name="connsiteY1215" fmla="*/ 1061 h 2577826"/>
                  <a:gd name="connsiteX1216" fmla="*/ 4456043 w 5490291"/>
                  <a:gd name="connsiteY1216" fmla="*/ 1061 h 2577826"/>
                  <a:gd name="connsiteX1217" fmla="*/ 4456043 w 5490291"/>
                  <a:gd name="connsiteY1217" fmla="*/ 1061 h 2577826"/>
                  <a:gd name="connsiteX1218" fmla="*/ 4467073 w 5490291"/>
                  <a:gd name="connsiteY1218" fmla="*/ 955 h 2577826"/>
                  <a:gd name="connsiteX1219" fmla="*/ 4467073 w 5490291"/>
                  <a:gd name="connsiteY1219" fmla="*/ 955 h 2577826"/>
                  <a:gd name="connsiteX1220" fmla="*/ 4467073 w 5490291"/>
                  <a:gd name="connsiteY1220" fmla="*/ 955 h 2577826"/>
                  <a:gd name="connsiteX1221" fmla="*/ 4478104 w 5490291"/>
                  <a:gd name="connsiteY1221" fmla="*/ 955 h 2577826"/>
                  <a:gd name="connsiteX1222" fmla="*/ 4478104 w 5490291"/>
                  <a:gd name="connsiteY1222" fmla="*/ 955 h 2577826"/>
                  <a:gd name="connsiteX1223" fmla="*/ 4478104 w 5490291"/>
                  <a:gd name="connsiteY1223" fmla="*/ 955 h 2577826"/>
                  <a:gd name="connsiteX1224" fmla="*/ 4489029 w 5490291"/>
                  <a:gd name="connsiteY1224" fmla="*/ 849 h 2577826"/>
                  <a:gd name="connsiteX1225" fmla="*/ 4489029 w 5490291"/>
                  <a:gd name="connsiteY1225" fmla="*/ 849 h 2577826"/>
                  <a:gd name="connsiteX1226" fmla="*/ 4489029 w 5490291"/>
                  <a:gd name="connsiteY1226" fmla="*/ 849 h 2577826"/>
                  <a:gd name="connsiteX1227" fmla="*/ 4500060 w 5490291"/>
                  <a:gd name="connsiteY1227" fmla="*/ 849 h 2577826"/>
                  <a:gd name="connsiteX1228" fmla="*/ 4500060 w 5490291"/>
                  <a:gd name="connsiteY1228" fmla="*/ 849 h 2577826"/>
                  <a:gd name="connsiteX1229" fmla="*/ 4500060 w 5490291"/>
                  <a:gd name="connsiteY1229" fmla="*/ 849 h 2577826"/>
                  <a:gd name="connsiteX1230" fmla="*/ 4511091 w 5490291"/>
                  <a:gd name="connsiteY1230" fmla="*/ 743 h 2577826"/>
                  <a:gd name="connsiteX1231" fmla="*/ 4511091 w 5490291"/>
                  <a:gd name="connsiteY1231" fmla="*/ 743 h 2577826"/>
                  <a:gd name="connsiteX1232" fmla="*/ 4511091 w 5490291"/>
                  <a:gd name="connsiteY1232" fmla="*/ 743 h 2577826"/>
                  <a:gd name="connsiteX1233" fmla="*/ 4522016 w 5490291"/>
                  <a:gd name="connsiteY1233" fmla="*/ 743 h 2577826"/>
                  <a:gd name="connsiteX1234" fmla="*/ 4522016 w 5490291"/>
                  <a:gd name="connsiteY1234" fmla="*/ 743 h 2577826"/>
                  <a:gd name="connsiteX1235" fmla="*/ 4522016 w 5490291"/>
                  <a:gd name="connsiteY1235" fmla="*/ 743 h 2577826"/>
                  <a:gd name="connsiteX1236" fmla="*/ 4533046 w 5490291"/>
                  <a:gd name="connsiteY1236" fmla="*/ 743 h 2577826"/>
                  <a:gd name="connsiteX1237" fmla="*/ 4533046 w 5490291"/>
                  <a:gd name="connsiteY1237" fmla="*/ 743 h 2577826"/>
                  <a:gd name="connsiteX1238" fmla="*/ 4533046 w 5490291"/>
                  <a:gd name="connsiteY1238" fmla="*/ 743 h 2577826"/>
                  <a:gd name="connsiteX1239" fmla="*/ 4544077 w 5490291"/>
                  <a:gd name="connsiteY1239" fmla="*/ 636 h 2577826"/>
                  <a:gd name="connsiteX1240" fmla="*/ 4544077 w 5490291"/>
                  <a:gd name="connsiteY1240" fmla="*/ 636 h 2577826"/>
                  <a:gd name="connsiteX1241" fmla="*/ 4544077 w 5490291"/>
                  <a:gd name="connsiteY1241" fmla="*/ 636 h 2577826"/>
                  <a:gd name="connsiteX1242" fmla="*/ 4555108 w 5490291"/>
                  <a:gd name="connsiteY1242" fmla="*/ 636 h 2577826"/>
                  <a:gd name="connsiteX1243" fmla="*/ 4555108 w 5490291"/>
                  <a:gd name="connsiteY1243" fmla="*/ 636 h 2577826"/>
                  <a:gd name="connsiteX1244" fmla="*/ 4555108 w 5490291"/>
                  <a:gd name="connsiteY1244" fmla="*/ 636 h 2577826"/>
                  <a:gd name="connsiteX1245" fmla="*/ 4566033 w 5490291"/>
                  <a:gd name="connsiteY1245" fmla="*/ 636 h 2577826"/>
                  <a:gd name="connsiteX1246" fmla="*/ 4566033 w 5490291"/>
                  <a:gd name="connsiteY1246" fmla="*/ 636 h 2577826"/>
                  <a:gd name="connsiteX1247" fmla="*/ 4566033 w 5490291"/>
                  <a:gd name="connsiteY1247" fmla="*/ 636 h 2577826"/>
                  <a:gd name="connsiteX1248" fmla="*/ 4577064 w 5490291"/>
                  <a:gd name="connsiteY1248" fmla="*/ 531 h 2577826"/>
                  <a:gd name="connsiteX1249" fmla="*/ 4577064 w 5490291"/>
                  <a:gd name="connsiteY1249" fmla="*/ 531 h 2577826"/>
                  <a:gd name="connsiteX1250" fmla="*/ 4577064 w 5490291"/>
                  <a:gd name="connsiteY1250" fmla="*/ 531 h 2577826"/>
                  <a:gd name="connsiteX1251" fmla="*/ 4588095 w 5490291"/>
                  <a:gd name="connsiteY1251" fmla="*/ 531 h 2577826"/>
                  <a:gd name="connsiteX1252" fmla="*/ 4588095 w 5490291"/>
                  <a:gd name="connsiteY1252" fmla="*/ 531 h 2577826"/>
                  <a:gd name="connsiteX1253" fmla="*/ 4588095 w 5490291"/>
                  <a:gd name="connsiteY1253" fmla="*/ 531 h 2577826"/>
                  <a:gd name="connsiteX1254" fmla="*/ 4599125 w 5490291"/>
                  <a:gd name="connsiteY1254" fmla="*/ 531 h 2577826"/>
                  <a:gd name="connsiteX1255" fmla="*/ 4599125 w 5490291"/>
                  <a:gd name="connsiteY1255" fmla="*/ 531 h 2577826"/>
                  <a:gd name="connsiteX1256" fmla="*/ 4599125 w 5490291"/>
                  <a:gd name="connsiteY1256" fmla="*/ 531 h 2577826"/>
                  <a:gd name="connsiteX1257" fmla="*/ 4610051 w 5490291"/>
                  <a:gd name="connsiteY1257" fmla="*/ 531 h 2577826"/>
                  <a:gd name="connsiteX1258" fmla="*/ 4610051 w 5490291"/>
                  <a:gd name="connsiteY1258" fmla="*/ 531 h 2577826"/>
                  <a:gd name="connsiteX1259" fmla="*/ 4610051 w 5490291"/>
                  <a:gd name="connsiteY1259" fmla="*/ 531 h 2577826"/>
                  <a:gd name="connsiteX1260" fmla="*/ 4621081 w 5490291"/>
                  <a:gd name="connsiteY1260" fmla="*/ 424 h 2577826"/>
                  <a:gd name="connsiteX1261" fmla="*/ 4621081 w 5490291"/>
                  <a:gd name="connsiteY1261" fmla="*/ 424 h 2577826"/>
                  <a:gd name="connsiteX1262" fmla="*/ 4621081 w 5490291"/>
                  <a:gd name="connsiteY1262" fmla="*/ 424 h 2577826"/>
                  <a:gd name="connsiteX1263" fmla="*/ 4632112 w 5490291"/>
                  <a:gd name="connsiteY1263" fmla="*/ 424 h 2577826"/>
                  <a:gd name="connsiteX1264" fmla="*/ 4632112 w 5490291"/>
                  <a:gd name="connsiteY1264" fmla="*/ 424 h 2577826"/>
                  <a:gd name="connsiteX1265" fmla="*/ 4632112 w 5490291"/>
                  <a:gd name="connsiteY1265" fmla="*/ 424 h 2577826"/>
                  <a:gd name="connsiteX1266" fmla="*/ 4643143 w 5490291"/>
                  <a:gd name="connsiteY1266" fmla="*/ 424 h 2577826"/>
                  <a:gd name="connsiteX1267" fmla="*/ 4643143 w 5490291"/>
                  <a:gd name="connsiteY1267" fmla="*/ 424 h 2577826"/>
                  <a:gd name="connsiteX1268" fmla="*/ 4643143 w 5490291"/>
                  <a:gd name="connsiteY1268" fmla="*/ 424 h 2577826"/>
                  <a:gd name="connsiteX1269" fmla="*/ 4654068 w 5490291"/>
                  <a:gd name="connsiteY1269" fmla="*/ 424 h 2577826"/>
                  <a:gd name="connsiteX1270" fmla="*/ 4654068 w 5490291"/>
                  <a:gd name="connsiteY1270" fmla="*/ 424 h 2577826"/>
                  <a:gd name="connsiteX1271" fmla="*/ 4654068 w 5490291"/>
                  <a:gd name="connsiteY1271" fmla="*/ 424 h 2577826"/>
                  <a:gd name="connsiteX1272" fmla="*/ 4665098 w 5490291"/>
                  <a:gd name="connsiteY1272" fmla="*/ 318 h 2577826"/>
                  <a:gd name="connsiteX1273" fmla="*/ 4665098 w 5490291"/>
                  <a:gd name="connsiteY1273" fmla="*/ 318 h 2577826"/>
                  <a:gd name="connsiteX1274" fmla="*/ 4665098 w 5490291"/>
                  <a:gd name="connsiteY1274" fmla="*/ 318 h 2577826"/>
                  <a:gd name="connsiteX1275" fmla="*/ 4676129 w 5490291"/>
                  <a:gd name="connsiteY1275" fmla="*/ 318 h 2577826"/>
                  <a:gd name="connsiteX1276" fmla="*/ 4676129 w 5490291"/>
                  <a:gd name="connsiteY1276" fmla="*/ 318 h 2577826"/>
                  <a:gd name="connsiteX1277" fmla="*/ 4676129 w 5490291"/>
                  <a:gd name="connsiteY1277" fmla="*/ 318 h 2577826"/>
                  <a:gd name="connsiteX1278" fmla="*/ 4687160 w 5490291"/>
                  <a:gd name="connsiteY1278" fmla="*/ 318 h 2577826"/>
                  <a:gd name="connsiteX1279" fmla="*/ 4687160 w 5490291"/>
                  <a:gd name="connsiteY1279" fmla="*/ 318 h 2577826"/>
                  <a:gd name="connsiteX1280" fmla="*/ 4687160 w 5490291"/>
                  <a:gd name="connsiteY1280" fmla="*/ 318 h 2577826"/>
                  <a:gd name="connsiteX1281" fmla="*/ 4698085 w 5490291"/>
                  <a:gd name="connsiteY1281" fmla="*/ 318 h 2577826"/>
                  <a:gd name="connsiteX1282" fmla="*/ 4698085 w 5490291"/>
                  <a:gd name="connsiteY1282" fmla="*/ 318 h 2577826"/>
                  <a:gd name="connsiteX1283" fmla="*/ 4698085 w 5490291"/>
                  <a:gd name="connsiteY1283" fmla="*/ 318 h 2577826"/>
                  <a:gd name="connsiteX1284" fmla="*/ 4709116 w 5490291"/>
                  <a:gd name="connsiteY1284" fmla="*/ 318 h 2577826"/>
                  <a:gd name="connsiteX1285" fmla="*/ 4709116 w 5490291"/>
                  <a:gd name="connsiteY1285" fmla="*/ 318 h 2577826"/>
                  <a:gd name="connsiteX1286" fmla="*/ 4709116 w 5490291"/>
                  <a:gd name="connsiteY1286" fmla="*/ 318 h 2577826"/>
                  <a:gd name="connsiteX1287" fmla="*/ 4720146 w 5490291"/>
                  <a:gd name="connsiteY1287" fmla="*/ 318 h 2577826"/>
                  <a:gd name="connsiteX1288" fmla="*/ 4720146 w 5490291"/>
                  <a:gd name="connsiteY1288" fmla="*/ 318 h 2577826"/>
                  <a:gd name="connsiteX1289" fmla="*/ 4720146 w 5490291"/>
                  <a:gd name="connsiteY1289" fmla="*/ 318 h 2577826"/>
                  <a:gd name="connsiteX1290" fmla="*/ 4731072 w 5490291"/>
                  <a:gd name="connsiteY1290" fmla="*/ 212 h 2577826"/>
                  <a:gd name="connsiteX1291" fmla="*/ 4731072 w 5490291"/>
                  <a:gd name="connsiteY1291" fmla="*/ 212 h 2577826"/>
                  <a:gd name="connsiteX1292" fmla="*/ 4731072 w 5490291"/>
                  <a:gd name="connsiteY1292" fmla="*/ 212 h 2577826"/>
                  <a:gd name="connsiteX1293" fmla="*/ 4742102 w 5490291"/>
                  <a:gd name="connsiteY1293" fmla="*/ 212 h 2577826"/>
                  <a:gd name="connsiteX1294" fmla="*/ 4742102 w 5490291"/>
                  <a:gd name="connsiteY1294" fmla="*/ 212 h 2577826"/>
                  <a:gd name="connsiteX1295" fmla="*/ 4742102 w 5490291"/>
                  <a:gd name="connsiteY1295" fmla="*/ 212 h 2577826"/>
                  <a:gd name="connsiteX1296" fmla="*/ 4753133 w 5490291"/>
                  <a:gd name="connsiteY1296" fmla="*/ 212 h 2577826"/>
                  <a:gd name="connsiteX1297" fmla="*/ 4753133 w 5490291"/>
                  <a:gd name="connsiteY1297" fmla="*/ 212 h 2577826"/>
                  <a:gd name="connsiteX1298" fmla="*/ 4753133 w 5490291"/>
                  <a:gd name="connsiteY1298" fmla="*/ 212 h 2577826"/>
                  <a:gd name="connsiteX1299" fmla="*/ 4764164 w 5490291"/>
                  <a:gd name="connsiteY1299" fmla="*/ 212 h 2577826"/>
                  <a:gd name="connsiteX1300" fmla="*/ 4764164 w 5490291"/>
                  <a:gd name="connsiteY1300" fmla="*/ 212 h 2577826"/>
                  <a:gd name="connsiteX1301" fmla="*/ 4764164 w 5490291"/>
                  <a:gd name="connsiteY1301" fmla="*/ 212 h 2577826"/>
                  <a:gd name="connsiteX1302" fmla="*/ 4775089 w 5490291"/>
                  <a:gd name="connsiteY1302" fmla="*/ 212 h 2577826"/>
                  <a:gd name="connsiteX1303" fmla="*/ 4775089 w 5490291"/>
                  <a:gd name="connsiteY1303" fmla="*/ 212 h 2577826"/>
                  <a:gd name="connsiteX1304" fmla="*/ 4775089 w 5490291"/>
                  <a:gd name="connsiteY1304" fmla="*/ 212 h 2577826"/>
                  <a:gd name="connsiteX1305" fmla="*/ 4786120 w 5490291"/>
                  <a:gd name="connsiteY1305" fmla="*/ 212 h 2577826"/>
                  <a:gd name="connsiteX1306" fmla="*/ 4786120 w 5490291"/>
                  <a:gd name="connsiteY1306" fmla="*/ 212 h 2577826"/>
                  <a:gd name="connsiteX1307" fmla="*/ 4786120 w 5490291"/>
                  <a:gd name="connsiteY1307" fmla="*/ 212 h 2577826"/>
                  <a:gd name="connsiteX1308" fmla="*/ 4797150 w 5490291"/>
                  <a:gd name="connsiteY1308" fmla="*/ 212 h 2577826"/>
                  <a:gd name="connsiteX1309" fmla="*/ 4797150 w 5490291"/>
                  <a:gd name="connsiteY1309" fmla="*/ 212 h 2577826"/>
                  <a:gd name="connsiteX1310" fmla="*/ 4797150 w 5490291"/>
                  <a:gd name="connsiteY1310" fmla="*/ 212 h 2577826"/>
                  <a:gd name="connsiteX1311" fmla="*/ 4808182 w 5490291"/>
                  <a:gd name="connsiteY1311" fmla="*/ 212 h 2577826"/>
                  <a:gd name="connsiteX1312" fmla="*/ 4808182 w 5490291"/>
                  <a:gd name="connsiteY1312" fmla="*/ 212 h 2577826"/>
                  <a:gd name="connsiteX1313" fmla="*/ 4808182 w 5490291"/>
                  <a:gd name="connsiteY1313" fmla="*/ 212 h 2577826"/>
                  <a:gd name="connsiteX1314" fmla="*/ 4819106 w 5490291"/>
                  <a:gd name="connsiteY1314" fmla="*/ 106 h 2577826"/>
                  <a:gd name="connsiteX1315" fmla="*/ 4819106 w 5490291"/>
                  <a:gd name="connsiteY1315" fmla="*/ 106 h 2577826"/>
                  <a:gd name="connsiteX1316" fmla="*/ 4819106 w 5490291"/>
                  <a:gd name="connsiteY1316" fmla="*/ 106 h 2577826"/>
                  <a:gd name="connsiteX1317" fmla="*/ 4830137 w 5490291"/>
                  <a:gd name="connsiteY1317" fmla="*/ 106 h 2577826"/>
                  <a:gd name="connsiteX1318" fmla="*/ 4830137 w 5490291"/>
                  <a:gd name="connsiteY1318" fmla="*/ 106 h 2577826"/>
                  <a:gd name="connsiteX1319" fmla="*/ 4830137 w 5490291"/>
                  <a:gd name="connsiteY1319" fmla="*/ 106 h 2577826"/>
                  <a:gd name="connsiteX1320" fmla="*/ 4841168 w 5490291"/>
                  <a:gd name="connsiteY1320" fmla="*/ 106 h 2577826"/>
                  <a:gd name="connsiteX1321" fmla="*/ 4841168 w 5490291"/>
                  <a:gd name="connsiteY1321" fmla="*/ 106 h 2577826"/>
                  <a:gd name="connsiteX1322" fmla="*/ 4841168 w 5490291"/>
                  <a:gd name="connsiteY1322" fmla="*/ 106 h 2577826"/>
                  <a:gd name="connsiteX1323" fmla="*/ 4852199 w 5490291"/>
                  <a:gd name="connsiteY1323" fmla="*/ 106 h 2577826"/>
                  <a:gd name="connsiteX1324" fmla="*/ 4852199 w 5490291"/>
                  <a:gd name="connsiteY1324" fmla="*/ 106 h 2577826"/>
                  <a:gd name="connsiteX1325" fmla="*/ 4852199 w 5490291"/>
                  <a:gd name="connsiteY1325" fmla="*/ 106 h 2577826"/>
                  <a:gd name="connsiteX1326" fmla="*/ 4863124 w 5490291"/>
                  <a:gd name="connsiteY1326" fmla="*/ 106 h 2577826"/>
                  <a:gd name="connsiteX1327" fmla="*/ 4863124 w 5490291"/>
                  <a:gd name="connsiteY1327" fmla="*/ 106 h 2577826"/>
                  <a:gd name="connsiteX1328" fmla="*/ 4863124 w 5490291"/>
                  <a:gd name="connsiteY1328" fmla="*/ 106 h 2577826"/>
                  <a:gd name="connsiteX1329" fmla="*/ 4874154 w 5490291"/>
                  <a:gd name="connsiteY1329" fmla="*/ 106 h 2577826"/>
                  <a:gd name="connsiteX1330" fmla="*/ 4874154 w 5490291"/>
                  <a:gd name="connsiteY1330" fmla="*/ 106 h 2577826"/>
                  <a:gd name="connsiteX1331" fmla="*/ 4874154 w 5490291"/>
                  <a:gd name="connsiteY1331" fmla="*/ 106 h 2577826"/>
                  <a:gd name="connsiteX1332" fmla="*/ 4885185 w 5490291"/>
                  <a:gd name="connsiteY1332" fmla="*/ 106 h 2577826"/>
                  <a:gd name="connsiteX1333" fmla="*/ 4885185 w 5490291"/>
                  <a:gd name="connsiteY1333" fmla="*/ 106 h 2577826"/>
                  <a:gd name="connsiteX1334" fmla="*/ 4885185 w 5490291"/>
                  <a:gd name="connsiteY1334" fmla="*/ 106 h 2577826"/>
                  <a:gd name="connsiteX1335" fmla="*/ 4896110 w 5490291"/>
                  <a:gd name="connsiteY1335" fmla="*/ 106 h 2577826"/>
                  <a:gd name="connsiteX1336" fmla="*/ 4896110 w 5490291"/>
                  <a:gd name="connsiteY1336" fmla="*/ 106 h 2577826"/>
                  <a:gd name="connsiteX1337" fmla="*/ 4896110 w 5490291"/>
                  <a:gd name="connsiteY1337" fmla="*/ 106 h 2577826"/>
                  <a:gd name="connsiteX1338" fmla="*/ 4907141 w 5490291"/>
                  <a:gd name="connsiteY1338" fmla="*/ 106 h 2577826"/>
                  <a:gd name="connsiteX1339" fmla="*/ 4907141 w 5490291"/>
                  <a:gd name="connsiteY1339" fmla="*/ 106 h 2577826"/>
                  <a:gd name="connsiteX1340" fmla="*/ 4907141 w 5490291"/>
                  <a:gd name="connsiteY1340" fmla="*/ 106 h 2577826"/>
                  <a:gd name="connsiteX1341" fmla="*/ 4918172 w 5490291"/>
                  <a:gd name="connsiteY1341" fmla="*/ 106 h 2577826"/>
                  <a:gd name="connsiteX1342" fmla="*/ 4918172 w 5490291"/>
                  <a:gd name="connsiteY1342" fmla="*/ 106 h 2577826"/>
                  <a:gd name="connsiteX1343" fmla="*/ 4918172 w 5490291"/>
                  <a:gd name="connsiteY1343" fmla="*/ 106 h 2577826"/>
                  <a:gd name="connsiteX1344" fmla="*/ 4929203 w 5490291"/>
                  <a:gd name="connsiteY1344" fmla="*/ 106 h 2577826"/>
                  <a:gd name="connsiteX1345" fmla="*/ 4929203 w 5490291"/>
                  <a:gd name="connsiteY1345" fmla="*/ 106 h 2577826"/>
                  <a:gd name="connsiteX1346" fmla="*/ 4929203 w 5490291"/>
                  <a:gd name="connsiteY1346" fmla="*/ 106 h 2577826"/>
                  <a:gd name="connsiteX1347" fmla="*/ 4940128 w 5490291"/>
                  <a:gd name="connsiteY1347" fmla="*/ 106 h 2577826"/>
                  <a:gd name="connsiteX1348" fmla="*/ 4940128 w 5490291"/>
                  <a:gd name="connsiteY1348" fmla="*/ 106 h 2577826"/>
                  <a:gd name="connsiteX1349" fmla="*/ 4940128 w 5490291"/>
                  <a:gd name="connsiteY1349" fmla="*/ 106 h 2577826"/>
                  <a:gd name="connsiteX1350" fmla="*/ 4951158 w 5490291"/>
                  <a:gd name="connsiteY1350" fmla="*/ 106 h 2577826"/>
                  <a:gd name="connsiteX1351" fmla="*/ 4951158 w 5490291"/>
                  <a:gd name="connsiteY1351" fmla="*/ 106 h 2577826"/>
                  <a:gd name="connsiteX1352" fmla="*/ 4951158 w 5490291"/>
                  <a:gd name="connsiteY1352" fmla="*/ 106 h 2577826"/>
                  <a:gd name="connsiteX1353" fmla="*/ 4962189 w 5490291"/>
                  <a:gd name="connsiteY1353" fmla="*/ 106 h 2577826"/>
                  <a:gd name="connsiteX1354" fmla="*/ 4962189 w 5490291"/>
                  <a:gd name="connsiteY1354" fmla="*/ 106 h 2577826"/>
                  <a:gd name="connsiteX1355" fmla="*/ 4962189 w 5490291"/>
                  <a:gd name="connsiteY1355" fmla="*/ 106 h 2577826"/>
                  <a:gd name="connsiteX1356" fmla="*/ 4973220 w 5490291"/>
                  <a:gd name="connsiteY1356" fmla="*/ 0 h 2577826"/>
                  <a:gd name="connsiteX1357" fmla="*/ 4973220 w 5490291"/>
                  <a:gd name="connsiteY1357" fmla="*/ 0 h 2577826"/>
                  <a:gd name="connsiteX1358" fmla="*/ 4973220 w 5490291"/>
                  <a:gd name="connsiteY1358" fmla="*/ 0 h 2577826"/>
                  <a:gd name="connsiteX1359" fmla="*/ 4984145 w 5490291"/>
                  <a:gd name="connsiteY1359" fmla="*/ 0 h 2577826"/>
                  <a:gd name="connsiteX1360" fmla="*/ 4984145 w 5490291"/>
                  <a:gd name="connsiteY1360" fmla="*/ 0 h 2577826"/>
                  <a:gd name="connsiteX1361" fmla="*/ 4984145 w 5490291"/>
                  <a:gd name="connsiteY1361" fmla="*/ 0 h 2577826"/>
                  <a:gd name="connsiteX1362" fmla="*/ 4995176 w 5490291"/>
                  <a:gd name="connsiteY1362" fmla="*/ 0 h 2577826"/>
                  <a:gd name="connsiteX1363" fmla="*/ 4995176 w 5490291"/>
                  <a:gd name="connsiteY1363" fmla="*/ 0 h 2577826"/>
                  <a:gd name="connsiteX1364" fmla="*/ 4995176 w 5490291"/>
                  <a:gd name="connsiteY1364" fmla="*/ 0 h 2577826"/>
                  <a:gd name="connsiteX1365" fmla="*/ 5006207 w 5490291"/>
                  <a:gd name="connsiteY1365" fmla="*/ 0 h 2577826"/>
                  <a:gd name="connsiteX1366" fmla="*/ 5006207 w 5490291"/>
                  <a:gd name="connsiteY1366" fmla="*/ 0 h 2577826"/>
                  <a:gd name="connsiteX1367" fmla="*/ 5006207 w 5490291"/>
                  <a:gd name="connsiteY1367" fmla="*/ 0 h 2577826"/>
                  <a:gd name="connsiteX1368" fmla="*/ 5017237 w 5490291"/>
                  <a:gd name="connsiteY1368" fmla="*/ 0 h 2577826"/>
                  <a:gd name="connsiteX1369" fmla="*/ 5017237 w 5490291"/>
                  <a:gd name="connsiteY1369" fmla="*/ 0 h 2577826"/>
                  <a:gd name="connsiteX1370" fmla="*/ 5017237 w 5490291"/>
                  <a:gd name="connsiteY1370" fmla="*/ 0 h 2577826"/>
                  <a:gd name="connsiteX1371" fmla="*/ 5028162 w 5490291"/>
                  <a:gd name="connsiteY1371" fmla="*/ 0 h 2577826"/>
                  <a:gd name="connsiteX1372" fmla="*/ 5028162 w 5490291"/>
                  <a:gd name="connsiteY1372" fmla="*/ 0 h 2577826"/>
                  <a:gd name="connsiteX1373" fmla="*/ 5028162 w 5490291"/>
                  <a:gd name="connsiteY1373" fmla="*/ 0 h 2577826"/>
                  <a:gd name="connsiteX1374" fmla="*/ 5039193 w 5490291"/>
                  <a:gd name="connsiteY1374" fmla="*/ 0 h 2577826"/>
                  <a:gd name="connsiteX1375" fmla="*/ 5039193 w 5490291"/>
                  <a:gd name="connsiteY1375" fmla="*/ 0 h 2577826"/>
                  <a:gd name="connsiteX1376" fmla="*/ 5039193 w 5490291"/>
                  <a:gd name="connsiteY1376" fmla="*/ 0 h 2577826"/>
                  <a:gd name="connsiteX1377" fmla="*/ 5050224 w 5490291"/>
                  <a:gd name="connsiteY1377" fmla="*/ 0 h 2577826"/>
                  <a:gd name="connsiteX1378" fmla="*/ 5050224 w 5490291"/>
                  <a:gd name="connsiteY1378" fmla="*/ 0 h 2577826"/>
                  <a:gd name="connsiteX1379" fmla="*/ 5050224 w 5490291"/>
                  <a:gd name="connsiteY1379" fmla="*/ 0 h 2577826"/>
                  <a:gd name="connsiteX1380" fmla="*/ 5061149 w 5490291"/>
                  <a:gd name="connsiteY1380" fmla="*/ 0 h 2577826"/>
                  <a:gd name="connsiteX1381" fmla="*/ 5061149 w 5490291"/>
                  <a:gd name="connsiteY1381" fmla="*/ 0 h 2577826"/>
                  <a:gd name="connsiteX1382" fmla="*/ 5061149 w 5490291"/>
                  <a:gd name="connsiteY1382" fmla="*/ 0 h 2577826"/>
                  <a:gd name="connsiteX1383" fmla="*/ 5072179 w 5490291"/>
                  <a:gd name="connsiteY1383" fmla="*/ 0 h 2577826"/>
                  <a:gd name="connsiteX1384" fmla="*/ 5072179 w 5490291"/>
                  <a:gd name="connsiteY1384" fmla="*/ 0 h 2577826"/>
                  <a:gd name="connsiteX1385" fmla="*/ 5072179 w 5490291"/>
                  <a:gd name="connsiteY1385" fmla="*/ 0 h 2577826"/>
                  <a:gd name="connsiteX1386" fmla="*/ 5083211 w 5490291"/>
                  <a:gd name="connsiteY1386" fmla="*/ 0 h 2577826"/>
                  <a:gd name="connsiteX1387" fmla="*/ 5083211 w 5490291"/>
                  <a:gd name="connsiteY1387" fmla="*/ 0 h 2577826"/>
                  <a:gd name="connsiteX1388" fmla="*/ 5083211 w 5490291"/>
                  <a:gd name="connsiteY1388" fmla="*/ 0 h 2577826"/>
                  <a:gd name="connsiteX1389" fmla="*/ 5094241 w 5490291"/>
                  <a:gd name="connsiteY1389" fmla="*/ 0 h 2577826"/>
                  <a:gd name="connsiteX1390" fmla="*/ 5094241 w 5490291"/>
                  <a:gd name="connsiteY1390" fmla="*/ 0 h 2577826"/>
                  <a:gd name="connsiteX1391" fmla="*/ 5094241 w 5490291"/>
                  <a:gd name="connsiteY1391" fmla="*/ 0 h 2577826"/>
                  <a:gd name="connsiteX1392" fmla="*/ 5105166 w 5490291"/>
                  <a:gd name="connsiteY1392" fmla="*/ 0 h 2577826"/>
                  <a:gd name="connsiteX1393" fmla="*/ 5105166 w 5490291"/>
                  <a:gd name="connsiteY1393" fmla="*/ 0 h 2577826"/>
                  <a:gd name="connsiteX1394" fmla="*/ 5105166 w 5490291"/>
                  <a:gd name="connsiteY1394" fmla="*/ 0 h 2577826"/>
                  <a:gd name="connsiteX1395" fmla="*/ 5116197 w 5490291"/>
                  <a:gd name="connsiteY1395" fmla="*/ 0 h 2577826"/>
                  <a:gd name="connsiteX1396" fmla="*/ 5116197 w 5490291"/>
                  <a:gd name="connsiteY1396" fmla="*/ 0 h 2577826"/>
                  <a:gd name="connsiteX1397" fmla="*/ 5116197 w 5490291"/>
                  <a:gd name="connsiteY1397" fmla="*/ 0 h 2577826"/>
                  <a:gd name="connsiteX1398" fmla="*/ 5127228 w 5490291"/>
                  <a:gd name="connsiteY1398" fmla="*/ 0 h 2577826"/>
                  <a:gd name="connsiteX1399" fmla="*/ 5127228 w 5490291"/>
                  <a:gd name="connsiteY1399" fmla="*/ 0 h 2577826"/>
                  <a:gd name="connsiteX1400" fmla="*/ 5127228 w 5490291"/>
                  <a:gd name="connsiteY1400" fmla="*/ 0 h 2577826"/>
                  <a:gd name="connsiteX1401" fmla="*/ 5138259 w 5490291"/>
                  <a:gd name="connsiteY1401" fmla="*/ 0 h 2577826"/>
                  <a:gd name="connsiteX1402" fmla="*/ 5138259 w 5490291"/>
                  <a:gd name="connsiteY1402" fmla="*/ 0 h 2577826"/>
                  <a:gd name="connsiteX1403" fmla="*/ 5138259 w 5490291"/>
                  <a:gd name="connsiteY1403" fmla="*/ 0 h 2577826"/>
                  <a:gd name="connsiteX1404" fmla="*/ 5149183 w 5490291"/>
                  <a:gd name="connsiteY1404" fmla="*/ 0 h 2577826"/>
                  <a:gd name="connsiteX1405" fmla="*/ 5149183 w 5490291"/>
                  <a:gd name="connsiteY1405" fmla="*/ 0 h 2577826"/>
                  <a:gd name="connsiteX1406" fmla="*/ 5149183 w 5490291"/>
                  <a:gd name="connsiteY1406" fmla="*/ 0 h 2577826"/>
                  <a:gd name="connsiteX1407" fmla="*/ 5160215 w 5490291"/>
                  <a:gd name="connsiteY1407" fmla="*/ 0 h 2577826"/>
                  <a:gd name="connsiteX1408" fmla="*/ 5160215 w 5490291"/>
                  <a:gd name="connsiteY1408" fmla="*/ 0 h 2577826"/>
                  <a:gd name="connsiteX1409" fmla="*/ 5160215 w 5490291"/>
                  <a:gd name="connsiteY1409" fmla="*/ 0 h 2577826"/>
                  <a:gd name="connsiteX1410" fmla="*/ 5171245 w 5490291"/>
                  <a:gd name="connsiteY1410" fmla="*/ 0 h 2577826"/>
                  <a:gd name="connsiteX1411" fmla="*/ 5171245 w 5490291"/>
                  <a:gd name="connsiteY1411" fmla="*/ 0 h 2577826"/>
                  <a:gd name="connsiteX1412" fmla="*/ 5171245 w 5490291"/>
                  <a:gd name="connsiteY1412" fmla="*/ 0 h 2577826"/>
                  <a:gd name="connsiteX1413" fmla="*/ 5182276 w 5490291"/>
                  <a:gd name="connsiteY1413" fmla="*/ 0 h 2577826"/>
                  <a:gd name="connsiteX1414" fmla="*/ 5182276 w 5490291"/>
                  <a:gd name="connsiteY1414" fmla="*/ 0 h 2577826"/>
                  <a:gd name="connsiteX1415" fmla="*/ 5182276 w 5490291"/>
                  <a:gd name="connsiteY1415" fmla="*/ 0 h 2577826"/>
                  <a:gd name="connsiteX1416" fmla="*/ 5193201 w 5490291"/>
                  <a:gd name="connsiteY1416" fmla="*/ 0 h 2577826"/>
                  <a:gd name="connsiteX1417" fmla="*/ 5193201 w 5490291"/>
                  <a:gd name="connsiteY1417" fmla="*/ 0 h 2577826"/>
                  <a:gd name="connsiteX1418" fmla="*/ 5193201 w 5490291"/>
                  <a:gd name="connsiteY1418" fmla="*/ 0 h 2577826"/>
                  <a:gd name="connsiteX1419" fmla="*/ 5204232 w 5490291"/>
                  <a:gd name="connsiteY1419" fmla="*/ 0 h 2577826"/>
                  <a:gd name="connsiteX1420" fmla="*/ 5204232 w 5490291"/>
                  <a:gd name="connsiteY1420" fmla="*/ 0 h 2577826"/>
                  <a:gd name="connsiteX1421" fmla="*/ 5204232 w 5490291"/>
                  <a:gd name="connsiteY1421" fmla="*/ 0 h 2577826"/>
                  <a:gd name="connsiteX1422" fmla="*/ 5215263 w 5490291"/>
                  <a:gd name="connsiteY1422" fmla="*/ 0 h 2577826"/>
                  <a:gd name="connsiteX1423" fmla="*/ 5215263 w 5490291"/>
                  <a:gd name="connsiteY1423" fmla="*/ 0 h 2577826"/>
                  <a:gd name="connsiteX1424" fmla="*/ 5215263 w 5490291"/>
                  <a:gd name="connsiteY1424" fmla="*/ 0 h 2577826"/>
                  <a:gd name="connsiteX1425" fmla="*/ 5226293 w 5490291"/>
                  <a:gd name="connsiteY1425" fmla="*/ 0 h 2577826"/>
                  <a:gd name="connsiteX1426" fmla="*/ 5226293 w 5490291"/>
                  <a:gd name="connsiteY1426" fmla="*/ 0 h 2577826"/>
                  <a:gd name="connsiteX1427" fmla="*/ 5226293 w 5490291"/>
                  <a:gd name="connsiteY1427" fmla="*/ 0 h 2577826"/>
                  <a:gd name="connsiteX1428" fmla="*/ 5237218 w 5490291"/>
                  <a:gd name="connsiteY1428" fmla="*/ 0 h 2577826"/>
                  <a:gd name="connsiteX1429" fmla="*/ 5237218 w 5490291"/>
                  <a:gd name="connsiteY1429" fmla="*/ 0 h 2577826"/>
                  <a:gd name="connsiteX1430" fmla="*/ 5237218 w 5490291"/>
                  <a:gd name="connsiteY1430" fmla="*/ 0 h 2577826"/>
                  <a:gd name="connsiteX1431" fmla="*/ 5248249 w 5490291"/>
                  <a:gd name="connsiteY1431" fmla="*/ 0 h 2577826"/>
                  <a:gd name="connsiteX1432" fmla="*/ 5248249 w 5490291"/>
                  <a:gd name="connsiteY1432" fmla="*/ 0 h 2577826"/>
                  <a:gd name="connsiteX1433" fmla="*/ 5248249 w 5490291"/>
                  <a:gd name="connsiteY1433" fmla="*/ 0 h 2577826"/>
                  <a:gd name="connsiteX1434" fmla="*/ 5259280 w 5490291"/>
                  <a:gd name="connsiteY1434" fmla="*/ 0 h 2577826"/>
                  <a:gd name="connsiteX1435" fmla="*/ 5259280 w 5490291"/>
                  <a:gd name="connsiteY1435" fmla="*/ 0 h 2577826"/>
                  <a:gd name="connsiteX1436" fmla="*/ 5259280 w 5490291"/>
                  <a:gd name="connsiteY1436" fmla="*/ 0 h 2577826"/>
                  <a:gd name="connsiteX1437" fmla="*/ 5270205 w 5490291"/>
                  <a:gd name="connsiteY1437" fmla="*/ 0 h 2577826"/>
                  <a:gd name="connsiteX1438" fmla="*/ 5270205 w 5490291"/>
                  <a:gd name="connsiteY1438" fmla="*/ 0 h 2577826"/>
                  <a:gd name="connsiteX1439" fmla="*/ 5270205 w 5490291"/>
                  <a:gd name="connsiteY1439" fmla="*/ 0 h 2577826"/>
                  <a:gd name="connsiteX1440" fmla="*/ 5281235 w 5490291"/>
                  <a:gd name="connsiteY1440" fmla="*/ 0 h 2577826"/>
                  <a:gd name="connsiteX1441" fmla="*/ 5281235 w 5490291"/>
                  <a:gd name="connsiteY1441" fmla="*/ 0 h 2577826"/>
                  <a:gd name="connsiteX1442" fmla="*/ 5281235 w 5490291"/>
                  <a:gd name="connsiteY1442" fmla="*/ 0 h 2577826"/>
                  <a:gd name="connsiteX1443" fmla="*/ 5292266 w 5490291"/>
                  <a:gd name="connsiteY1443" fmla="*/ 0 h 2577826"/>
                  <a:gd name="connsiteX1444" fmla="*/ 5292266 w 5490291"/>
                  <a:gd name="connsiteY1444" fmla="*/ 0 h 2577826"/>
                  <a:gd name="connsiteX1445" fmla="*/ 5292266 w 5490291"/>
                  <a:gd name="connsiteY1445" fmla="*/ 0 h 2577826"/>
                  <a:gd name="connsiteX1446" fmla="*/ 5303297 w 5490291"/>
                  <a:gd name="connsiteY1446" fmla="*/ 0 h 2577826"/>
                  <a:gd name="connsiteX1447" fmla="*/ 5303297 w 5490291"/>
                  <a:gd name="connsiteY1447" fmla="*/ 0 h 2577826"/>
                  <a:gd name="connsiteX1448" fmla="*/ 5303297 w 5490291"/>
                  <a:gd name="connsiteY1448" fmla="*/ 0 h 2577826"/>
                  <a:gd name="connsiteX1449" fmla="*/ 5314222 w 5490291"/>
                  <a:gd name="connsiteY1449" fmla="*/ 0 h 2577826"/>
                  <a:gd name="connsiteX1450" fmla="*/ 5314222 w 5490291"/>
                  <a:gd name="connsiteY1450" fmla="*/ 0 h 2577826"/>
                  <a:gd name="connsiteX1451" fmla="*/ 5314222 w 5490291"/>
                  <a:gd name="connsiteY1451" fmla="*/ 0 h 2577826"/>
                  <a:gd name="connsiteX1452" fmla="*/ 5325253 w 5490291"/>
                  <a:gd name="connsiteY1452" fmla="*/ 0 h 2577826"/>
                  <a:gd name="connsiteX1453" fmla="*/ 5325253 w 5490291"/>
                  <a:gd name="connsiteY1453" fmla="*/ 0 h 2577826"/>
                  <a:gd name="connsiteX1454" fmla="*/ 5325253 w 5490291"/>
                  <a:gd name="connsiteY1454" fmla="*/ 0 h 2577826"/>
                  <a:gd name="connsiteX1455" fmla="*/ 5336284 w 5490291"/>
                  <a:gd name="connsiteY1455" fmla="*/ 0 h 2577826"/>
                  <a:gd name="connsiteX1456" fmla="*/ 5336284 w 5490291"/>
                  <a:gd name="connsiteY1456" fmla="*/ 0 h 2577826"/>
                  <a:gd name="connsiteX1457" fmla="*/ 5336284 w 5490291"/>
                  <a:gd name="connsiteY1457" fmla="*/ 0 h 2577826"/>
                  <a:gd name="connsiteX1458" fmla="*/ 5347314 w 5490291"/>
                  <a:gd name="connsiteY1458" fmla="*/ 0 h 2577826"/>
                  <a:gd name="connsiteX1459" fmla="*/ 5347314 w 5490291"/>
                  <a:gd name="connsiteY1459" fmla="*/ 0 h 2577826"/>
                  <a:gd name="connsiteX1460" fmla="*/ 5347314 w 5490291"/>
                  <a:gd name="connsiteY1460" fmla="*/ 0 h 2577826"/>
                  <a:gd name="connsiteX1461" fmla="*/ 5358239 w 5490291"/>
                  <a:gd name="connsiteY1461" fmla="*/ 0 h 2577826"/>
                  <a:gd name="connsiteX1462" fmla="*/ 5358239 w 5490291"/>
                  <a:gd name="connsiteY1462" fmla="*/ 0 h 2577826"/>
                  <a:gd name="connsiteX1463" fmla="*/ 5358239 w 5490291"/>
                  <a:gd name="connsiteY1463" fmla="*/ 0 h 2577826"/>
                  <a:gd name="connsiteX1464" fmla="*/ 5369270 w 5490291"/>
                  <a:gd name="connsiteY1464" fmla="*/ 0 h 2577826"/>
                  <a:gd name="connsiteX1465" fmla="*/ 5369270 w 5490291"/>
                  <a:gd name="connsiteY1465" fmla="*/ 0 h 2577826"/>
                  <a:gd name="connsiteX1466" fmla="*/ 5369270 w 5490291"/>
                  <a:gd name="connsiteY1466" fmla="*/ 0 h 2577826"/>
                  <a:gd name="connsiteX1467" fmla="*/ 5380301 w 5490291"/>
                  <a:gd name="connsiteY1467" fmla="*/ 0 h 2577826"/>
                  <a:gd name="connsiteX1468" fmla="*/ 5380301 w 5490291"/>
                  <a:gd name="connsiteY1468" fmla="*/ 0 h 2577826"/>
                  <a:gd name="connsiteX1469" fmla="*/ 5380301 w 5490291"/>
                  <a:gd name="connsiteY1469" fmla="*/ 0 h 2577826"/>
                  <a:gd name="connsiteX1470" fmla="*/ 5391332 w 5490291"/>
                  <a:gd name="connsiteY1470" fmla="*/ 0 h 2577826"/>
                  <a:gd name="connsiteX1471" fmla="*/ 5391332 w 5490291"/>
                  <a:gd name="connsiteY1471" fmla="*/ 0 h 2577826"/>
                  <a:gd name="connsiteX1472" fmla="*/ 5391332 w 5490291"/>
                  <a:gd name="connsiteY1472" fmla="*/ 0 h 2577826"/>
                  <a:gd name="connsiteX1473" fmla="*/ 5402256 w 5490291"/>
                  <a:gd name="connsiteY1473" fmla="*/ 0 h 2577826"/>
                  <a:gd name="connsiteX1474" fmla="*/ 5402256 w 5490291"/>
                  <a:gd name="connsiteY1474" fmla="*/ 0 h 2577826"/>
                  <a:gd name="connsiteX1475" fmla="*/ 5402256 w 5490291"/>
                  <a:gd name="connsiteY1475" fmla="*/ 0 h 2577826"/>
                  <a:gd name="connsiteX1476" fmla="*/ 5413288 w 5490291"/>
                  <a:gd name="connsiteY1476" fmla="*/ 0 h 2577826"/>
                  <a:gd name="connsiteX1477" fmla="*/ 5413288 w 5490291"/>
                  <a:gd name="connsiteY1477" fmla="*/ 0 h 2577826"/>
                  <a:gd name="connsiteX1478" fmla="*/ 5413288 w 5490291"/>
                  <a:gd name="connsiteY1478" fmla="*/ 0 h 2577826"/>
                  <a:gd name="connsiteX1479" fmla="*/ 5424318 w 5490291"/>
                  <a:gd name="connsiteY1479" fmla="*/ 0 h 2577826"/>
                  <a:gd name="connsiteX1480" fmla="*/ 5424318 w 5490291"/>
                  <a:gd name="connsiteY1480" fmla="*/ 0 h 2577826"/>
                  <a:gd name="connsiteX1481" fmla="*/ 5424318 w 5490291"/>
                  <a:gd name="connsiteY1481" fmla="*/ 0 h 2577826"/>
                  <a:gd name="connsiteX1482" fmla="*/ 5435243 w 5490291"/>
                  <a:gd name="connsiteY1482" fmla="*/ 0 h 2577826"/>
                  <a:gd name="connsiteX1483" fmla="*/ 5435243 w 5490291"/>
                  <a:gd name="connsiteY1483" fmla="*/ 0 h 2577826"/>
                  <a:gd name="connsiteX1484" fmla="*/ 5435243 w 5490291"/>
                  <a:gd name="connsiteY1484" fmla="*/ 0 h 2577826"/>
                  <a:gd name="connsiteX1485" fmla="*/ 5446274 w 5490291"/>
                  <a:gd name="connsiteY1485" fmla="*/ 0 h 2577826"/>
                  <a:gd name="connsiteX1486" fmla="*/ 5446274 w 5490291"/>
                  <a:gd name="connsiteY1486" fmla="*/ 0 h 2577826"/>
                  <a:gd name="connsiteX1487" fmla="*/ 5446274 w 5490291"/>
                  <a:gd name="connsiteY1487" fmla="*/ 0 h 2577826"/>
                  <a:gd name="connsiteX1488" fmla="*/ 5457305 w 5490291"/>
                  <a:gd name="connsiteY1488" fmla="*/ 0 h 2577826"/>
                  <a:gd name="connsiteX1489" fmla="*/ 5457305 w 5490291"/>
                  <a:gd name="connsiteY1489" fmla="*/ 0 h 2577826"/>
                  <a:gd name="connsiteX1490" fmla="*/ 5457305 w 5490291"/>
                  <a:gd name="connsiteY1490" fmla="*/ 0 h 2577826"/>
                  <a:gd name="connsiteX1491" fmla="*/ 5468336 w 5490291"/>
                  <a:gd name="connsiteY1491" fmla="*/ 0 h 2577826"/>
                  <a:gd name="connsiteX1492" fmla="*/ 5468336 w 5490291"/>
                  <a:gd name="connsiteY1492" fmla="*/ 0 h 2577826"/>
                  <a:gd name="connsiteX1493" fmla="*/ 5468336 w 5490291"/>
                  <a:gd name="connsiteY1493" fmla="*/ 0 h 2577826"/>
                  <a:gd name="connsiteX1494" fmla="*/ 5479260 w 5490291"/>
                  <a:gd name="connsiteY1494" fmla="*/ 0 h 2577826"/>
                  <a:gd name="connsiteX1495" fmla="*/ 5479260 w 5490291"/>
                  <a:gd name="connsiteY1495" fmla="*/ 0 h 2577826"/>
                  <a:gd name="connsiteX1496" fmla="*/ 5479260 w 5490291"/>
                  <a:gd name="connsiteY1496" fmla="*/ 0 h 2577826"/>
                  <a:gd name="connsiteX1497" fmla="*/ 5490292 w 5490291"/>
                  <a:gd name="connsiteY1497" fmla="*/ 0 h 2577826"/>
                  <a:gd name="connsiteX1498" fmla="*/ 5490292 w 5490291"/>
                  <a:gd name="connsiteY1498" fmla="*/ 0 h 2577826"/>
                  <a:gd name="connsiteX1499" fmla="*/ 5490292 w 5490291"/>
                  <a:gd name="connsiteY1499" fmla="*/ 0 h 257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</a:cxnLst>
                <a:rect l="l" t="t" r="r" b="b"/>
                <a:pathLst>
                  <a:path w="5490291" h="2577826">
                    <a:moveTo>
                      <a:pt x="0" y="2577827"/>
                    </a:moveTo>
                    <a:lnTo>
                      <a:pt x="0" y="2577827"/>
                    </a:lnTo>
                    <a:lnTo>
                      <a:pt x="0" y="2577827"/>
                    </a:lnTo>
                    <a:lnTo>
                      <a:pt x="10925" y="2577827"/>
                    </a:lnTo>
                    <a:lnTo>
                      <a:pt x="10925" y="2577827"/>
                    </a:lnTo>
                    <a:lnTo>
                      <a:pt x="10925" y="2577827"/>
                    </a:lnTo>
                    <a:lnTo>
                      <a:pt x="21956" y="2577827"/>
                    </a:lnTo>
                    <a:lnTo>
                      <a:pt x="21956" y="2577827"/>
                    </a:lnTo>
                    <a:lnTo>
                      <a:pt x="21956" y="2577827"/>
                    </a:lnTo>
                    <a:lnTo>
                      <a:pt x="32987" y="2577827"/>
                    </a:lnTo>
                    <a:lnTo>
                      <a:pt x="32987" y="2577827"/>
                    </a:lnTo>
                    <a:lnTo>
                      <a:pt x="32987" y="2577827"/>
                    </a:lnTo>
                    <a:lnTo>
                      <a:pt x="43911" y="2577827"/>
                    </a:lnTo>
                    <a:lnTo>
                      <a:pt x="43911" y="2577827"/>
                    </a:lnTo>
                    <a:lnTo>
                      <a:pt x="43911" y="2577827"/>
                    </a:lnTo>
                    <a:lnTo>
                      <a:pt x="54942" y="2577827"/>
                    </a:lnTo>
                    <a:lnTo>
                      <a:pt x="54942" y="2577827"/>
                    </a:lnTo>
                    <a:lnTo>
                      <a:pt x="54942" y="2577827"/>
                    </a:lnTo>
                    <a:lnTo>
                      <a:pt x="65973" y="2577827"/>
                    </a:lnTo>
                    <a:lnTo>
                      <a:pt x="65973" y="2577827"/>
                    </a:lnTo>
                    <a:lnTo>
                      <a:pt x="65973" y="2577827"/>
                    </a:lnTo>
                    <a:lnTo>
                      <a:pt x="77004" y="2577827"/>
                    </a:lnTo>
                    <a:lnTo>
                      <a:pt x="77004" y="2577827"/>
                    </a:lnTo>
                    <a:lnTo>
                      <a:pt x="77004" y="2577827"/>
                    </a:lnTo>
                    <a:lnTo>
                      <a:pt x="87929" y="2577827"/>
                    </a:lnTo>
                    <a:lnTo>
                      <a:pt x="87929" y="2577827"/>
                    </a:lnTo>
                    <a:lnTo>
                      <a:pt x="87929" y="2577827"/>
                    </a:lnTo>
                    <a:lnTo>
                      <a:pt x="98960" y="2577827"/>
                    </a:lnTo>
                    <a:lnTo>
                      <a:pt x="98960" y="2577827"/>
                    </a:lnTo>
                    <a:lnTo>
                      <a:pt x="98960" y="2577827"/>
                    </a:lnTo>
                    <a:lnTo>
                      <a:pt x="109990" y="2577827"/>
                    </a:lnTo>
                    <a:lnTo>
                      <a:pt x="109990" y="2577827"/>
                    </a:lnTo>
                    <a:lnTo>
                      <a:pt x="109990" y="2577827"/>
                    </a:lnTo>
                    <a:lnTo>
                      <a:pt x="121021" y="2577827"/>
                    </a:lnTo>
                    <a:lnTo>
                      <a:pt x="121021" y="2577827"/>
                    </a:lnTo>
                    <a:lnTo>
                      <a:pt x="121021" y="2577827"/>
                    </a:lnTo>
                    <a:lnTo>
                      <a:pt x="131946" y="2577827"/>
                    </a:lnTo>
                    <a:lnTo>
                      <a:pt x="131946" y="2577827"/>
                    </a:lnTo>
                    <a:lnTo>
                      <a:pt x="131946" y="2577827"/>
                    </a:lnTo>
                    <a:lnTo>
                      <a:pt x="142977" y="2577827"/>
                    </a:lnTo>
                    <a:lnTo>
                      <a:pt x="142977" y="2577827"/>
                    </a:lnTo>
                    <a:lnTo>
                      <a:pt x="142977" y="2577827"/>
                    </a:lnTo>
                    <a:lnTo>
                      <a:pt x="154008" y="2577827"/>
                    </a:lnTo>
                    <a:lnTo>
                      <a:pt x="154008" y="2577827"/>
                    </a:lnTo>
                    <a:lnTo>
                      <a:pt x="154008" y="2577827"/>
                    </a:lnTo>
                    <a:lnTo>
                      <a:pt x="165039" y="2577827"/>
                    </a:lnTo>
                    <a:lnTo>
                      <a:pt x="165039" y="2577827"/>
                    </a:lnTo>
                    <a:lnTo>
                      <a:pt x="165039" y="2577827"/>
                    </a:lnTo>
                    <a:lnTo>
                      <a:pt x="175963" y="2577827"/>
                    </a:lnTo>
                    <a:lnTo>
                      <a:pt x="175963" y="2577827"/>
                    </a:lnTo>
                    <a:lnTo>
                      <a:pt x="175963" y="2577827"/>
                    </a:lnTo>
                    <a:lnTo>
                      <a:pt x="186994" y="2577827"/>
                    </a:lnTo>
                    <a:lnTo>
                      <a:pt x="186994" y="2577827"/>
                    </a:lnTo>
                    <a:lnTo>
                      <a:pt x="186994" y="2577827"/>
                    </a:lnTo>
                    <a:lnTo>
                      <a:pt x="198025" y="2577827"/>
                    </a:lnTo>
                    <a:lnTo>
                      <a:pt x="198025" y="2577827"/>
                    </a:lnTo>
                    <a:lnTo>
                      <a:pt x="198025" y="2577827"/>
                    </a:lnTo>
                    <a:lnTo>
                      <a:pt x="208950" y="2577827"/>
                    </a:lnTo>
                    <a:lnTo>
                      <a:pt x="208950" y="2577827"/>
                    </a:lnTo>
                    <a:lnTo>
                      <a:pt x="208950" y="2577827"/>
                    </a:lnTo>
                    <a:lnTo>
                      <a:pt x="219981" y="2577827"/>
                    </a:lnTo>
                    <a:lnTo>
                      <a:pt x="219981" y="2577827"/>
                    </a:lnTo>
                    <a:lnTo>
                      <a:pt x="219981" y="2577827"/>
                    </a:lnTo>
                    <a:lnTo>
                      <a:pt x="231012" y="2577827"/>
                    </a:lnTo>
                    <a:lnTo>
                      <a:pt x="231012" y="2577827"/>
                    </a:lnTo>
                    <a:lnTo>
                      <a:pt x="231012" y="2577827"/>
                    </a:lnTo>
                    <a:lnTo>
                      <a:pt x="242042" y="2577827"/>
                    </a:lnTo>
                    <a:lnTo>
                      <a:pt x="242042" y="2577827"/>
                    </a:lnTo>
                    <a:lnTo>
                      <a:pt x="242042" y="2577827"/>
                    </a:lnTo>
                    <a:lnTo>
                      <a:pt x="252967" y="2577827"/>
                    </a:lnTo>
                    <a:lnTo>
                      <a:pt x="252967" y="2577827"/>
                    </a:lnTo>
                    <a:lnTo>
                      <a:pt x="252967" y="2577827"/>
                    </a:lnTo>
                    <a:lnTo>
                      <a:pt x="263998" y="2577827"/>
                    </a:lnTo>
                    <a:lnTo>
                      <a:pt x="263998" y="2577827"/>
                    </a:lnTo>
                    <a:lnTo>
                      <a:pt x="263998" y="2577827"/>
                    </a:lnTo>
                    <a:lnTo>
                      <a:pt x="275029" y="2577827"/>
                    </a:lnTo>
                    <a:lnTo>
                      <a:pt x="275029" y="2577827"/>
                    </a:lnTo>
                    <a:lnTo>
                      <a:pt x="275029" y="2577827"/>
                    </a:lnTo>
                    <a:lnTo>
                      <a:pt x="286060" y="2577827"/>
                    </a:lnTo>
                    <a:lnTo>
                      <a:pt x="286060" y="2577827"/>
                    </a:lnTo>
                    <a:lnTo>
                      <a:pt x="286060" y="2577827"/>
                    </a:lnTo>
                    <a:lnTo>
                      <a:pt x="296985" y="2577827"/>
                    </a:lnTo>
                    <a:lnTo>
                      <a:pt x="296985" y="2577827"/>
                    </a:lnTo>
                    <a:lnTo>
                      <a:pt x="296985" y="2577827"/>
                    </a:lnTo>
                    <a:lnTo>
                      <a:pt x="308016" y="2577827"/>
                    </a:lnTo>
                    <a:lnTo>
                      <a:pt x="308016" y="2577827"/>
                    </a:lnTo>
                    <a:lnTo>
                      <a:pt x="308016" y="2577827"/>
                    </a:lnTo>
                    <a:lnTo>
                      <a:pt x="319046" y="2577827"/>
                    </a:lnTo>
                    <a:lnTo>
                      <a:pt x="319046" y="2577827"/>
                    </a:lnTo>
                    <a:lnTo>
                      <a:pt x="319046" y="2577827"/>
                    </a:lnTo>
                    <a:lnTo>
                      <a:pt x="330077" y="2577721"/>
                    </a:lnTo>
                    <a:lnTo>
                      <a:pt x="330077" y="2577721"/>
                    </a:lnTo>
                    <a:lnTo>
                      <a:pt x="330077" y="2577721"/>
                    </a:lnTo>
                    <a:lnTo>
                      <a:pt x="341002" y="2577721"/>
                    </a:lnTo>
                    <a:lnTo>
                      <a:pt x="341002" y="2577721"/>
                    </a:lnTo>
                    <a:lnTo>
                      <a:pt x="341002" y="2577721"/>
                    </a:lnTo>
                    <a:lnTo>
                      <a:pt x="352033" y="2577721"/>
                    </a:lnTo>
                    <a:lnTo>
                      <a:pt x="352033" y="2577721"/>
                    </a:lnTo>
                    <a:lnTo>
                      <a:pt x="352033" y="2577721"/>
                    </a:lnTo>
                    <a:lnTo>
                      <a:pt x="363064" y="2577721"/>
                    </a:lnTo>
                    <a:lnTo>
                      <a:pt x="363064" y="2577721"/>
                    </a:lnTo>
                    <a:lnTo>
                      <a:pt x="363064" y="2577721"/>
                    </a:lnTo>
                    <a:lnTo>
                      <a:pt x="374095" y="2577721"/>
                    </a:lnTo>
                    <a:lnTo>
                      <a:pt x="374095" y="2577721"/>
                    </a:lnTo>
                    <a:lnTo>
                      <a:pt x="374095" y="2577721"/>
                    </a:lnTo>
                    <a:lnTo>
                      <a:pt x="385019" y="2577721"/>
                    </a:lnTo>
                    <a:lnTo>
                      <a:pt x="385019" y="2577721"/>
                    </a:lnTo>
                    <a:lnTo>
                      <a:pt x="385019" y="2577721"/>
                    </a:lnTo>
                    <a:lnTo>
                      <a:pt x="396050" y="2577721"/>
                    </a:lnTo>
                    <a:lnTo>
                      <a:pt x="396050" y="2577721"/>
                    </a:lnTo>
                    <a:lnTo>
                      <a:pt x="396050" y="2577721"/>
                    </a:lnTo>
                    <a:lnTo>
                      <a:pt x="407081" y="2577721"/>
                    </a:lnTo>
                    <a:lnTo>
                      <a:pt x="407081" y="2577721"/>
                    </a:lnTo>
                    <a:lnTo>
                      <a:pt x="407081" y="2577721"/>
                    </a:lnTo>
                    <a:lnTo>
                      <a:pt x="418006" y="2577721"/>
                    </a:lnTo>
                    <a:lnTo>
                      <a:pt x="418006" y="2577721"/>
                    </a:lnTo>
                    <a:lnTo>
                      <a:pt x="418006" y="2577721"/>
                    </a:lnTo>
                    <a:lnTo>
                      <a:pt x="429037" y="2577721"/>
                    </a:lnTo>
                    <a:lnTo>
                      <a:pt x="429037" y="2577721"/>
                    </a:lnTo>
                    <a:lnTo>
                      <a:pt x="429037" y="2577721"/>
                    </a:lnTo>
                    <a:lnTo>
                      <a:pt x="440068" y="2577721"/>
                    </a:lnTo>
                    <a:lnTo>
                      <a:pt x="440068" y="2577721"/>
                    </a:lnTo>
                    <a:lnTo>
                      <a:pt x="440068" y="2577721"/>
                    </a:lnTo>
                    <a:lnTo>
                      <a:pt x="451098" y="2577721"/>
                    </a:lnTo>
                    <a:lnTo>
                      <a:pt x="451098" y="2577721"/>
                    </a:lnTo>
                    <a:lnTo>
                      <a:pt x="451098" y="2577721"/>
                    </a:lnTo>
                    <a:lnTo>
                      <a:pt x="462023" y="2577721"/>
                    </a:lnTo>
                    <a:lnTo>
                      <a:pt x="462023" y="2577721"/>
                    </a:lnTo>
                    <a:lnTo>
                      <a:pt x="462023" y="2577721"/>
                    </a:lnTo>
                    <a:lnTo>
                      <a:pt x="473054" y="2577721"/>
                    </a:lnTo>
                    <a:lnTo>
                      <a:pt x="473054" y="2577721"/>
                    </a:lnTo>
                    <a:lnTo>
                      <a:pt x="473054" y="2577721"/>
                    </a:lnTo>
                    <a:lnTo>
                      <a:pt x="484085" y="2577721"/>
                    </a:lnTo>
                    <a:lnTo>
                      <a:pt x="484085" y="2577721"/>
                    </a:lnTo>
                    <a:lnTo>
                      <a:pt x="484085" y="2577721"/>
                    </a:lnTo>
                    <a:lnTo>
                      <a:pt x="495116" y="2577721"/>
                    </a:lnTo>
                    <a:lnTo>
                      <a:pt x="495116" y="2577721"/>
                    </a:lnTo>
                    <a:lnTo>
                      <a:pt x="495116" y="2577721"/>
                    </a:lnTo>
                    <a:lnTo>
                      <a:pt x="506041" y="2577721"/>
                    </a:lnTo>
                    <a:lnTo>
                      <a:pt x="506041" y="2577721"/>
                    </a:lnTo>
                    <a:lnTo>
                      <a:pt x="506041" y="2577721"/>
                    </a:lnTo>
                    <a:lnTo>
                      <a:pt x="517071" y="2577721"/>
                    </a:lnTo>
                    <a:lnTo>
                      <a:pt x="517071" y="2577721"/>
                    </a:lnTo>
                    <a:lnTo>
                      <a:pt x="517071" y="2577721"/>
                    </a:lnTo>
                    <a:lnTo>
                      <a:pt x="528102" y="2577721"/>
                    </a:lnTo>
                    <a:lnTo>
                      <a:pt x="528102" y="2577721"/>
                    </a:lnTo>
                    <a:lnTo>
                      <a:pt x="528102" y="2577721"/>
                    </a:lnTo>
                    <a:lnTo>
                      <a:pt x="539133" y="2577721"/>
                    </a:lnTo>
                    <a:lnTo>
                      <a:pt x="539133" y="2577721"/>
                    </a:lnTo>
                    <a:lnTo>
                      <a:pt x="539133" y="2577721"/>
                    </a:lnTo>
                    <a:lnTo>
                      <a:pt x="550058" y="2577721"/>
                    </a:lnTo>
                    <a:lnTo>
                      <a:pt x="550058" y="2577721"/>
                    </a:lnTo>
                    <a:lnTo>
                      <a:pt x="550058" y="2577721"/>
                    </a:lnTo>
                    <a:lnTo>
                      <a:pt x="561089" y="2577721"/>
                    </a:lnTo>
                    <a:lnTo>
                      <a:pt x="561089" y="2577721"/>
                    </a:lnTo>
                    <a:lnTo>
                      <a:pt x="561089" y="2577721"/>
                    </a:lnTo>
                    <a:lnTo>
                      <a:pt x="572120" y="2577721"/>
                    </a:lnTo>
                    <a:lnTo>
                      <a:pt x="572120" y="2577721"/>
                    </a:lnTo>
                    <a:lnTo>
                      <a:pt x="572120" y="2577721"/>
                    </a:lnTo>
                    <a:lnTo>
                      <a:pt x="583045" y="2577721"/>
                    </a:lnTo>
                    <a:lnTo>
                      <a:pt x="583045" y="2577721"/>
                    </a:lnTo>
                    <a:lnTo>
                      <a:pt x="583045" y="2577721"/>
                    </a:lnTo>
                    <a:lnTo>
                      <a:pt x="594075" y="2577721"/>
                    </a:lnTo>
                    <a:lnTo>
                      <a:pt x="594075" y="2577721"/>
                    </a:lnTo>
                    <a:lnTo>
                      <a:pt x="594075" y="2577721"/>
                    </a:lnTo>
                    <a:lnTo>
                      <a:pt x="605106" y="2577614"/>
                    </a:lnTo>
                    <a:lnTo>
                      <a:pt x="605106" y="2577614"/>
                    </a:lnTo>
                    <a:lnTo>
                      <a:pt x="605106" y="2577614"/>
                    </a:lnTo>
                    <a:lnTo>
                      <a:pt x="616137" y="2577614"/>
                    </a:lnTo>
                    <a:lnTo>
                      <a:pt x="616137" y="2577614"/>
                    </a:lnTo>
                    <a:lnTo>
                      <a:pt x="616137" y="2577614"/>
                    </a:lnTo>
                    <a:lnTo>
                      <a:pt x="627062" y="2577614"/>
                    </a:lnTo>
                    <a:lnTo>
                      <a:pt x="627062" y="2577614"/>
                    </a:lnTo>
                    <a:lnTo>
                      <a:pt x="627062" y="2577614"/>
                    </a:lnTo>
                    <a:lnTo>
                      <a:pt x="638093" y="2577614"/>
                    </a:lnTo>
                    <a:lnTo>
                      <a:pt x="638093" y="2577614"/>
                    </a:lnTo>
                    <a:lnTo>
                      <a:pt x="638093" y="2577614"/>
                    </a:lnTo>
                    <a:lnTo>
                      <a:pt x="649124" y="2577614"/>
                    </a:lnTo>
                    <a:lnTo>
                      <a:pt x="649124" y="2577614"/>
                    </a:lnTo>
                    <a:lnTo>
                      <a:pt x="649124" y="2577614"/>
                    </a:lnTo>
                    <a:lnTo>
                      <a:pt x="660154" y="2577614"/>
                    </a:lnTo>
                    <a:lnTo>
                      <a:pt x="660154" y="2577614"/>
                    </a:lnTo>
                    <a:lnTo>
                      <a:pt x="660154" y="2577614"/>
                    </a:lnTo>
                    <a:lnTo>
                      <a:pt x="671079" y="2577614"/>
                    </a:lnTo>
                    <a:lnTo>
                      <a:pt x="671079" y="2577614"/>
                    </a:lnTo>
                    <a:lnTo>
                      <a:pt x="671079" y="2577614"/>
                    </a:lnTo>
                    <a:lnTo>
                      <a:pt x="682110" y="2577614"/>
                    </a:lnTo>
                    <a:lnTo>
                      <a:pt x="682110" y="2577614"/>
                    </a:lnTo>
                    <a:lnTo>
                      <a:pt x="682110" y="2577614"/>
                    </a:lnTo>
                    <a:lnTo>
                      <a:pt x="693141" y="2577614"/>
                    </a:lnTo>
                    <a:lnTo>
                      <a:pt x="693141" y="2577614"/>
                    </a:lnTo>
                    <a:lnTo>
                      <a:pt x="693141" y="2577614"/>
                    </a:lnTo>
                    <a:lnTo>
                      <a:pt x="704172" y="2577614"/>
                    </a:lnTo>
                    <a:lnTo>
                      <a:pt x="704172" y="2577614"/>
                    </a:lnTo>
                    <a:lnTo>
                      <a:pt x="704172" y="2577614"/>
                    </a:lnTo>
                    <a:lnTo>
                      <a:pt x="715097" y="2577614"/>
                    </a:lnTo>
                    <a:lnTo>
                      <a:pt x="715097" y="2577614"/>
                    </a:lnTo>
                    <a:lnTo>
                      <a:pt x="715097" y="2577614"/>
                    </a:lnTo>
                    <a:lnTo>
                      <a:pt x="726128" y="2577508"/>
                    </a:lnTo>
                    <a:lnTo>
                      <a:pt x="726128" y="2577508"/>
                    </a:lnTo>
                    <a:lnTo>
                      <a:pt x="726128" y="2577508"/>
                    </a:lnTo>
                    <a:lnTo>
                      <a:pt x="737158" y="2577508"/>
                    </a:lnTo>
                    <a:lnTo>
                      <a:pt x="737158" y="2577508"/>
                    </a:lnTo>
                    <a:lnTo>
                      <a:pt x="737158" y="2577508"/>
                    </a:lnTo>
                    <a:lnTo>
                      <a:pt x="748083" y="2577508"/>
                    </a:lnTo>
                    <a:lnTo>
                      <a:pt x="748083" y="2577508"/>
                    </a:lnTo>
                    <a:lnTo>
                      <a:pt x="748083" y="2577508"/>
                    </a:lnTo>
                    <a:lnTo>
                      <a:pt x="759114" y="2577508"/>
                    </a:lnTo>
                    <a:lnTo>
                      <a:pt x="759114" y="2577508"/>
                    </a:lnTo>
                    <a:lnTo>
                      <a:pt x="759114" y="2577508"/>
                    </a:lnTo>
                    <a:lnTo>
                      <a:pt x="770145" y="2577508"/>
                    </a:lnTo>
                    <a:lnTo>
                      <a:pt x="770145" y="2577508"/>
                    </a:lnTo>
                    <a:lnTo>
                      <a:pt x="770145" y="2577508"/>
                    </a:lnTo>
                    <a:lnTo>
                      <a:pt x="781176" y="2577508"/>
                    </a:lnTo>
                    <a:lnTo>
                      <a:pt x="781176" y="2577508"/>
                    </a:lnTo>
                    <a:lnTo>
                      <a:pt x="781176" y="2577508"/>
                    </a:lnTo>
                    <a:lnTo>
                      <a:pt x="792101" y="2577508"/>
                    </a:lnTo>
                    <a:lnTo>
                      <a:pt x="792101" y="2577508"/>
                    </a:lnTo>
                    <a:lnTo>
                      <a:pt x="792101" y="2577508"/>
                    </a:lnTo>
                    <a:lnTo>
                      <a:pt x="803131" y="2577403"/>
                    </a:lnTo>
                    <a:lnTo>
                      <a:pt x="803131" y="2577403"/>
                    </a:lnTo>
                    <a:lnTo>
                      <a:pt x="803131" y="2577403"/>
                    </a:lnTo>
                    <a:lnTo>
                      <a:pt x="814162" y="2577403"/>
                    </a:lnTo>
                    <a:lnTo>
                      <a:pt x="814162" y="2577403"/>
                    </a:lnTo>
                    <a:lnTo>
                      <a:pt x="814162" y="2577403"/>
                    </a:lnTo>
                    <a:lnTo>
                      <a:pt x="825193" y="2577403"/>
                    </a:lnTo>
                    <a:lnTo>
                      <a:pt x="825193" y="2577403"/>
                    </a:lnTo>
                    <a:lnTo>
                      <a:pt x="825193" y="2577403"/>
                    </a:lnTo>
                    <a:lnTo>
                      <a:pt x="836118" y="2577403"/>
                    </a:lnTo>
                    <a:lnTo>
                      <a:pt x="836118" y="2577403"/>
                    </a:lnTo>
                    <a:lnTo>
                      <a:pt x="836118" y="2577403"/>
                    </a:lnTo>
                    <a:lnTo>
                      <a:pt x="847149" y="2577403"/>
                    </a:lnTo>
                    <a:lnTo>
                      <a:pt x="847149" y="2577403"/>
                    </a:lnTo>
                    <a:lnTo>
                      <a:pt x="847149" y="2577403"/>
                    </a:lnTo>
                    <a:lnTo>
                      <a:pt x="858180" y="2577296"/>
                    </a:lnTo>
                    <a:lnTo>
                      <a:pt x="858180" y="2577296"/>
                    </a:lnTo>
                    <a:lnTo>
                      <a:pt x="858180" y="2577296"/>
                    </a:lnTo>
                    <a:lnTo>
                      <a:pt x="869210" y="2577296"/>
                    </a:lnTo>
                    <a:lnTo>
                      <a:pt x="869210" y="2577296"/>
                    </a:lnTo>
                    <a:lnTo>
                      <a:pt x="869210" y="2577296"/>
                    </a:lnTo>
                    <a:lnTo>
                      <a:pt x="880135" y="2577296"/>
                    </a:lnTo>
                    <a:lnTo>
                      <a:pt x="880135" y="2577296"/>
                    </a:lnTo>
                    <a:lnTo>
                      <a:pt x="880135" y="2577296"/>
                    </a:lnTo>
                    <a:lnTo>
                      <a:pt x="891166" y="2577296"/>
                    </a:lnTo>
                    <a:lnTo>
                      <a:pt x="891166" y="2577296"/>
                    </a:lnTo>
                    <a:lnTo>
                      <a:pt x="891166" y="2577296"/>
                    </a:lnTo>
                    <a:lnTo>
                      <a:pt x="902197" y="2577190"/>
                    </a:lnTo>
                    <a:lnTo>
                      <a:pt x="902197" y="2577190"/>
                    </a:lnTo>
                    <a:lnTo>
                      <a:pt x="902197" y="2577190"/>
                    </a:lnTo>
                    <a:lnTo>
                      <a:pt x="913228" y="2577190"/>
                    </a:lnTo>
                    <a:lnTo>
                      <a:pt x="913228" y="2577190"/>
                    </a:lnTo>
                    <a:lnTo>
                      <a:pt x="913228" y="2577190"/>
                    </a:lnTo>
                    <a:lnTo>
                      <a:pt x="924153" y="2577190"/>
                    </a:lnTo>
                    <a:lnTo>
                      <a:pt x="924153" y="2577190"/>
                    </a:lnTo>
                    <a:lnTo>
                      <a:pt x="924153" y="2577190"/>
                    </a:lnTo>
                    <a:lnTo>
                      <a:pt x="935183" y="2577084"/>
                    </a:lnTo>
                    <a:lnTo>
                      <a:pt x="935183" y="2577084"/>
                    </a:lnTo>
                    <a:lnTo>
                      <a:pt x="935183" y="2577084"/>
                    </a:lnTo>
                    <a:lnTo>
                      <a:pt x="946214" y="2577084"/>
                    </a:lnTo>
                    <a:lnTo>
                      <a:pt x="946214" y="2577084"/>
                    </a:lnTo>
                    <a:lnTo>
                      <a:pt x="946214" y="2577084"/>
                    </a:lnTo>
                    <a:lnTo>
                      <a:pt x="957139" y="2577084"/>
                    </a:lnTo>
                    <a:lnTo>
                      <a:pt x="957139" y="2577084"/>
                    </a:lnTo>
                    <a:lnTo>
                      <a:pt x="957139" y="2577084"/>
                    </a:lnTo>
                    <a:lnTo>
                      <a:pt x="968170" y="2576978"/>
                    </a:lnTo>
                    <a:lnTo>
                      <a:pt x="968170" y="2576978"/>
                    </a:lnTo>
                    <a:lnTo>
                      <a:pt x="968170" y="2576978"/>
                    </a:lnTo>
                    <a:lnTo>
                      <a:pt x="979201" y="2576978"/>
                    </a:lnTo>
                    <a:lnTo>
                      <a:pt x="979201" y="2576978"/>
                    </a:lnTo>
                    <a:lnTo>
                      <a:pt x="979201" y="2576978"/>
                    </a:lnTo>
                    <a:lnTo>
                      <a:pt x="990232" y="2576978"/>
                    </a:lnTo>
                    <a:lnTo>
                      <a:pt x="990232" y="2576978"/>
                    </a:lnTo>
                    <a:lnTo>
                      <a:pt x="990232" y="2576978"/>
                    </a:lnTo>
                    <a:lnTo>
                      <a:pt x="1001156" y="2576872"/>
                    </a:lnTo>
                    <a:lnTo>
                      <a:pt x="1001156" y="2576872"/>
                    </a:lnTo>
                    <a:lnTo>
                      <a:pt x="1001156" y="2576872"/>
                    </a:lnTo>
                    <a:lnTo>
                      <a:pt x="1012187" y="2576872"/>
                    </a:lnTo>
                    <a:lnTo>
                      <a:pt x="1012187" y="2576872"/>
                    </a:lnTo>
                    <a:lnTo>
                      <a:pt x="1012187" y="2576872"/>
                    </a:lnTo>
                    <a:lnTo>
                      <a:pt x="1023218" y="2576766"/>
                    </a:lnTo>
                    <a:lnTo>
                      <a:pt x="1023218" y="2576766"/>
                    </a:lnTo>
                    <a:lnTo>
                      <a:pt x="1023218" y="2576766"/>
                    </a:lnTo>
                    <a:lnTo>
                      <a:pt x="1034249" y="2576766"/>
                    </a:lnTo>
                    <a:lnTo>
                      <a:pt x="1034249" y="2576766"/>
                    </a:lnTo>
                    <a:lnTo>
                      <a:pt x="1034249" y="2576766"/>
                    </a:lnTo>
                    <a:lnTo>
                      <a:pt x="1045174" y="2576660"/>
                    </a:lnTo>
                    <a:lnTo>
                      <a:pt x="1045174" y="2576660"/>
                    </a:lnTo>
                    <a:lnTo>
                      <a:pt x="1045174" y="2576660"/>
                    </a:lnTo>
                    <a:lnTo>
                      <a:pt x="1056205" y="2576660"/>
                    </a:lnTo>
                    <a:lnTo>
                      <a:pt x="1056205" y="2576660"/>
                    </a:lnTo>
                    <a:lnTo>
                      <a:pt x="1056205" y="2576660"/>
                    </a:lnTo>
                    <a:lnTo>
                      <a:pt x="1067235" y="2576554"/>
                    </a:lnTo>
                    <a:lnTo>
                      <a:pt x="1067235" y="2576554"/>
                    </a:lnTo>
                    <a:lnTo>
                      <a:pt x="1067235" y="2576554"/>
                    </a:lnTo>
                    <a:lnTo>
                      <a:pt x="1078266" y="2576554"/>
                    </a:lnTo>
                    <a:lnTo>
                      <a:pt x="1078266" y="2576554"/>
                    </a:lnTo>
                    <a:lnTo>
                      <a:pt x="1078266" y="2576554"/>
                    </a:lnTo>
                    <a:lnTo>
                      <a:pt x="1089191" y="2576448"/>
                    </a:lnTo>
                    <a:lnTo>
                      <a:pt x="1089191" y="2576448"/>
                    </a:lnTo>
                    <a:lnTo>
                      <a:pt x="1089191" y="2576448"/>
                    </a:lnTo>
                    <a:lnTo>
                      <a:pt x="1100222" y="2576342"/>
                    </a:lnTo>
                    <a:lnTo>
                      <a:pt x="1100222" y="2576342"/>
                    </a:lnTo>
                    <a:lnTo>
                      <a:pt x="1100222" y="2576342"/>
                    </a:lnTo>
                    <a:lnTo>
                      <a:pt x="1111253" y="2576342"/>
                    </a:lnTo>
                    <a:lnTo>
                      <a:pt x="1111253" y="2576342"/>
                    </a:lnTo>
                    <a:lnTo>
                      <a:pt x="1111253" y="2576342"/>
                    </a:lnTo>
                    <a:lnTo>
                      <a:pt x="1122178" y="2576235"/>
                    </a:lnTo>
                    <a:lnTo>
                      <a:pt x="1122178" y="2576235"/>
                    </a:lnTo>
                    <a:lnTo>
                      <a:pt x="1122178" y="2576235"/>
                    </a:lnTo>
                    <a:lnTo>
                      <a:pt x="1133209" y="2576130"/>
                    </a:lnTo>
                    <a:lnTo>
                      <a:pt x="1133209" y="2576130"/>
                    </a:lnTo>
                    <a:lnTo>
                      <a:pt x="1133209" y="2576130"/>
                    </a:lnTo>
                    <a:lnTo>
                      <a:pt x="1144239" y="2576024"/>
                    </a:lnTo>
                    <a:lnTo>
                      <a:pt x="1144239" y="2576024"/>
                    </a:lnTo>
                    <a:lnTo>
                      <a:pt x="1144239" y="2576024"/>
                    </a:lnTo>
                    <a:lnTo>
                      <a:pt x="1155270" y="2575918"/>
                    </a:lnTo>
                    <a:lnTo>
                      <a:pt x="1155270" y="2575918"/>
                    </a:lnTo>
                    <a:lnTo>
                      <a:pt x="1155270" y="2575918"/>
                    </a:lnTo>
                    <a:lnTo>
                      <a:pt x="1166195" y="2575918"/>
                    </a:lnTo>
                    <a:lnTo>
                      <a:pt x="1166195" y="2575918"/>
                    </a:lnTo>
                    <a:lnTo>
                      <a:pt x="1166195" y="2575918"/>
                    </a:lnTo>
                    <a:lnTo>
                      <a:pt x="1177226" y="2575811"/>
                    </a:lnTo>
                    <a:lnTo>
                      <a:pt x="1177226" y="2575811"/>
                    </a:lnTo>
                    <a:lnTo>
                      <a:pt x="1177226" y="2575811"/>
                    </a:lnTo>
                    <a:lnTo>
                      <a:pt x="1188257" y="2575705"/>
                    </a:lnTo>
                    <a:lnTo>
                      <a:pt x="1188257" y="2575705"/>
                    </a:lnTo>
                    <a:lnTo>
                      <a:pt x="1188257" y="2575705"/>
                    </a:lnTo>
                    <a:lnTo>
                      <a:pt x="1199288" y="2575599"/>
                    </a:lnTo>
                    <a:lnTo>
                      <a:pt x="1199288" y="2575599"/>
                    </a:lnTo>
                    <a:lnTo>
                      <a:pt x="1199288" y="2575599"/>
                    </a:lnTo>
                    <a:lnTo>
                      <a:pt x="1210212" y="2575387"/>
                    </a:lnTo>
                    <a:lnTo>
                      <a:pt x="1210212" y="2575387"/>
                    </a:lnTo>
                    <a:lnTo>
                      <a:pt x="1210212" y="2575387"/>
                    </a:lnTo>
                    <a:lnTo>
                      <a:pt x="1221243" y="2575281"/>
                    </a:lnTo>
                    <a:lnTo>
                      <a:pt x="1221243" y="2575281"/>
                    </a:lnTo>
                    <a:lnTo>
                      <a:pt x="1221243" y="2575281"/>
                    </a:lnTo>
                    <a:lnTo>
                      <a:pt x="1232274" y="2575175"/>
                    </a:lnTo>
                    <a:lnTo>
                      <a:pt x="1232274" y="2575175"/>
                    </a:lnTo>
                    <a:lnTo>
                      <a:pt x="1232274" y="2575175"/>
                    </a:lnTo>
                    <a:lnTo>
                      <a:pt x="1243305" y="2575069"/>
                    </a:lnTo>
                    <a:lnTo>
                      <a:pt x="1243305" y="2575069"/>
                    </a:lnTo>
                    <a:lnTo>
                      <a:pt x="1243305" y="2575069"/>
                    </a:lnTo>
                    <a:lnTo>
                      <a:pt x="1254230" y="2574963"/>
                    </a:lnTo>
                    <a:lnTo>
                      <a:pt x="1254230" y="2574963"/>
                    </a:lnTo>
                    <a:lnTo>
                      <a:pt x="1254230" y="2574963"/>
                    </a:lnTo>
                    <a:lnTo>
                      <a:pt x="1265261" y="2574751"/>
                    </a:lnTo>
                    <a:lnTo>
                      <a:pt x="1265261" y="2574751"/>
                    </a:lnTo>
                    <a:lnTo>
                      <a:pt x="1265261" y="2574751"/>
                    </a:lnTo>
                    <a:lnTo>
                      <a:pt x="1276292" y="2574645"/>
                    </a:lnTo>
                    <a:lnTo>
                      <a:pt x="1276292" y="2574645"/>
                    </a:lnTo>
                    <a:lnTo>
                      <a:pt x="1276292" y="2574645"/>
                    </a:lnTo>
                    <a:lnTo>
                      <a:pt x="1287216" y="2574432"/>
                    </a:lnTo>
                    <a:lnTo>
                      <a:pt x="1287216" y="2574432"/>
                    </a:lnTo>
                    <a:lnTo>
                      <a:pt x="1287216" y="2574432"/>
                    </a:lnTo>
                    <a:lnTo>
                      <a:pt x="1298247" y="2574220"/>
                    </a:lnTo>
                    <a:lnTo>
                      <a:pt x="1298247" y="2574220"/>
                    </a:lnTo>
                    <a:lnTo>
                      <a:pt x="1298247" y="2574220"/>
                    </a:lnTo>
                    <a:lnTo>
                      <a:pt x="1309278" y="2574115"/>
                    </a:lnTo>
                    <a:lnTo>
                      <a:pt x="1309278" y="2574115"/>
                    </a:lnTo>
                    <a:lnTo>
                      <a:pt x="1309278" y="2574115"/>
                    </a:lnTo>
                    <a:lnTo>
                      <a:pt x="1320309" y="2573902"/>
                    </a:lnTo>
                    <a:lnTo>
                      <a:pt x="1320309" y="2573902"/>
                    </a:lnTo>
                    <a:lnTo>
                      <a:pt x="1320309" y="2573902"/>
                    </a:lnTo>
                    <a:lnTo>
                      <a:pt x="1331234" y="2573690"/>
                    </a:lnTo>
                    <a:lnTo>
                      <a:pt x="1331234" y="2573690"/>
                    </a:lnTo>
                    <a:lnTo>
                      <a:pt x="1331234" y="2573690"/>
                    </a:lnTo>
                    <a:lnTo>
                      <a:pt x="1342265" y="2573478"/>
                    </a:lnTo>
                    <a:lnTo>
                      <a:pt x="1342265" y="2573478"/>
                    </a:lnTo>
                    <a:lnTo>
                      <a:pt x="1342265" y="2573478"/>
                    </a:lnTo>
                    <a:lnTo>
                      <a:pt x="1353295" y="2573266"/>
                    </a:lnTo>
                    <a:lnTo>
                      <a:pt x="1353295" y="2573266"/>
                    </a:lnTo>
                    <a:lnTo>
                      <a:pt x="1353295" y="2573266"/>
                    </a:lnTo>
                    <a:lnTo>
                      <a:pt x="1364326" y="2573054"/>
                    </a:lnTo>
                    <a:lnTo>
                      <a:pt x="1364326" y="2573054"/>
                    </a:lnTo>
                    <a:lnTo>
                      <a:pt x="1364326" y="2573054"/>
                    </a:lnTo>
                    <a:lnTo>
                      <a:pt x="1375251" y="2572736"/>
                    </a:lnTo>
                    <a:lnTo>
                      <a:pt x="1375251" y="2572736"/>
                    </a:lnTo>
                    <a:lnTo>
                      <a:pt x="1375251" y="2572736"/>
                    </a:lnTo>
                    <a:lnTo>
                      <a:pt x="1386282" y="2572523"/>
                    </a:lnTo>
                    <a:lnTo>
                      <a:pt x="1386282" y="2572523"/>
                    </a:lnTo>
                    <a:lnTo>
                      <a:pt x="1386282" y="2572523"/>
                    </a:lnTo>
                    <a:lnTo>
                      <a:pt x="1397313" y="2572205"/>
                    </a:lnTo>
                    <a:lnTo>
                      <a:pt x="1397313" y="2572205"/>
                    </a:lnTo>
                    <a:lnTo>
                      <a:pt x="1397313" y="2572205"/>
                    </a:lnTo>
                    <a:lnTo>
                      <a:pt x="1408344" y="2571993"/>
                    </a:lnTo>
                    <a:lnTo>
                      <a:pt x="1408344" y="2571993"/>
                    </a:lnTo>
                    <a:lnTo>
                      <a:pt x="1408344" y="2571993"/>
                    </a:lnTo>
                    <a:lnTo>
                      <a:pt x="1419268" y="2571675"/>
                    </a:lnTo>
                    <a:lnTo>
                      <a:pt x="1419268" y="2571675"/>
                    </a:lnTo>
                    <a:lnTo>
                      <a:pt x="1419268" y="2571675"/>
                    </a:lnTo>
                    <a:lnTo>
                      <a:pt x="1430299" y="2571357"/>
                    </a:lnTo>
                    <a:lnTo>
                      <a:pt x="1430299" y="2571357"/>
                    </a:lnTo>
                    <a:lnTo>
                      <a:pt x="1430299" y="2571357"/>
                    </a:lnTo>
                    <a:lnTo>
                      <a:pt x="1441330" y="2571038"/>
                    </a:lnTo>
                    <a:lnTo>
                      <a:pt x="1441330" y="2571038"/>
                    </a:lnTo>
                    <a:lnTo>
                      <a:pt x="1441330" y="2571038"/>
                    </a:lnTo>
                    <a:lnTo>
                      <a:pt x="1452361" y="2570720"/>
                    </a:lnTo>
                    <a:lnTo>
                      <a:pt x="1452361" y="2570720"/>
                    </a:lnTo>
                    <a:lnTo>
                      <a:pt x="1452361" y="2570720"/>
                    </a:lnTo>
                    <a:lnTo>
                      <a:pt x="1463286" y="2570296"/>
                    </a:lnTo>
                    <a:lnTo>
                      <a:pt x="1463286" y="2570296"/>
                    </a:lnTo>
                    <a:lnTo>
                      <a:pt x="1463286" y="2570296"/>
                    </a:lnTo>
                    <a:lnTo>
                      <a:pt x="1474317" y="2569978"/>
                    </a:lnTo>
                    <a:lnTo>
                      <a:pt x="1474317" y="2569978"/>
                    </a:lnTo>
                    <a:lnTo>
                      <a:pt x="1474317" y="2569978"/>
                    </a:lnTo>
                    <a:lnTo>
                      <a:pt x="1485347" y="2569553"/>
                    </a:lnTo>
                    <a:lnTo>
                      <a:pt x="1485347" y="2569553"/>
                    </a:lnTo>
                    <a:lnTo>
                      <a:pt x="1485347" y="2569553"/>
                    </a:lnTo>
                    <a:lnTo>
                      <a:pt x="1496272" y="2569129"/>
                    </a:lnTo>
                    <a:lnTo>
                      <a:pt x="1496272" y="2569129"/>
                    </a:lnTo>
                    <a:lnTo>
                      <a:pt x="1496272" y="2569129"/>
                    </a:lnTo>
                    <a:lnTo>
                      <a:pt x="1507303" y="2568705"/>
                    </a:lnTo>
                    <a:lnTo>
                      <a:pt x="1507303" y="2568705"/>
                    </a:lnTo>
                    <a:lnTo>
                      <a:pt x="1507303" y="2568705"/>
                    </a:lnTo>
                    <a:lnTo>
                      <a:pt x="1518334" y="2568175"/>
                    </a:lnTo>
                    <a:lnTo>
                      <a:pt x="1518334" y="2568175"/>
                    </a:lnTo>
                    <a:lnTo>
                      <a:pt x="1518334" y="2568175"/>
                    </a:lnTo>
                    <a:lnTo>
                      <a:pt x="1529365" y="2567644"/>
                    </a:lnTo>
                    <a:lnTo>
                      <a:pt x="1529365" y="2567644"/>
                    </a:lnTo>
                    <a:lnTo>
                      <a:pt x="1529365" y="2567644"/>
                    </a:lnTo>
                    <a:lnTo>
                      <a:pt x="1540290" y="2567220"/>
                    </a:lnTo>
                    <a:lnTo>
                      <a:pt x="1540290" y="2567220"/>
                    </a:lnTo>
                    <a:lnTo>
                      <a:pt x="1540290" y="2567220"/>
                    </a:lnTo>
                    <a:lnTo>
                      <a:pt x="1551320" y="2566584"/>
                    </a:lnTo>
                    <a:lnTo>
                      <a:pt x="1551320" y="2566584"/>
                    </a:lnTo>
                    <a:lnTo>
                      <a:pt x="1551320" y="2566584"/>
                    </a:lnTo>
                    <a:lnTo>
                      <a:pt x="1562351" y="2566054"/>
                    </a:lnTo>
                    <a:lnTo>
                      <a:pt x="1562351" y="2566054"/>
                    </a:lnTo>
                    <a:lnTo>
                      <a:pt x="1562351" y="2566054"/>
                    </a:lnTo>
                    <a:lnTo>
                      <a:pt x="1573382" y="2565417"/>
                    </a:lnTo>
                    <a:lnTo>
                      <a:pt x="1573382" y="2565417"/>
                    </a:lnTo>
                    <a:lnTo>
                      <a:pt x="1573382" y="2565417"/>
                    </a:lnTo>
                    <a:lnTo>
                      <a:pt x="1584307" y="2564781"/>
                    </a:lnTo>
                    <a:lnTo>
                      <a:pt x="1584307" y="2564781"/>
                    </a:lnTo>
                    <a:lnTo>
                      <a:pt x="1584307" y="2564781"/>
                    </a:lnTo>
                    <a:lnTo>
                      <a:pt x="1595338" y="2564144"/>
                    </a:lnTo>
                    <a:lnTo>
                      <a:pt x="1595338" y="2564144"/>
                    </a:lnTo>
                    <a:lnTo>
                      <a:pt x="1595338" y="2564144"/>
                    </a:lnTo>
                    <a:lnTo>
                      <a:pt x="1606369" y="2563508"/>
                    </a:lnTo>
                    <a:lnTo>
                      <a:pt x="1606369" y="2563508"/>
                    </a:lnTo>
                    <a:lnTo>
                      <a:pt x="1606369" y="2563508"/>
                    </a:lnTo>
                    <a:lnTo>
                      <a:pt x="1617400" y="2562765"/>
                    </a:lnTo>
                    <a:lnTo>
                      <a:pt x="1617400" y="2562765"/>
                    </a:lnTo>
                    <a:lnTo>
                      <a:pt x="1617400" y="2562765"/>
                    </a:lnTo>
                    <a:lnTo>
                      <a:pt x="1628324" y="2561917"/>
                    </a:lnTo>
                    <a:lnTo>
                      <a:pt x="1628324" y="2561917"/>
                    </a:lnTo>
                    <a:lnTo>
                      <a:pt x="1628324" y="2561917"/>
                    </a:lnTo>
                    <a:lnTo>
                      <a:pt x="1639355" y="2561174"/>
                    </a:lnTo>
                    <a:lnTo>
                      <a:pt x="1639355" y="2561174"/>
                    </a:lnTo>
                    <a:lnTo>
                      <a:pt x="1639355" y="2561174"/>
                    </a:lnTo>
                    <a:lnTo>
                      <a:pt x="1650386" y="2560326"/>
                    </a:lnTo>
                    <a:lnTo>
                      <a:pt x="1650386" y="2560326"/>
                    </a:lnTo>
                    <a:lnTo>
                      <a:pt x="1650386" y="2560326"/>
                    </a:lnTo>
                    <a:lnTo>
                      <a:pt x="1661311" y="2559371"/>
                    </a:lnTo>
                    <a:lnTo>
                      <a:pt x="1661311" y="2559371"/>
                    </a:lnTo>
                    <a:lnTo>
                      <a:pt x="1661311" y="2559371"/>
                    </a:lnTo>
                    <a:lnTo>
                      <a:pt x="1672342" y="2558523"/>
                    </a:lnTo>
                    <a:lnTo>
                      <a:pt x="1672342" y="2558523"/>
                    </a:lnTo>
                    <a:lnTo>
                      <a:pt x="1672342" y="2558523"/>
                    </a:lnTo>
                    <a:lnTo>
                      <a:pt x="1683373" y="2557462"/>
                    </a:lnTo>
                    <a:lnTo>
                      <a:pt x="1683373" y="2557462"/>
                    </a:lnTo>
                    <a:lnTo>
                      <a:pt x="1683373" y="2557462"/>
                    </a:lnTo>
                    <a:lnTo>
                      <a:pt x="1694403" y="2556401"/>
                    </a:lnTo>
                    <a:lnTo>
                      <a:pt x="1694403" y="2556401"/>
                    </a:lnTo>
                    <a:lnTo>
                      <a:pt x="1694403" y="2556401"/>
                    </a:lnTo>
                    <a:lnTo>
                      <a:pt x="1705328" y="2555341"/>
                    </a:lnTo>
                    <a:lnTo>
                      <a:pt x="1705328" y="2555341"/>
                    </a:lnTo>
                    <a:lnTo>
                      <a:pt x="1705328" y="2555341"/>
                    </a:lnTo>
                    <a:lnTo>
                      <a:pt x="1716359" y="2554174"/>
                    </a:lnTo>
                    <a:lnTo>
                      <a:pt x="1716359" y="2554174"/>
                    </a:lnTo>
                    <a:lnTo>
                      <a:pt x="1716359" y="2554174"/>
                    </a:lnTo>
                    <a:lnTo>
                      <a:pt x="1727390" y="2553007"/>
                    </a:lnTo>
                    <a:lnTo>
                      <a:pt x="1727390" y="2553007"/>
                    </a:lnTo>
                    <a:lnTo>
                      <a:pt x="1727390" y="2553007"/>
                    </a:lnTo>
                    <a:lnTo>
                      <a:pt x="1738421" y="2551734"/>
                    </a:lnTo>
                    <a:lnTo>
                      <a:pt x="1738421" y="2551734"/>
                    </a:lnTo>
                    <a:lnTo>
                      <a:pt x="1738421" y="2551734"/>
                    </a:lnTo>
                    <a:lnTo>
                      <a:pt x="1749346" y="2550461"/>
                    </a:lnTo>
                    <a:lnTo>
                      <a:pt x="1749346" y="2550461"/>
                    </a:lnTo>
                    <a:lnTo>
                      <a:pt x="1749346" y="2550461"/>
                    </a:lnTo>
                    <a:lnTo>
                      <a:pt x="1760376" y="2549083"/>
                    </a:lnTo>
                    <a:lnTo>
                      <a:pt x="1760376" y="2549083"/>
                    </a:lnTo>
                    <a:lnTo>
                      <a:pt x="1760376" y="2549083"/>
                    </a:lnTo>
                    <a:lnTo>
                      <a:pt x="1771407" y="2547598"/>
                    </a:lnTo>
                    <a:lnTo>
                      <a:pt x="1771407" y="2547598"/>
                    </a:lnTo>
                    <a:lnTo>
                      <a:pt x="1771407" y="2547598"/>
                    </a:lnTo>
                    <a:lnTo>
                      <a:pt x="1782438" y="2546007"/>
                    </a:lnTo>
                    <a:lnTo>
                      <a:pt x="1782438" y="2546007"/>
                    </a:lnTo>
                    <a:lnTo>
                      <a:pt x="1782438" y="2546007"/>
                    </a:lnTo>
                    <a:lnTo>
                      <a:pt x="1793363" y="2544416"/>
                    </a:lnTo>
                    <a:lnTo>
                      <a:pt x="1793363" y="2544416"/>
                    </a:lnTo>
                    <a:lnTo>
                      <a:pt x="1793363" y="2544416"/>
                    </a:lnTo>
                    <a:lnTo>
                      <a:pt x="1804394" y="2542719"/>
                    </a:lnTo>
                    <a:lnTo>
                      <a:pt x="1804394" y="2542719"/>
                    </a:lnTo>
                    <a:lnTo>
                      <a:pt x="1804394" y="2542719"/>
                    </a:lnTo>
                    <a:lnTo>
                      <a:pt x="1815425" y="2540916"/>
                    </a:lnTo>
                    <a:lnTo>
                      <a:pt x="1815425" y="2540916"/>
                    </a:lnTo>
                    <a:lnTo>
                      <a:pt x="1815425" y="2540916"/>
                    </a:lnTo>
                    <a:lnTo>
                      <a:pt x="1826349" y="2539112"/>
                    </a:lnTo>
                    <a:lnTo>
                      <a:pt x="1826349" y="2539112"/>
                    </a:lnTo>
                    <a:lnTo>
                      <a:pt x="1826349" y="2539112"/>
                    </a:lnTo>
                    <a:lnTo>
                      <a:pt x="1837380" y="2537097"/>
                    </a:lnTo>
                    <a:lnTo>
                      <a:pt x="1837380" y="2537097"/>
                    </a:lnTo>
                    <a:lnTo>
                      <a:pt x="1837380" y="2537097"/>
                    </a:lnTo>
                    <a:lnTo>
                      <a:pt x="1848411" y="2535082"/>
                    </a:lnTo>
                    <a:lnTo>
                      <a:pt x="1848411" y="2535082"/>
                    </a:lnTo>
                    <a:lnTo>
                      <a:pt x="1848411" y="2535082"/>
                    </a:lnTo>
                    <a:lnTo>
                      <a:pt x="1859442" y="2532961"/>
                    </a:lnTo>
                    <a:lnTo>
                      <a:pt x="1859442" y="2532961"/>
                    </a:lnTo>
                    <a:lnTo>
                      <a:pt x="1859442" y="2532961"/>
                    </a:lnTo>
                    <a:lnTo>
                      <a:pt x="1870367" y="2530627"/>
                    </a:lnTo>
                    <a:lnTo>
                      <a:pt x="1870367" y="2530627"/>
                    </a:lnTo>
                    <a:lnTo>
                      <a:pt x="1870367" y="2530627"/>
                    </a:lnTo>
                    <a:lnTo>
                      <a:pt x="1881398" y="2528294"/>
                    </a:lnTo>
                    <a:lnTo>
                      <a:pt x="1881398" y="2528294"/>
                    </a:lnTo>
                    <a:lnTo>
                      <a:pt x="1881398" y="2528294"/>
                    </a:lnTo>
                    <a:lnTo>
                      <a:pt x="1892429" y="2525749"/>
                    </a:lnTo>
                    <a:lnTo>
                      <a:pt x="1892429" y="2525749"/>
                    </a:lnTo>
                    <a:lnTo>
                      <a:pt x="1892429" y="2525749"/>
                    </a:lnTo>
                    <a:lnTo>
                      <a:pt x="1903459" y="2523202"/>
                    </a:lnTo>
                    <a:lnTo>
                      <a:pt x="1903459" y="2523202"/>
                    </a:lnTo>
                    <a:lnTo>
                      <a:pt x="1903459" y="2523202"/>
                    </a:lnTo>
                    <a:lnTo>
                      <a:pt x="1914384" y="2520445"/>
                    </a:lnTo>
                    <a:lnTo>
                      <a:pt x="1914384" y="2520445"/>
                    </a:lnTo>
                    <a:lnTo>
                      <a:pt x="1914384" y="2520445"/>
                    </a:lnTo>
                    <a:lnTo>
                      <a:pt x="1925415" y="2517581"/>
                    </a:lnTo>
                    <a:lnTo>
                      <a:pt x="1925415" y="2517581"/>
                    </a:lnTo>
                    <a:lnTo>
                      <a:pt x="1925415" y="2517581"/>
                    </a:lnTo>
                    <a:lnTo>
                      <a:pt x="1936446" y="2514505"/>
                    </a:lnTo>
                    <a:lnTo>
                      <a:pt x="1936446" y="2514505"/>
                    </a:lnTo>
                    <a:lnTo>
                      <a:pt x="1936446" y="2514505"/>
                    </a:lnTo>
                    <a:lnTo>
                      <a:pt x="1947477" y="2511323"/>
                    </a:lnTo>
                    <a:lnTo>
                      <a:pt x="1947477" y="2511323"/>
                    </a:lnTo>
                    <a:lnTo>
                      <a:pt x="1947477" y="2511323"/>
                    </a:lnTo>
                    <a:lnTo>
                      <a:pt x="1958402" y="2508035"/>
                    </a:lnTo>
                    <a:lnTo>
                      <a:pt x="1958402" y="2508035"/>
                    </a:lnTo>
                    <a:lnTo>
                      <a:pt x="1958402" y="2508035"/>
                    </a:lnTo>
                    <a:lnTo>
                      <a:pt x="1969433" y="2504535"/>
                    </a:lnTo>
                    <a:lnTo>
                      <a:pt x="1969433" y="2504535"/>
                    </a:lnTo>
                    <a:lnTo>
                      <a:pt x="1969433" y="2504535"/>
                    </a:lnTo>
                    <a:lnTo>
                      <a:pt x="1980463" y="2500929"/>
                    </a:lnTo>
                    <a:lnTo>
                      <a:pt x="1980463" y="2500929"/>
                    </a:lnTo>
                    <a:lnTo>
                      <a:pt x="1980463" y="2500929"/>
                    </a:lnTo>
                    <a:lnTo>
                      <a:pt x="1991494" y="2497111"/>
                    </a:lnTo>
                    <a:lnTo>
                      <a:pt x="1991494" y="2497111"/>
                    </a:lnTo>
                    <a:lnTo>
                      <a:pt x="1991494" y="2497111"/>
                    </a:lnTo>
                    <a:lnTo>
                      <a:pt x="2002419" y="2493080"/>
                    </a:lnTo>
                    <a:lnTo>
                      <a:pt x="2002419" y="2493080"/>
                    </a:lnTo>
                    <a:lnTo>
                      <a:pt x="2002419" y="2493080"/>
                    </a:lnTo>
                    <a:lnTo>
                      <a:pt x="2013450" y="2488837"/>
                    </a:lnTo>
                    <a:lnTo>
                      <a:pt x="2013450" y="2488837"/>
                    </a:lnTo>
                    <a:lnTo>
                      <a:pt x="2013450" y="2488837"/>
                    </a:lnTo>
                    <a:lnTo>
                      <a:pt x="2024481" y="2484489"/>
                    </a:lnTo>
                    <a:lnTo>
                      <a:pt x="2024481" y="2484489"/>
                    </a:lnTo>
                    <a:lnTo>
                      <a:pt x="2024481" y="2484489"/>
                    </a:lnTo>
                    <a:lnTo>
                      <a:pt x="2035406" y="2479822"/>
                    </a:lnTo>
                    <a:lnTo>
                      <a:pt x="2035406" y="2479822"/>
                    </a:lnTo>
                    <a:lnTo>
                      <a:pt x="2035406" y="2479822"/>
                    </a:lnTo>
                    <a:lnTo>
                      <a:pt x="2046436" y="2475049"/>
                    </a:lnTo>
                    <a:lnTo>
                      <a:pt x="2046436" y="2475049"/>
                    </a:lnTo>
                    <a:lnTo>
                      <a:pt x="2046436" y="2475049"/>
                    </a:lnTo>
                    <a:lnTo>
                      <a:pt x="2057467" y="2469958"/>
                    </a:lnTo>
                    <a:lnTo>
                      <a:pt x="2057467" y="2469958"/>
                    </a:lnTo>
                    <a:lnTo>
                      <a:pt x="2057467" y="2469958"/>
                    </a:lnTo>
                    <a:lnTo>
                      <a:pt x="2068498" y="2464655"/>
                    </a:lnTo>
                    <a:lnTo>
                      <a:pt x="2068498" y="2464655"/>
                    </a:lnTo>
                    <a:lnTo>
                      <a:pt x="2068498" y="2464655"/>
                    </a:lnTo>
                    <a:lnTo>
                      <a:pt x="2079423" y="2459139"/>
                    </a:lnTo>
                    <a:lnTo>
                      <a:pt x="2079423" y="2459139"/>
                    </a:lnTo>
                    <a:lnTo>
                      <a:pt x="2079423" y="2459139"/>
                    </a:lnTo>
                    <a:lnTo>
                      <a:pt x="2090454" y="2453305"/>
                    </a:lnTo>
                    <a:lnTo>
                      <a:pt x="2090454" y="2453305"/>
                    </a:lnTo>
                    <a:lnTo>
                      <a:pt x="2090454" y="2453305"/>
                    </a:lnTo>
                    <a:lnTo>
                      <a:pt x="2101484" y="2447260"/>
                    </a:lnTo>
                    <a:lnTo>
                      <a:pt x="2101484" y="2447260"/>
                    </a:lnTo>
                    <a:lnTo>
                      <a:pt x="2101484" y="2447260"/>
                    </a:lnTo>
                    <a:lnTo>
                      <a:pt x="2112515" y="2440896"/>
                    </a:lnTo>
                    <a:lnTo>
                      <a:pt x="2112515" y="2440896"/>
                    </a:lnTo>
                    <a:lnTo>
                      <a:pt x="2112515" y="2440896"/>
                    </a:lnTo>
                    <a:lnTo>
                      <a:pt x="2123440" y="2434214"/>
                    </a:lnTo>
                    <a:lnTo>
                      <a:pt x="2123440" y="2434214"/>
                    </a:lnTo>
                    <a:lnTo>
                      <a:pt x="2123440" y="2434214"/>
                    </a:lnTo>
                    <a:lnTo>
                      <a:pt x="2134471" y="2427319"/>
                    </a:lnTo>
                    <a:lnTo>
                      <a:pt x="2134471" y="2427319"/>
                    </a:lnTo>
                    <a:lnTo>
                      <a:pt x="2134471" y="2427319"/>
                    </a:lnTo>
                    <a:lnTo>
                      <a:pt x="2145502" y="2420001"/>
                    </a:lnTo>
                    <a:lnTo>
                      <a:pt x="2145502" y="2420001"/>
                    </a:lnTo>
                    <a:lnTo>
                      <a:pt x="2145502" y="2420001"/>
                    </a:lnTo>
                    <a:lnTo>
                      <a:pt x="2156533" y="2412470"/>
                    </a:lnTo>
                    <a:lnTo>
                      <a:pt x="2156533" y="2412470"/>
                    </a:lnTo>
                    <a:lnTo>
                      <a:pt x="2156533" y="2412470"/>
                    </a:lnTo>
                    <a:lnTo>
                      <a:pt x="2167458" y="2404515"/>
                    </a:lnTo>
                    <a:lnTo>
                      <a:pt x="2167458" y="2404515"/>
                    </a:lnTo>
                    <a:lnTo>
                      <a:pt x="2167458" y="2404515"/>
                    </a:lnTo>
                    <a:lnTo>
                      <a:pt x="2178488" y="2396242"/>
                    </a:lnTo>
                    <a:lnTo>
                      <a:pt x="2178488" y="2396242"/>
                    </a:lnTo>
                    <a:lnTo>
                      <a:pt x="2178488" y="2396242"/>
                    </a:lnTo>
                    <a:lnTo>
                      <a:pt x="2189519" y="2387651"/>
                    </a:lnTo>
                    <a:lnTo>
                      <a:pt x="2189519" y="2387651"/>
                    </a:lnTo>
                    <a:lnTo>
                      <a:pt x="2189519" y="2387651"/>
                    </a:lnTo>
                    <a:lnTo>
                      <a:pt x="2200444" y="2378635"/>
                    </a:lnTo>
                    <a:lnTo>
                      <a:pt x="2200444" y="2378635"/>
                    </a:lnTo>
                    <a:lnTo>
                      <a:pt x="2200444" y="2378635"/>
                    </a:lnTo>
                    <a:lnTo>
                      <a:pt x="2211475" y="2369195"/>
                    </a:lnTo>
                    <a:lnTo>
                      <a:pt x="2211475" y="2369195"/>
                    </a:lnTo>
                    <a:lnTo>
                      <a:pt x="2211475" y="2369195"/>
                    </a:lnTo>
                    <a:lnTo>
                      <a:pt x="2222506" y="2359437"/>
                    </a:lnTo>
                    <a:lnTo>
                      <a:pt x="2222506" y="2359437"/>
                    </a:lnTo>
                    <a:lnTo>
                      <a:pt x="2222506" y="2359437"/>
                    </a:lnTo>
                    <a:lnTo>
                      <a:pt x="2233537" y="2349149"/>
                    </a:lnTo>
                    <a:lnTo>
                      <a:pt x="2233537" y="2349149"/>
                    </a:lnTo>
                    <a:lnTo>
                      <a:pt x="2233537" y="2349149"/>
                    </a:lnTo>
                    <a:lnTo>
                      <a:pt x="2244461" y="2338542"/>
                    </a:lnTo>
                    <a:lnTo>
                      <a:pt x="2244461" y="2338542"/>
                    </a:lnTo>
                    <a:lnTo>
                      <a:pt x="2244461" y="2338542"/>
                    </a:lnTo>
                    <a:lnTo>
                      <a:pt x="2255492" y="2327405"/>
                    </a:lnTo>
                    <a:lnTo>
                      <a:pt x="2255492" y="2327405"/>
                    </a:lnTo>
                    <a:lnTo>
                      <a:pt x="2255492" y="2327405"/>
                    </a:lnTo>
                    <a:lnTo>
                      <a:pt x="2266523" y="2315844"/>
                    </a:lnTo>
                    <a:lnTo>
                      <a:pt x="2266523" y="2315844"/>
                    </a:lnTo>
                    <a:lnTo>
                      <a:pt x="2266523" y="2315844"/>
                    </a:lnTo>
                    <a:lnTo>
                      <a:pt x="2277554" y="2303858"/>
                    </a:lnTo>
                    <a:lnTo>
                      <a:pt x="2277554" y="2303858"/>
                    </a:lnTo>
                    <a:lnTo>
                      <a:pt x="2277554" y="2303858"/>
                    </a:lnTo>
                    <a:lnTo>
                      <a:pt x="2288479" y="2291342"/>
                    </a:lnTo>
                    <a:lnTo>
                      <a:pt x="2288479" y="2291342"/>
                    </a:lnTo>
                    <a:lnTo>
                      <a:pt x="2288479" y="2291342"/>
                    </a:lnTo>
                    <a:lnTo>
                      <a:pt x="2299510" y="2278297"/>
                    </a:lnTo>
                    <a:lnTo>
                      <a:pt x="2299510" y="2278297"/>
                    </a:lnTo>
                    <a:lnTo>
                      <a:pt x="2299510" y="2278297"/>
                    </a:lnTo>
                    <a:lnTo>
                      <a:pt x="2310541" y="2264826"/>
                    </a:lnTo>
                    <a:lnTo>
                      <a:pt x="2310541" y="2264826"/>
                    </a:lnTo>
                    <a:lnTo>
                      <a:pt x="2310541" y="2264826"/>
                    </a:lnTo>
                    <a:lnTo>
                      <a:pt x="2321571" y="2250719"/>
                    </a:lnTo>
                    <a:lnTo>
                      <a:pt x="2321571" y="2250719"/>
                    </a:lnTo>
                    <a:lnTo>
                      <a:pt x="2321571" y="2250719"/>
                    </a:lnTo>
                    <a:lnTo>
                      <a:pt x="2332496" y="2236188"/>
                    </a:lnTo>
                    <a:lnTo>
                      <a:pt x="2332496" y="2236188"/>
                    </a:lnTo>
                    <a:lnTo>
                      <a:pt x="2332496" y="2236188"/>
                    </a:lnTo>
                    <a:lnTo>
                      <a:pt x="2343527" y="2221021"/>
                    </a:lnTo>
                    <a:lnTo>
                      <a:pt x="2343527" y="2221021"/>
                    </a:lnTo>
                    <a:lnTo>
                      <a:pt x="2343527" y="2221021"/>
                    </a:lnTo>
                    <a:lnTo>
                      <a:pt x="2354558" y="2205323"/>
                    </a:lnTo>
                    <a:lnTo>
                      <a:pt x="2354558" y="2205323"/>
                    </a:lnTo>
                    <a:lnTo>
                      <a:pt x="2354558" y="2205323"/>
                    </a:lnTo>
                    <a:lnTo>
                      <a:pt x="2365483" y="2189095"/>
                    </a:lnTo>
                    <a:lnTo>
                      <a:pt x="2365483" y="2189095"/>
                    </a:lnTo>
                    <a:lnTo>
                      <a:pt x="2365483" y="2189095"/>
                    </a:lnTo>
                    <a:lnTo>
                      <a:pt x="2376514" y="2172231"/>
                    </a:lnTo>
                    <a:lnTo>
                      <a:pt x="2376514" y="2172231"/>
                    </a:lnTo>
                    <a:lnTo>
                      <a:pt x="2376514" y="2172231"/>
                    </a:lnTo>
                    <a:lnTo>
                      <a:pt x="2387544" y="2154836"/>
                    </a:lnTo>
                    <a:lnTo>
                      <a:pt x="2387544" y="2154836"/>
                    </a:lnTo>
                    <a:lnTo>
                      <a:pt x="2387544" y="2154836"/>
                    </a:lnTo>
                    <a:lnTo>
                      <a:pt x="2398575" y="2136804"/>
                    </a:lnTo>
                    <a:lnTo>
                      <a:pt x="2398575" y="2136804"/>
                    </a:lnTo>
                    <a:lnTo>
                      <a:pt x="2398575" y="2136804"/>
                    </a:lnTo>
                    <a:lnTo>
                      <a:pt x="2409500" y="2118243"/>
                    </a:lnTo>
                    <a:lnTo>
                      <a:pt x="2409500" y="2118243"/>
                    </a:lnTo>
                    <a:lnTo>
                      <a:pt x="2409500" y="2118243"/>
                    </a:lnTo>
                    <a:lnTo>
                      <a:pt x="2420531" y="2099045"/>
                    </a:lnTo>
                    <a:lnTo>
                      <a:pt x="2420531" y="2099045"/>
                    </a:lnTo>
                    <a:lnTo>
                      <a:pt x="2420531" y="2099045"/>
                    </a:lnTo>
                    <a:lnTo>
                      <a:pt x="2431562" y="2079211"/>
                    </a:lnTo>
                    <a:lnTo>
                      <a:pt x="2431562" y="2079211"/>
                    </a:lnTo>
                    <a:lnTo>
                      <a:pt x="2431562" y="2079211"/>
                    </a:lnTo>
                    <a:lnTo>
                      <a:pt x="2442593" y="2058740"/>
                    </a:lnTo>
                    <a:lnTo>
                      <a:pt x="2442593" y="2058740"/>
                    </a:lnTo>
                    <a:lnTo>
                      <a:pt x="2442593" y="2058740"/>
                    </a:lnTo>
                    <a:lnTo>
                      <a:pt x="2453517" y="2037633"/>
                    </a:lnTo>
                    <a:lnTo>
                      <a:pt x="2453517" y="2037633"/>
                    </a:lnTo>
                    <a:lnTo>
                      <a:pt x="2453517" y="2037633"/>
                    </a:lnTo>
                    <a:lnTo>
                      <a:pt x="2464548" y="2015890"/>
                    </a:lnTo>
                    <a:lnTo>
                      <a:pt x="2464548" y="2015890"/>
                    </a:lnTo>
                    <a:lnTo>
                      <a:pt x="2464548" y="2015890"/>
                    </a:lnTo>
                    <a:lnTo>
                      <a:pt x="2475579" y="1993615"/>
                    </a:lnTo>
                    <a:lnTo>
                      <a:pt x="2475579" y="1993615"/>
                    </a:lnTo>
                    <a:lnTo>
                      <a:pt x="2475579" y="1993615"/>
                    </a:lnTo>
                    <a:lnTo>
                      <a:pt x="2486610" y="1970705"/>
                    </a:lnTo>
                    <a:lnTo>
                      <a:pt x="2486610" y="1970705"/>
                    </a:lnTo>
                    <a:lnTo>
                      <a:pt x="2486610" y="1970705"/>
                    </a:lnTo>
                    <a:lnTo>
                      <a:pt x="2497535" y="1947052"/>
                    </a:lnTo>
                    <a:lnTo>
                      <a:pt x="2497535" y="1947052"/>
                    </a:lnTo>
                    <a:lnTo>
                      <a:pt x="2497535" y="1947052"/>
                    </a:lnTo>
                    <a:lnTo>
                      <a:pt x="2508566" y="1922869"/>
                    </a:lnTo>
                    <a:lnTo>
                      <a:pt x="2508566" y="1922869"/>
                    </a:lnTo>
                    <a:lnTo>
                      <a:pt x="2508566" y="1922869"/>
                    </a:lnTo>
                    <a:lnTo>
                      <a:pt x="2519597" y="1898156"/>
                    </a:lnTo>
                    <a:lnTo>
                      <a:pt x="2519597" y="1898156"/>
                    </a:lnTo>
                    <a:lnTo>
                      <a:pt x="2519597" y="1898156"/>
                    </a:lnTo>
                    <a:lnTo>
                      <a:pt x="2530628" y="1872806"/>
                    </a:lnTo>
                    <a:lnTo>
                      <a:pt x="2530628" y="1872806"/>
                    </a:lnTo>
                    <a:lnTo>
                      <a:pt x="2530628" y="1872806"/>
                    </a:lnTo>
                    <a:lnTo>
                      <a:pt x="2541552" y="1846820"/>
                    </a:lnTo>
                    <a:lnTo>
                      <a:pt x="2541552" y="1846820"/>
                    </a:lnTo>
                    <a:lnTo>
                      <a:pt x="2541552" y="1846820"/>
                    </a:lnTo>
                    <a:lnTo>
                      <a:pt x="2552583" y="1820304"/>
                    </a:lnTo>
                    <a:lnTo>
                      <a:pt x="2552583" y="1820304"/>
                    </a:lnTo>
                    <a:lnTo>
                      <a:pt x="2552583" y="1820304"/>
                    </a:lnTo>
                    <a:lnTo>
                      <a:pt x="2563614" y="1793257"/>
                    </a:lnTo>
                    <a:lnTo>
                      <a:pt x="2563614" y="1793257"/>
                    </a:lnTo>
                    <a:lnTo>
                      <a:pt x="2563614" y="1793257"/>
                    </a:lnTo>
                    <a:lnTo>
                      <a:pt x="2574539" y="1765574"/>
                    </a:lnTo>
                    <a:lnTo>
                      <a:pt x="2574539" y="1765574"/>
                    </a:lnTo>
                    <a:lnTo>
                      <a:pt x="2574539" y="1765574"/>
                    </a:lnTo>
                    <a:lnTo>
                      <a:pt x="2585570" y="1737466"/>
                    </a:lnTo>
                    <a:lnTo>
                      <a:pt x="2585570" y="1737466"/>
                    </a:lnTo>
                    <a:lnTo>
                      <a:pt x="2585570" y="1737466"/>
                    </a:lnTo>
                    <a:lnTo>
                      <a:pt x="2596601" y="1708828"/>
                    </a:lnTo>
                    <a:lnTo>
                      <a:pt x="2596601" y="1708828"/>
                    </a:lnTo>
                    <a:lnTo>
                      <a:pt x="2596601" y="1708828"/>
                    </a:lnTo>
                    <a:lnTo>
                      <a:pt x="2607631" y="1679767"/>
                    </a:lnTo>
                    <a:lnTo>
                      <a:pt x="2607631" y="1679767"/>
                    </a:lnTo>
                    <a:lnTo>
                      <a:pt x="2607631" y="1679767"/>
                    </a:lnTo>
                    <a:lnTo>
                      <a:pt x="2618556" y="1650280"/>
                    </a:lnTo>
                    <a:lnTo>
                      <a:pt x="2618556" y="1650280"/>
                    </a:lnTo>
                    <a:lnTo>
                      <a:pt x="2618556" y="1650280"/>
                    </a:lnTo>
                    <a:lnTo>
                      <a:pt x="2629587" y="1620263"/>
                    </a:lnTo>
                    <a:lnTo>
                      <a:pt x="2629587" y="1620263"/>
                    </a:lnTo>
                    <a:lnTo>
                      <a:pt x="2629587" y="1620263"/>
                    </a:lnTo>
                    <a:lnTo>
                      <a:pt x="2640618" y="1589928"/>
                    </a:lnTo>
                    <a:lnTo>
                      <a:pt x="2640618" y="1589928"/>
                    </a:lnTo>
                    <a:lnTo>
                      <a:pt x="2640618" y="1589928"/>
                    </a:lnTo>
                    <a:lnTo>
                      <a:pt x="2651649" y="1559275"/>
                    </a:lnTo>
                    <a:lnTo>
                      <a:pt x="2651649" y="1559275"/>
                    </a:lnTo>
                    <a:lnTo>
                      <a:pt x="2651649" y="1559275"/>
                    </a:lnTo>
                    <a:lnTo>
                      <a:pt x="2662574" y="1528198"/>
                    </a:lnTo>
                    <a:lnTo>
                      <a:pt x="2662574" y="1528198"/>
                    </a:lnTo>
                    <a:lnTo>
                      <a:pt x="2662574" y="1528198"/>
                    </a:lnTo>
                    <a:lnTo>
                      <a:pt x="2673604" y="1496909"/>
                    </a:lnTo>
                    <a:lnTo>
                      <a:pt x="2673604" y="1496909"/>
                    </a:lnTo>
                    <a:lnTo>
                      <a:pt x="2673604" y="1496909"/>
                    </a:lnTo>
                    <a:lnTo>
                      <a:pt x="2684635" y="1465301"/>
                    </a:lnTo>
                    <a:lnTo>
                      <a:pt x="2684635" y="1465301"/>
                    </a:lnTo>
                    <a:lnTo>
                      <a:pt x="2684635" y="1465301"/>
                    </a:lnTo>
                    <a:lnTo>
                      <a:pt x="2695666" y="1433587"/>
                    </a:lnTo>
                    <a:lnTo>
                      <a:pt x="2695666" y="1433587"/>
                    </a:lnTo>
                    <a:lnTo>
                      <a:pt x="2695666" y="1433587"/>
                    </a:lnTo>
                    <a:lnTo>
                      <a:pt x="2706591" y="1401555"/>
                    </a:lnTo>
                    <a:lnTo>
                      <a:pt x="2706591" y="1401555"/>
                    </a:lnTo>
                    <a:lnTo>
                      <a:pt x="2706591" y="1401555"/>
                    </a:lnTo>
                    <a:lnTo>
                      <a:pt x="2717621" y="1369524"/>
                    </a:lnTo>
                    <a:lnTo>
                      <a:pt x="2717621" y="1369524"/>
                    </a:lnTo>
                    <a:lnTo>
                      <a:pt x="2717621" y="1369524"/>
                    </a:lnTo>
                    <a:lnTo>
                      <a:pt x="2728652" y="1337279"/>
                    </a:lnTo>
                    <a:lnTo>
                      <a:pt x="2728652" y="1337279"/>
                    </a:lnTo>
                    <a:lnTo>
                      <a:pt x="2728652" y="1337279"/>
                    </a:lnTo>
                    <a:lnTo>
                      <a:pt x="2739577" y="1305035"/>
                    </a:lnTo>
                    <a:lnTo>
                      <a:pt x="2739577" y="1305035"/>
                    </a:lnTo>
                    <a:lnTo>
                      <a:pt x="2739577" y="1305035"/>
                    </a:lnTo>
                    <a:lnTo>
                      <a:pt x="2750608" y="1272792"/>
                    </a:lnTo>
                    <a:lnTo>
                      <a:pt x="2750608" y="1272792"/>
                    </a:lnTo>
                    <a:lnTo>
                      <a:pt x="2750608" y="1272792"/>
                    </a:lnTo>
                    <a:lnTo>
                      <a:pt x="2761639" y="1240441"/>
                    </a:lnTo>
                    <a:lnTo>
                      <a:pt x="2761639" y="1240441"/>
                    </a:lnTo>
                    <a:lnTo>
                      <a:pt x="2761639" y="1240441"/>
                    </a:lnTo>
                    <a:lnTo>
                      <a:pt x="2772670" y="1208303"/>
                    </a:lnTo>
                    <a:lnTo>
                      <a:pt x="2772670" y="1208303"/>
                    </a:lnTo>
                    <a:lnTo>
                      <a:pt x="2772670" y="1208303"/>
                    </a:lnTo>
                    <a:lnTo>
                      <a:pt x="2783595" y="1176165"/>
                    </a:lnTo>
                    <a:lnTo>
                      <a:pt x="2783595" y="1176165"/>
                    </a:lnTo>
                    <a:lnTo>
                      <a:pt x="2783595" y="1176165"/>
                    </a:lnTo>
                    <a:lnTo>
                      <a:pt x="2794625" y="1144240"/>
                    </a:lnTo>
                    <a:lnTo>
                      <a:pt x="2794625" y="1144240"/>
                    </a:lnTo>
                    <a:lnTo>
                      <a:pt x="2794625" y="1144240"/>
                    </a:lnTo>
                    <a:lnTo>
                      <a:pt x="2805656" y="1112420"/>
                    </a:lnTo>
                    <a:lnTo>
                      <a:pt x="2805656" y="1112420"/>
                    </a:lnTo>
                    <a:lnTo>
                      <a:pt x="2805656" y="1112420"/>
                    </a:lnTo>
                    <a:lnTo>
                      <a:pt x="2816687" y="1080812"/>
                    </a:lnTo>
                    <a:lnTo>
                      <a:pt x="2816687" y="1080812"/>
                    </a:lnTo>
                    <a:lnTo>
                      <a:pt x="2816687" y="1080812"/>
                    </a:lnTo>
                    <a:lnTo>
                      <a:pt x="2827612" y="1049522"/>
                    </a:lnTo>
                    <a:lnTo>
                      <a:pt x="2827612" y="1049522"/>
                    </a:lnTo>
                    <a:lnTo>
                      <a:pt x="2827612" y="1049522"/>
                    </a:lnTo>
                    <a:lnTo>
                      <a:pt x="2838643" y="1018551"/>
                    </a:lnTo>
                    <a:lnTo>
                      <a:pt x="2838643" y="1018551"/>
                    </a:lnTo>
                    <a:lnTo>
                      <a:pt x="2838643" y="1018551"/>
                    </a:lnTo>
                    <a:lnTo>
                      <a:pt x="2849674" y="987792"/>
                    </a:lnTo>
                    <a:lnTo>
                      <a:pt x="2849674" y="987792"/>
                    </a:lnTo>
                    <a:lnTo>
                      <a:pt x="2849674" y="987792"/>
                    </a:lnTo>
                    <a:lnTo>
                      <a:pt x="2860705" y="957457"/>
                    </a:lnTo>
                    <a:lnTo>
                      <a:pt x="2860705" y="957457"/>
                    </a:lnTo>
                    <a:lnTo>
                      <a:pt x="2860705" y="957457"/>
                    </a:lnTo>
                    <a:lnTo>
                      <a:pt x="2871629" y="927547"/>
                    </a:lnTo>
                    <a:lnTo>
                      <a:pt x="2871629" y="927547"/>
                    </a:lnTo>
                    <a:lnTo>
                      <a:pt x="2871629" y="927547"/>
                    </a:lnTo>
                    <a:lnTo>
                      <a:pt x="2882660" y="897954"/>
                    </a:lnTo>
                    <a:lnTo>
                      <a:pt x="2882660" y="897954"/>
                    </a:lnTo>
                    <a:lnTo>
                      <a:pt x="2882660" y="897954"/>
                    </a:lnTo>
                    <a:lnTo>
                      <a:pt x="2893691" y="868892"/>
                    </a:lnTo>
                    <a:lnTo>
                      <a:pt x="2893691" y="868892"/>
                    </a:lnTo>
                    <a:lnTo>
                      <a:pt x="2893691" y="868892"/>
                    </a:lnTo>
                    <a:lnTo>
                      <a:pt x="2904616" y="840254"/>
                    </a:lnTo>
                    <a:lnTo>
                      <a:pt x="2904616" y="840254"/>
                    </a:lnTo>
                    <a:lnTo>
                      <a:pt x="2904616" y="840254"/>
                    </a:lnTo>
                    <a:lnTo>
                      <a:pt x="2915647" y="812147"/>
                    </a:lnTo>
                    <a:lnTo>
                      <a:pt x="2915647" y="812147"/>
                    </a:lnTo>
                    <a:lnTo>
                      <a:pt x="2915647" y="812147"/>
                    </a:lnTo>
                    <a:lnTo>
                      <a:pt x="2926678" y="784570"/>
                    </a:lnTo>
                    <a:lnTo>
                      <a:pt x="2926678" y="784570"/>
                    </a:lnTo>
                    <a:lnTo>
                      <a:pt x="2926678" y="784570"/>
                    </a:lnTo>
                    <a:lnTo>
                      <a:pt x="2937708" y="757417"/>
                    </a:lnTo>
                    <a:lnTo>
                      <a:pt x="2937708" y="757417"/>
                    </a:lnTo>
                    <a:lnTo>
                      <a:pt x="2937708" y="757417"/>
                    </a:lnTo>
                    <a:lnTo>
                      <a:pt x="2948633" y="730900"/>
                    </a:lnTo>
                    <a:lnTo>
                      <a:pt x="2948633" y="730900"/>
                    </a:lnTo>
                    <a:lnTo>
                      <a:pt x="2948633" y="730900"/>
                    </a:lnTo>
                    <a:lnTo>
                      <a:pt x="2959664" y="705020"/>
                    </a:lnTo>
                    <a:lnTo>
                      <a:pt x="2959664" y="705020"/>
                    </a:lnTo>
                    <a:lnTo>
                      <a:pt x="2959664" y="705020"/>
                    </a:lnTo>
                    <a:lnTo>
                      <a:pt x="2970695" y="679671"/>
                    </a:lnTo>
                    <a:lnTo>
                      <a:pt x="2970695" y="679671"/>
                    </a:lnTo>
                    <a:lnTo>
                      <a:pt x="2970695" y="679671"/>
                    </a:lnTo>
                    <a:lnTo>
                      <a:pt x="2981726" y="654851"/>
                    </a:lnTo>
                    <a:lnTo>
                      <a:pt x="2981726" y="654851"/>
                    </a:lnTo>
                    <a:lnTo>
                      <a:pt x="2981726" y="654851"/>
                    </a:lnTo>
                    <a:lnTo>
                      <a:pt x="2992651" y="630668"/>
                    </a:lnTo>
                    <a:lnTo>
                      <a:pt x="2992651" y="630668"/>
                    </a:lnTo>
                    <a:lnTo>
                      <a:pt x="2992651" y="630668"/>
                    </a:lnTo>
                    <a:lnTo>
                      <a:pt x="3003681" y="607122"/>
                    </a:lnTo>
                    <a:lnTo>
                      <a:pt x="3003681" y="607122"/>
                    </a:lnTo>
                    <a:lnTo>
                      <a:pt x="3003681" y="607122"/>
                    </a:lnTo>
                    <a:lnTo>
                      <a:pt x="3014712" y="584211"/>
                    </a:lnTo>
                    <a:lnTo>
                      <a:pt x="3014712" y="584211"/>
                    </a:lnTo>
                    <a:lnTo>
                      <a:pt x="3014712" y="584211"/>
                    </a:lnTo>
                    <a:lnTo>
                      <a:pt x="3025743" y="561831"/>
                    </a:lnTo>
                    <a:lnTo>
                      <a:pt x="3025743" y="561831"/>
                    </a:lnTo>
                    <a:lnTo>
                      <a:pt x="3025743" y="561831"/>
                    </a:lnTo>
                    <a:lnTo>
                      <a:pt x="3036668" y="540088"/>
                    </a:lnTo>
                    <a:lnTo>
                      <a:pt x="3036668" y="540088"/>
                    </a:lnTo>
                    <a:lnTo>
                      <a:pt x="3036668" y="540088"/>
                    </a:lnTo>
                    <a:lnTo>
                      <a:pt x="3047699" y="519087"/>
                    </a:lnTo>
                    <a:lnTo>
                      <a:pt x="3047699" y="519087"/>
                    </a:lnTo>
                    <a:lnTo>
                      <a:pt x="3047699" y="519087"/>
                    </a:lnTo>
                    <a:lnTo>
                      <a:pt x="3058730" y="498616"/>
                    </a:lnTo>
                    <a:lnTo>
                      <a:pt x="3058730" y="498616"/>
                    </a:lnTo>
                    <a:lnTo>
                      <a:pt x="3058730" y="498616"/>
                    </a:lnTo>
                    <a:lnTo>
                      <a:pt x="3069761" y="478782"/>
                    </a:lnTo>
                    <a:lnTo>
                      <a:pt x="3069761" y="478782"/>
                    </a:lnTo>
                    <a:lnTo>
                      <a:pt x="3069761" y="478782"/>
                    </a:lnTo>
                    <a:lnTo>
                      <a:pt x="3080685" y="459478"/>
                    </a:lnTo>
                    <a:lnTo>
                      <a:pt x="3080685" y="459478"/>
                    </a:lnTo>
                    <a:lnTo>
                      <a:pt x="3080685" y="459478"/>
                    </a:lnTo>
                    <a:lnTo>
                      <a:pt x="3091716" y="440916"/>
                    </a:lnTo>
                    <a:lnTo>
                      <a:pt x="3091716" y="440916"/>
                    </a:lnTo>
                    <a:lnTo>
                      <a:pt x="3091716" y="440916"/>
                    </a:lnTo>
                    <a:lnTo>
                      <a:pt x="3102747" y="422885"/>
                    </a:lnTo>
                    <a:lnTo>
                      <a:pt x="3102747" y="422885"/>
                    </a:lnTo>
                    <a:lnTo>
                      <a:pt x="3102747" y="422885"/>
                    </a:lnTo>
                    <a:lnTo>
                      <a:pt x="3113672" y="405490"/>
                    </a:lnTo>
                    <a:lnTo>
                      <a:pt x="3113672" y="405490"/>
                    </a:lnTo>
                    <a:lnTo>
                      <a:pt x="3113672" y="405490"/>
                    </a:lnTo>
                    <a:lnTo>
                      <a:pt x="3124703" y="388626"/>
                    </a:lnTo>
                    <a:lnTo>
                      <a:pt x="3124703" y="388626"/>
                    </a:lnTo>
                    <a:lnTo>
                      <a:pt x="3124703" y="388626"/>
                    </a:lnTo>
                    <a:lnTo>
                      <a:pt x="3135734" y="372398"/>
                    </a:lnTo>
                    <a:lnTo>
                      <a:pt x="3135734" y="372398"/>
                    </a:lnTo>
                    <a:lnTo>
                      <a:pt x="3135734" y="372398"/>
                    </a:lnTo>
                    <a:lnTo>
                      <a:pt x="3146765" y="356700"/>
                    </a:lnTo>
                    <a:lnTo>
                      <a:pt x="3146765" y="356700"/>
                    </a:lnTo>
                    <a:lnTo>
                      <a:pt x="3146765" y="356700"/>
                    </a:lnTo>
                    <a:lnTo>
                      <a:pt x="3157689" y="341638"/>
                    </a:lnTo>
                    <a:lnTo>
                      <a:pt x="3157689" y="341638"/>
                    </a:lnTo>
                    <a:lnTo>
                      <a:pt x="3157689" y="341638"/>
                    </a:lnTo>
                    <a:lnTo>
                      <a:pt x="3168720" y="327001"/>
                    </a:lnTo>
                    <a:lnTo>
                      <a:pt x="3168720" y="327001"/>
                    </a:lnTo>
                    <a:lnTo>
                      <a:pt x="3168720" y="327001"/>
                    </a:lnTo>
                    <a:lnTo>
                      <a:pt x="3179751" y="313001"/>
                    </a:lnTo>
                    <a:lnTo>
                      <a:pt x="3179751" y="313001"/>
                    </a:lnTo>
                    <a:lnTo>
                      <a:pt x="3179751" y="313001"/>
                    </a:lnTo>
                    <a:lnTo>
                      <a:pt x="3190782" y="299424"/>
                    </a:lnTo>
                    <a:lnTo>
                      <a:pt x="3190782" y="299424"/>
                    </a:lnTo>
                    <a:lnTo>
                      <a:pt x="3190782" y="299424"/>
                    </a:lnTo>
                    <a:lnTo>
                      <a:pt x="3201707" y="286484"/>
                    </a:lnTo>
                    <a:lnTo>
                      <a:pt x="3201707" y="286484"/>
                    </a:lnTo>
                    <a:lnTo>
                      <a:pt x="3201707" y="286484"/>
                    </a:lnTo>
                    <a:lnTo>
                      <a:pt x="3212738" y="273969"/>
                    </a:lnTo>
                    <a:lnTo>
                      <a:pt x="3212738" y="273969"/>
                    </a:lnTo>
                    <a:lnTo>
                      <a:pt x="3212738" y="273969"/>
                    </a:lnTo>
                    <a:lnTo>
                      <a:pt x="3223768" y="261877"/>
                    </a:lnTo>
                    <a:lnTo>
                      <a:pt x="3223768" y="261877"/>
                    </a:lnTo>
                    <a:lnTo>
                      <a:pt x="3223768" y="261877"/>
                    </a:lnTo>
                    <a:lnTo>
                      <a:pt x="3234799" y="250316"/>
                    </a:lnTo>
                    <a:lnTo>
                      <a:pt x="3234799" y="250316"/>
                    </a:lnTo>
                    <a:lnTo>
                      <a:pt x="3234799" y="250316"/>
                    </a:lnTo>
                    <a:lnTo>
                      <a:pt x="3245724" y="239285"/>
                    </a:lnTo>
                    <a:lnTo>
                      <a:pt x="3245724" y="239285"/>
                    </a:lnTo>
                    <a:lnTo>
                      <a:pt x="3245724" y="239285"/>
                    </a:lnTo>
                    <a:lnTo>
                      <a:pt x="3256755" y="228572"/>
                    </a:lnTo>
                    <a:lnTo>
                      <a:pt x="3256755" y="228572"/>
                    </a:lnTo>
                    <a:lnTo>
                      <a:pt x="3256755" y="228572"/>
                    </a:lnTo>
                    <a:lnTo>
                      <a:pt x="3267786" y="218390"/>
                    </a:lnTo>
                    <a:lnTo>
                      <a:pt x="3267786" y="218390"/>
                    </a:lnTo>
                    <a:lnTo>
                      <a:pt x="3267786" y="218390"/>
                    </a:lnTo>
                    <a:lnTo>
                      <a:pt x="3278711" y="208526"/>
                    </a:lnTo>
                    <a:lnTo>
                      <a:pt x="3278711" y="208526"/>
                    </a:lnTo>
                    <a:lnTo>
                      <a:pt x="3278711" y="208526"/>
                    </a:lnTo>
                    <a:lnTo>
                      <a:pt x="3289741" y="199192"/>
                    </a:lnTo>
                    <a:lnTo>
                      <a:pt x="3289741" y="199192"/>
                    </a:lnTo>
                    <a:lnTo>
                      <a:pt x="3289741" y="199192"/>
                    </a:lnTo>
                    <a:lnTo>
                      <a:pt x="3300772" y="190176"/>
                    </a:lnTo>
                    <a:lnTo>
                      <a:pt x="3300772" y="190176"/>
                    </a:lnTo>
                    <a:lnTo>
                      <a:pt x="3300772" y="190176"/>
                    </a:lnTo>
                    <a:lnTo>
                      <a:pt x="3311803" y="181479"/>
                    </a:lnTo>
                    <a:lnTo>
                      <a:pt x="3311803" y="181479"/>
                    </a:lnTo>
                    <a:lnTo>
                      <a:pt x="3311803" y="181479"/>
                    </a:lnTo>
                    <a:lnTo>
                      <a:pt x="3322728" y="173206"/>
                    </a:lnTo>
                    <a:lnTo>
                      <a:pt x="3322728" y="173206"/>
                    </a:lnTo>
                    <a:lnTo>
                      <a:pt x="3322728" y="173206"/>
                    </a:lnTo>
                    <a:lnTo>
                      <a:pt x="3333759" y="165251"/>
                    </a:lnTo>
                    <a:lnTo>
                      <a:pt x="3333759" y="165251"/>
                    </a:lnTo>
                    <a:lnTo>
                      <a:pt x="3333759" y="165251"/>
                    </a:lnTo>
                    <a:lnTo>
                      <a:pt x="3344789" y="157720"/>
                    </a:lnTo>
                    <a:lnTo>
                      <a:pt x="3344789" y="157720"/>
                    </a:lnTo>
                    <a:lnTo>
                      <a:pt x="3344789" y="157720"/>
                    </a:lnTo>
                    <a:lnTo>
                      <a:pt x="3355820" y="150401"/>
                    </a:lnTo>
                    <a:lnTo>
                      <a:pt x="3355820" y="150401"/>
                    </a:lnTo>
                    <a:lnTo>
                      <a:pt x="3355820" y="150401"/>
                    </a:lnTo>
                    <a:lnTo>
                      <a:pt x="3366745" y="143507"/>
                    </a:lnTo>
                    <a:lnTo>
                      <a:pt x="3366745" y="143507"/>
                    </a:lnTo>
                    <a:lnTo>
                      <a:pt x="3366745" y="143507"/>
                    </a:lnTo>
                    <a:lnTo>
                      <a:pt x="3377776" y="136825"/>
                    </a:lnTo>
                    <a:lnTo>
                      <a:pt x="3377776" y="136825"/>
                    </a:lnTo>
                    <a:lnTo>
                      <a:pt x="3377776" y="136825"/>
                    </a:lnTo>
                    <a:lnTo>
                      <a:pt x="3388807" y="130567"/>
                    </a:lnTo>
                    <a:lnTo>
                      <a:pt x="3388807" y="130567"/>
                    </a:lnTo>
                    <a:lnTo>
                      <a:pt x="3388807" y="130567"/>
                    </a:lnTo>
                    <a:lnTo>
                      <a:pt x="3399838" y="124415"/>
                    </a:lnTo>
                    <a:lnTo>
                      <a:pt x="3399838" y="124415"/>
                    </a:lnTo>
                    <a:lnTo>
                      <a:pt x="3399838" y="124415"/>
                    </a:lnTo>
                    <a:lnTo>
                      <a:pt x="3410762" y="118688"/>
                    </a:lnTo>
                    <a:lnTo>
                      <a:pt x="3410762" y="118688"/>
                    </a:lnTo>
                    <a:lnTo>
                      <a:pt x="3410762" y="118688"/>
                    </a:lnTo>
                    <a:lnTo>
                      <a:pt x="3421793" y="113066"/>
                    </a:lnTo>
                    <a:lnTo>
                      <a:pt x="3421793" y="113066"/>
                    </a:lnTo>
                    <a:lnTo>
                      <a:pt x="3421793" y="113066"/>
                    </a:lnTo>
                    <a:lnTo>
                      <a:pt x="3432824" y="107763"/>
                    </a:lnTo>
                    <a:lnTo>
                      <a:pt x="3432824" y="107763"/>
                    </a:lnTo>
                    <a:lnTo>
                      <a:pt x="3432824" y="107763"/>
                    </a:lnTo>
                    <a:lnTo>
                      <a:pt x="3443749" y="102778"/>
                    </a:lnTo>
                    <a:lnTo>
                      <a:pt x="3443749" y="102778"/>
                    </a:lnTo>
                    <a:lnTo>
                      <a:pt x="3443749" y="102778"/>
                    </a:lnTo>
                    <a:lnTo>
                      <a:pt x="3454780" y="97899"/>
                    </a:lnTo>
                    <a:lnTo>
                      <a:pt x="3454780" y="97899"/>
                    </a:lnTo>
                    <a:lnTo>
                      <a:pt x="3454780" y="97899"/>
                    </a:lnTo>
                    <a:lnTo>
                      <a:pt x="3465811" y="93338"/>
                    </a:lnTo>
                    <a:lnTo>
                      <a:pt x="3465811" y="93338"/>
                    </a:lnTo>
                    <a:lnTo>
                      <a:pt x="3465811" y="93338"/>
                    </a:lnTo>
                    <a:lnTo>
                      <a:pt x="3476842" y="88883"/>
                    </a:lnTo>
                    <a:lnTo>
                      <a:pt x="3476842" y="88883"/>
                    </a:lnTo>
                    <a:lnTo>
                      <a:pt x="3476842" y="88883"/>
                    </a:lnTo>
                    <a:lnTo>
                      <a:pt x="3487766" y="84641"/>
                    </a:lnTo>
                    <a:lnTo>
                      <a:pt x="3487766" y="84641"/>
                    </a:lnTo>
                    <a:lnTo>
                      <a:pt x="3487766" y="84641"/>
                    </a:lnTo>
                    <a:lnTo>
                      <a:pt x="3498797" y="80716"/>
                    </a:lnTo>
                    <a:lnTo>
                      <a:pt x="3498797" y="80716"/>
                    </a:lnTo>
                    <a:lnTo>
                      <a:pt x="3498797" y="80716"/>
                    </a:lnTo>
                    <a:lnTo>
                      <a:pt x="3509828" y="76898"/>
                    </a:lnTo>
                    <a:lnTo>
                      <a:pt x="3509828" y="76898"/>
                    </a:lnTo>
                    <a:lnTo>
                      <a:pt x="3509828" y="76898"/>
                    </a:lnTo>
                    <a:lnTo>
                      <a:pt x="3520859" y="73185"/>
                    </a:lnTo>
                    <a:lnTo>
                      <a:pt x="3520859" y="73185"/>
                    </a:lnTo>
                    <a:lnTo>
                      <a:pt x="3520859" y="73185"/>
                    </a:lnTo>
                    <a:lnTo>
                      <a:pt x="3531784" y="69685"/>
                    </a:lnTo>
                    <a:lnTo>
                      <a:pt x="3531784" y="69685"/>
                    </a:lnTo>
                    <a:lnTo>
                      <a:pt x="3531784" y="69685"/>
                    </a:lnTo>
                    <a:lnTo>
                      <a:pt x="3542815" y="66397"/>
                    </a:lnTo>
                    <a:lnTo>
                      <a:pt x="3542815" y="66397"/>
                    </a:lnTo>
                    <a:lnTo>
                      <a:pt x="3542815" y="66397"/>
                    </a:lnTo>
                    <a:lnTo>
                      <a:pt x="3553846" y="63215"/>
                    </a:lnTo>
                    <a:lnTo>
                      <a:pt x="3553846" y="63215"/>
                    </a:lnTo>
                    <a:lnTo>
                      <a:pt x="3553846" y="63215"/>
                    </a:lnTo>
                    <a:lnTo>
                      <a:pt x="3564876" y="60245"/>
                    </a:lnTo>
                    <a:lnTo>
                      <a:pt x="3564876" y="60245"/>
                    </a:lnTo>
                    <a:lnTo>
                      <a:pt x="3564876" y="60245"/>
                    </a:lnTo>
                    <a:lnTo>
                      <a:pt x="3575801" y="57276"/>
                    </a:lnTo>
                    <a:lnTo>
                      <a:pt x="3575801" y="57276"/>
                    </a:lnTo>
                    <a:lnTo>
                      <a:pt x="3575801" y="57276"/>
                    </a:lnTo>
                    <a:lnTo>
                      <a:pt x="3586832" y="54624"/>
                    </a:lnTo>
                    <a:lnTo>
                      <a:pt x="3586832" y="54624"/>
                    </a:lnTo>
                    <a:lnTo>
                      <a:pt x="3586832" y="54624"/>
                    </a:lnTo>
                    <a:lnTo>
                      <a:pt x="3597863" y="51972"/>
                    </a:lnTo>
                    <a:lnTo>
                      <a:pt x="3597863" y="51972"/>
                    </a:lnTo>
                    <a:lnTo>
                      <a:pt x="3597863" y="51972"/>
                    </a:lnTo>
                    <a:lnTo>
                      <a:pt x="3608894" y="49427"/>
                    </a:lnTo>
                    <a:lnTo>
                      <a:pt x="3608894" y="49427"/>
                    </a:lnTo>
                    <a:lnTo>
                      <a:pt x="3608894" y="49427"/>
                    </a:lnTo>
                    <a:lnTo>
                      <a:pt x="3619819" y="47093"/>
                    </a:lnTo>
                    <a:lnTo>
                      <a:pt x="3619819" y="47093"/>
                    </a:lnTo>
                    <a:lnTo>
                      <a:pt x="3619819" y="47093"/>
                    </a:lnTo>
                    <a:lnTo>
                      <a:pt x="3630849" y="44866"/>
                    </a:lnTo>
                    <a:lnTo>
                      <a:pt x="3630849" y="44866"/>
                    </a:lnTo>
                    <a:lnTo>
                      <a:pt x="3630849" y="44866"/>
                    </a:lnTo>
                    <a:lnTo>
                      <a:pt x="3641880" y="42639"/>
                    </a:lnTo>
                    <a:lnTo>
                      <a:pt x="3641880" y="42639"/>
                    </a:lnTo>
                    <a:lnTo>
                      <a:pt x="3641880" y="42639"/>
                    </a:lnTo>
                    <a:lnTo>
                      <a:pt x="3652805" y="40623"/>
                    </a:lnTo>
                    <a:lnTo>
                      <a:pt x="3652805" y="40623"/>
                    </a:lnTo>
                    <a:lnTo>
                      <a:pt x="3652805" y="40623"/>
                    </a:lnTo>
                    <a:lnTo>
                      <a:pt x="3663836" y="38714"/>
                    </a:lnTo>
                    <a:lnTo>
                      <a:pt x="3663836" y="38714"/>
                    </a:lnTo>
                    <a:lnTo>
                      <a:pt x="3663836" y="38714"/>
                    </a:lnTo>
                    <a:lnTo>
                      <a:pt x="3674867" y="36805"/>
                    </a:lnTo>
                    <a:lnTo>
                      <a:pt x="3674867" y="36805"/>
                    </a:lnTo>
                    <a:lnTo>
                      <a:pt x="3674867" y="36805"/>
                    </a:lnTo>
                    <a:lnTo>
                      <a:pt x="3685898" y="35002"/>
                    </a:lnTo>
                    <a:lnTo>
                      <a:pt x="3685898" y="35002"/>
                    </a:lnTo>
                    <a:lnTo>
                      <a:pt x="3685898" y="35002"/>
                    </a:lnTo>
                    <a:lnTo>
                      <a:pt x="3696822" y="33305"/>
                    </a:lnTo>
                    <a:lnTo>
                      <a:pt x="3696822" y="33305"/>
                    </a:lnTo>
                    <a:lnTo>
                      <a:pt x="3696822" y="33305"/>
                    </a:lnTo>
                    <a:lnTo>
                      <a:pt x="3707853" y="31714"/>
                    </a:lnTo>
                    <a:lnTo>
                      <a:pt x="3707853" y="31714"/>
                    </a:lnTo>
                    <a:lnTo>
                      <a:pt x="3707853" y="31714"/>
                    </a:lnTo>
                    <a:lnTo>
                      <a:pt x="3718884" y="30229"/>
                    </a:lnTo>
                    <a:lnTo>
                      <a:pt x="3718884" y="30229"/>
                    </a:lnTo>
                    <a:lnTo>
                      <a:pt x="3718884" y="30229"/>
                    </a:lnTo>
                    <a:lnTo>
                      <a:pt x="3729915" y="28744"/>
                    </a:lnTo>
                    <a:lnTo>
                      <a:pt x="3729915" y="28744"/>
                    </a:lnTo>
                    <a:lnTo>
                      <a:pt x="3729915" y="28744"/>
                    </a:lnTo>
                    <a:lnTo>
                      <a:pt x="3740840" y="27365"/>
                    </a:lnTo>
                    <a:lnTo>
                      <a:pt x="3740840" y="27365"/>
                    </a:lnTo>
                    <a:lnTo>
                      <a:pt x="3740840" y="27365"/>
                    </a:lnTo>
                    <a:lnTo>
                      <a:pt x="3751871" y="25986"/>
                    </a:lnTo>
                    <a:lnTo>
                      <a:pt x="3751871" y="25986"/>
                    </a:lnTo>
                    <a:lnTo>
                      <a:pt x="3751871" y="25986"/>
                    </a:lnTo>
                    <a:lnTo>
                      <a:pt x="3762902" y="24714"/>
                    </a:lnTo>
                    <a:lnTo>
                      <a:pt x="3762902" y="24714"/>
                    </a:lnTo>
                    <a:lnTo>
                      <a:pt x="3762902" y="24714"/>
                    </a:lnTo>
                    <a:lnTo>
                      <a:pt x="3773932" y="23547"/>
                    </a:lnTo>
                    <a:lnTo>
                      <a:pt x="3773932" y="23547"/>
                    </a:lnTo>
                    <a:lnTo>
                      <a:pt x="3773932" y="23547"/>
                    </a:lnTo>
                    <a:lnTo>
                      <a:pt x="3784857" y="22380"/>
                    </a:lnTo>
                    <a:lnTo>
                      <a:pt x="3784857" y="22380"/>
                    </a:lnTo>
                    <a:lnTo>
                      <a:pt x="3784857" y="22380"/>
                    </a:lnTo>
                    <a:lnTo>
                      <a:pt x="3795888" y="21319"/>
                    </a:lnTo>
                    <a:lnTo>
                      <a:pt x="3795888" y="21319"/>
                    </a:lnTo>
                    <a:lnTo>
                      <a:pt x="3795888" y="21319"/>
                    </a:lnTo>
                    <a:lnTo>
                      <a:pt x="3806919" y="20259"/>
                    </a:lnTo>
                    <a:lnTo>
                      <a:pt x="3806919" y="20259"/>
                    </a:lnTo>
                    <a:lnTo>
                      <a:pt x="3806919" y="20259"/>
                    </a:lnTo>
                    <a:lnTo>
                      <a:pt x="3817844" y="19304"/>
                    </a:lnTo>
                    <a:lnTo>
                      <a:pt x="3817844" y="19304"/>
                    </a:lnTo>
                    <a:lnTo>
                      <a:pt x="3817844" y="19304"/>
                    </a:lnTo>
                    <a:lnTo>
                      <a:pt x="3828875" y="18350"/>
                    </a:lnTo>
                    <a:lnTo>
                      <a:pt x="3828875" y="18350"/>
                    </a:lnTo>
                    <a:lnTo>
                      <a:pt x="3828875" y="18350"/>
                    </a:lnTo>
                    <a:lnTo>
                      <a:pt x="3839905" y="17501"/>
                    </a:lnTo>
                    <a:lnTo>
                      <a:pt x="3839905" y="17501"/>
                    </a:lnTo>
                    <a:lnTo>
                      <a:pt x="3839905" y="17501"/>
                    </a:lnTo>
                    <a:lnTo>
                      <a:pt x="3850936" y="16652"/>
                    </a:lnTo>
                    <a:lnTo>
                      <a:pt x="3850936" y="16652"/>
                    </a:lnTo>
                    <a:lnTo>
                      <a:pt x="3850936" y="16652"/>
                    </a:lnTo>
                    <a:lnTo>
                      <a:pt x="3861861" y="15804"/>
                    </a:lnTo>
                    <a:lnTo>
                      <a:pt x="3861861" y="15804"/>
                    </a:lnTo>
                    <a:lnTo>
                      <a:pt x="3861861" y="15804"/>
                    </a:lnTo>
                    <a:lnTo>
                      <a:pt x="3872892" y="15062"/>
                    </a:lnTo>
                    <a:lnTo>
                      <a:pt x="3872892" y="15062"/>
                    </a:lnTo>
                    <a:lnTo>
                      <a:pt x="3872892" y="15062"/>
                    </a:lnTo>
                    <a:lnTo>
                      <a:pt x="3883923" y="14319"/>
                    </a:lnTo>
                    <a:lnTo>
                      <a:pt x="3883923" y="14319"/>
                    </a:lnTo>
                    <a:lnTo>
                      <a:pt x="3883923" y="14319"/>
                    </a:lnTo>
                    <a:lnTo>
                      <a:pt x="3894953" y="13576"/>
                    </a:lnTo>
                    <a:lnTo>
                      <a:pt x="3894953" y="13576"/>
                    </a:lnTo>
                    <a:lnTo>
                      <a:pt x="3894953" y="13576"/>
                    </a:lnTo>
                    <a:lnTo>
                      <a:pt x="3905879" y="12940"/>
                    </a:lnTo>
                    <a:lnTo>
                      <a:pt x="3905879" y="12940"/>
                    </a:lnTo>
                    <a:lnTo>
                      <a:pt x="3905879" y="12940"/>
                    </a:lnTo>
                    <a:lnTo>
                      <a:pt x="3916909" y="12304"/>
                    </a:lnTo>
                    <a:lnTo>
                      <a:pt x="3916909" y="12304"/>
                    </a:lnTo>
                    <a:lnTo>
                      <a:pt x="3916909" y="12304"/>
                    </a:lnTo>
                    <a:lnTo>
                      <a:pt x="3927940" y="11667"/>
                    </a:lnTo>
                    <a:lnTo>
                      <a:pt x="3927940" y="11667"/>
                    </a:lnTo>
                    <a:lnTo>
                      <a:pt x="3927940" y="11667"/>
                    </a:lnTo>
                    <a:lnTo>
                      <a:pt x="3938971" y="11137"/>
                    </a:lnTo>
                    <a:lnTo>
                      <a:pt x="3938971" y="11137"/>
                    </a:lnTo>
                    <a:lnTo>
                      <a:pt x="3938971" y="11137"/>
                    </a:lnTo>
                    <a:lnTo>
                      <a:pt x="3949896" y="10607"/>
                    </a:lnTo>
                    <a:lnTo>
                      <a:pt x="3949896" y="10607"/>
                    </a:lnTo>
                    <a:lnTo>
                      <a:pt x="3949896" y="10607"/>
                    </a:lnTo>
                    <a:lnTo>
                      <a:pt x="3960926" y="10076"/>
                    </a:lnTo>
                    <a:lnTo>
                      <a:pt x="3960926" y="10076"/>
                    </a:lnTo>
                    <a:lnTo>
                      <a:pt x="3960926" y="10076"/>
                    </a:lnTo>
                    <a:lnTo>
                      <a:pt x="3971957" y="9546"/>
                    </a:lnTo>
                    <a:lnTo>
                      <a:pt x="3971957" y="9546"/>
                    </a:lnTo>
                    <a:lnTo>
                      <a:pt x="3971957" y="9546"/>
                    </a:lnTo>
                    <a:lnTo>
                      <a:pt x="3982882" y="9122"/>
                    </a:lnTo>
                    <a:lnTo>
                      <a:pt x="3982882" y="9122"/>
                    </a:lnTo>
                    <a:lnTo>
                      <a:pt x="3982882" y="9122"/>
                    </a:lnTo>
                    <a:lnTo>
                      <a:pt x="3993913" y="8697"/>
                    </a:lnTo>
                    <a:lnTo>
                      <a:pt x="3993913" y="8697"/>
                    </a:lnTo>
                    <a:lnTo>
                      <a:pt x="3993913" y="8697"/>
                    </a:lnTo>
                    <a:lnTo>
                      <a:pt x="4004944" y="8273"/>
                    </a:lnTo>
                    <a:lnTo>
                      <a:pt x="4004944" y="8273"/>
                    </a:lnTo>
                    <a:lnTo>
                      <a:pt x="4004944" y="8273"/>
                    </a:lnTo>
                    <a:lnTo>
                      <a:pt x="4015975" y="7849"/>
                    </a:lnTo>
                    <a:lnTo>
                      <a:pt x="4015975" y="7849"/>
                    </a:lnTo>
                    <a:lnTo>
                      <a:pt x="4015975" y="7849"/>
                    </a:lnTo>
                    <a:lnTo>
                      <a:pt x="4026899" y="7425"/>
                    </a:lnTo>
                    <a:lnTo>
                      <a:pt x="4026899" y="7425"/>
                    </a:lnTo>
                    <a:lnTo>
                      <a:pt x="4026899" y="7425"/>
                    </a:lnTo>
                    <a:lnTo>
                      <a:pt x="4037930" y="7107"/>
                    </a:lnTo>
                    <a:lnTo>
                      <a:pt x="4037930" y="7107"/>
                    </a:lnTo>
                    <a:lnTo>
                      <a:pt x="4037930" y="7107"/>
                    </a:lnTo>
                    <a:lnTo>
                      <a:pt x="4048961" y="6788"/>
                    </a:lnTo>
                    <a:lnTo>
                      <a:pt x="4048961" y="6788"/>
                    </a:lnTo>
                    <a:lnTo>
                      <a:pt x="4048961" y="6788"/>
                    </a:lnTo>
                    <a:lnTo>
                      <a:pt x="4059992" y="6364"/>
                    </a:lnTo>
                    <a:lnTo>
                      <a:pt x="4059992" y="6364"/>
                    </a:lnTo>
                    <a:lnTo>
                      <a:pt x="4059992" y="6364"/>
                    </a:lnTo>
                    <a:lnTo>
                      <a:pt x="4070917" y="6046"/>
                    </a:lnTo>
                    <a:lnTo>
                      <a:pt x="4070917" y="6046"/>
                    </a:lnTo>
                    <a:lnTo>
                      <a:pt x="4070917" y="6046"/>
                    </a:lnTo>
                    <a:lnTo>
                      <a:pt x="4081948" y="5834"/>
                    </a:lnTo>
                    <a:lnTo>
                      <a:pt x="4081948" y="5834"/>
                    </a:lnTo>
                    <a:lnTo>
                      <a:pt x="4081948" y="5834"/>
                    </a:lnTo>
                    <a:lnTo>
                      <a:pt x="4092979" y="5516"/>
                    </a:lnTo>
                    <a:lnTo>
                      <a:pt x="4092979" y="5516"/>
                    </a:lnTo>
                    <a:lnTo>
                      <a:pt x="4092979" y="5516"/>
                    </a:lnTo>
                    <a:lnTo>
                      <a:pt x="4104010" y="5197"/>
                    </a:lnTo>
                    <a:lnTo>
                      <a:pt x="4104010" y="5197"/>
                    </a:lnTo>
                    <a:lnTo>
                      <a:pt x="4104010" y="5197"/>
                    </a:lnTo>
                    <a:lnTo>
                      <a:pt x="4114934" y="4985"/>
                    </a:lnTo>
                    <a:lnTo>
                      <a:pt x="4114934" y="4985"/>
                    </a:lnTo>
                    <a:lnTo>
                      <a:pt x="4114934" y="4985"/>
                    </a:lnTo>
                    <a:lnTo>
                      <a:pt x="4125965" y="4773"/>
                    </a:lnTo>
                    <a:lnTo>
                      <a:pt x="4125965" y="4773"/>
                    </a:lnTo>
                    <a:lnTo>
                      <a:pt x="4125965" y="4773"/>
                    </a:lnTo>
                    <a:lnTo>
                      <a:pt x="4136996" y="4455"/>
                    </a:lnTo>
                    <a:lnTo>
                      <a:pt x="4136996" y="4455"/>
                    </a:lnTo>
                    <a:lnTo>
                      <a:pt x="4136996" y="4455"/>
                    </a:lnTo>
                    <a:lnTo>
                      <a:pt x="4148027" y="4243"/>
                    </a:lnTo>
                    <a:lnTo>
                      <a:pt x="4148027" y="4243"/>
                    </a:lnTo>
                    <a:lnTo>
                      <a:pt x="4148027" y="4243"/>
                    </a:lnTo>
                    <a:lnTo>
                      <a:pt x="4158952" y="4031"/>
                    </a:lnTo>
                    <a:lnTo>
                      <a:pt x="4158952" y="4031"/>
                    </a:lnTo>
                    <a:lnTo>
                      <a:pt x="4158952" y="4031"/>
                    </a:lnTo>
                    <a:lnTo>
                      <a:pt x="4169983" y="3819"/>
                    </a:lnTo>
                    <a:lnTo>
                      <a:pt x="4169983" y="3819"/>
                    </a:lnTo>
                    <a:lnTo>
                      <a:pt x="4169983" y="3819"/>
                    </a:lnTo>
                    <a:lnTo>
                      <a:pt x="4181013" y="3712"/>
                    </a:lnTo>
                    <a:lnTo>
                      <a:pt x="4181013" y="3712"/>
                    </a:lnTo>
                    <a:lnTo>
                      <a:pt x="4181013" y="3712"/>
                    </a:lnTo>
                    <a:lnTo>
                      <a:pt x="4191938" y="3500"/>
                    </a:lnTo>
                    <a:lnTo>
                      <a:pt x="4191938" y="3500"/>
                    </a:lnTo>
                    <a:lnTo>
                      <a:pt x="4191938" y="3500"/>
                    </a:lnTo>
                    <a:lnTo>
                      <a:pt x="4202969" y="3288"/>
                    </a:lnTo>
                    <a:lnTo>
                      <a:pt x="4202969" y="3288"/>
                    </a:lnTo>
                    <a:lnTo>
                      <a:pt x="4202969" y="3288"/>
                    </a:lnTo>
                    <a:lnTo>
                      <a:pt x="4214000" y="3182"/>
                    </a:lnTo>
                    <a:lnTo>
                      <a:pt x="4214000" y="3182"/>
                    </a:lnTo>
                    <a:lnTo>
                      <a:pt x="4214000" y="3182"/>
                    </a:lnTo>
                    <a:lnTo>
                      <a:pt x="4225031" y="2970"/>
                    </a:lnTo>
                    <a:lnTo>
                      <a:pt x="4225031" y="2970"/>
                    </a:lnTo>
                    <a:lnTo>
                      <a:pt x="4225031" y="2970"/>
                    </a:lnTo>
                    <a:lnTo>
                      <a:pt x="4235956" y="2864"/>
                    </a:lnTo>
                    <a:lnTo>
                      <a:pt x="4235956" y="2864"/>
                    </a:lnTo>
                    <a:lnTo>
                      <a:pt x="4235956" y="2864"/>
                    </a:lnTo>
                    <a:lnTo>
                      <a:pt x="4246986" y="2758"/>
                    </a:lnTo>
                    <a:lnTo>
                      <a:pt x="4246986" y="2758"/>
                    </a:lnTo>
                    <a:lnTo>
                      <a:pt x="4246986" y="2758"/>
                    </a:lnTo>
                    <a:lnTo>
                      <a:pt x="4258017" y="2546"/>
                    </a:lnTo>
                    <a:lnTo>
                      <a:pt x="4258017" y="2546"/>
                    </a:lnTo>
                    <a:lnTo>
                      <a:pt x="4258017" y="2546"/>
                    </a:lnTo>
                    <a:lnTo>
                      <a:pt x="4269048" y="2440"/>
                    </a:lnTo>
                    <a:lnTo>
                      <a:pt x="4269048" y="2440"/>
                    </a:lnTo>
                    <a:lnTo>
                      <a:pt x="4269048" y="2440"/>
                    </a:lnTo>
                    <a:lnTo>
                      <a:pt x="4279973" y="2333"/>
                    </a:lnTo>
                    <a:lnTo>
                      <a:pt x="4279973" y="2333"/>
                    </a:lnTo>
                    <a:lnTo>
                      <a:pt x="4279973" y="2333"/>
                    </a:lnTo>
                    <a:lnTo>
                      <a:pt x="4291004" y="2227"/>
                    </a:lnTo>
                    <a:lnTo>
                      <a:pt x="4291004" y="2227"/>
                    </a:lnTo>
                    <a:lnTo>
                      <a:pt x="4291004" y="2227"/>
                    </a:lnTo>
                    <a:lnTo>
                      <a:pt x="4302035" y="2121"/>
                    </a:lnTo>
                    <a:lnTo>
                      <a:pt x="4302035" y="2121"/>
                    </a:lnTo>
                    <a:lnTo>
                      <a:pt x="4302035" y="2121"/>
                    </a:lnTo>
                    <a:lnTo>
                      <a:pt x="4313066" y="2015"/>
                    </a:lnTo>
                    <a:lnTo>
                      <a:pt x="4313066" y="2015"/>
                    </a:lnTo>
                    <a:lnTo>
                      <a:pt x="4313066" y="2015"/>
                    </a:lnTo>
                    <a:lnTo>
                      <a:pt x="4323990" y="1909"/>
                    </a:lnTo>
                    <a:lnTo>
                      <a:pt x="4323990" y="1909"/>
                    </a:lnTo>
                    <a:lnTo>
                      <a:pt x="4323990" y="1909"/>
                    </a:lnTo>
                    <a:lnTo>
                      <a:pt x="4335021" y="1803"/>
                    </a:lnTo>
                    <a:lnTo>
                      <a:pt x="4335021" y="1803"/>
                    </a:lnTo>
                    <a:lnTo>
                      <a:pt x="4335021" y="1803"/>
                    </a:lnTo>
                    <a:lnTo>
                      <a:pt x="4346052" y="1697"/>
                    </a:lnTo>
                    <a:lnTo>
                      <a:pt x="4346052" y="1697"/>
                    </a:lnTo>
                    <a:lnTo>
                      <a:pt x="4346052" y="1697"/>
                    </a:lnTo>
                    <a:lnTo>
                      <a:pt x="4356977" y="1591"/>
                    </a:lnTo>
                    <a:lnTo>
                      <a:pt x="4356977" y="1591"/>
                    </a:lnTo>
                    <a:lnTo>
                      <a:pt x="4356977" y="1591"/>
                    </a:lnTo>
                    <a:lnTo>
                      <a:pt x="4368008" y="1591"/>
                    </a:lnTo>
                    <a:lnTo>
                      <a:pt x="4368008" y="1591"/>
                    </a:lnTo>
                    <a:lnTo>
                      <a:pt x="4368008" y="1591"/>
                    </a:lnTo>
                    <a:lnTo>
                      <a:pt x="4379039" y="1485"/>
                    </a:lnTo>
                    <a:lnTo>
                      <a:pt x="4379039" y="1485"/>
                    </a:lnTo>
                    <a:lnTo>
                      <a:pt x="4379039" y="1485"/>
                    </a:lnTo>
                    <a:lnTo>
                      <a:pt x="4390070" y="1379"/>
                    </a:lnTo>
                    <a:lnTo>
                      <a:pt x="4390070" y="1379"/>
                    </a:lnTo>
                    <a:lnTo>
                      <a:pt x="4390070" y="1379"/>
                    </a:lnTo>
                    <a:lnTo>
                      <a:pt x="4400994" y="1273"/>
                    </a:lnTo>
                    <a:lnTo>
                      <a:pt x="4400994" y="1273"/>
                    </a:lnTo>
                    <a:lnTo>
                      <a:pt x="4400994" y="1273"/>
                    </a:lnTo>
                    <a:lnTo>
                      <a:pt x="4412025" y="1273"/>
                    </a:lnTo>
                    <a:lnTo>
                      <a:pt x="4412025" y="1273"/>
                    </a:lnTo>
                    <a:lnTo>
                      <a:pt x="4412025" y="1273"/>
                    </a:lnTo>
                    <a:lnTo>
                      <a:pt x="4423056" y="1167"/>
                    </a:lnTo>
                    <a:lnTo>
                      <a:pt x="4423056" y="1167"/>
                    </a:lnTo>
                    <a:lnTo>
                      <a:pt x="4423056" y="1167"/>
                    </a:lnTo>
                    <a:lnTo>
                      <a:pt x="4434087" y="1167"/>
                    </a:lnTo>
                    <a:lnTo>
                      <a:pt x="4434087" y="1167"/>
                    </a:lnTo>
                    <a:lnTo>
                      <a:pt x="4434087" y="1167"/>
                    </a:lnTo>
                    <a:lnTo>
                      <a:pt x="4445012" y="1061"/>
                    </a:lnTo>
                    <a:lnTo>
                      <a:pt x="4445012" y="1061"/>
                    </a:lnTo>
                    <a:lnTo>
                      <a:pt x="4445012" y="1061"/>
                    </a:lnTo>
                    <a:lnTo>
                      <a:pt x="4456043" y="1061"/>
                    </a:lnTo>
                    <a:lnTo>
                      <a:pt x="4456043" y="1061"/>
                    </a:lnTo>
                    <a:lnTo>
                      <a:pt x="4456043" y="1061"/>
                    </a:lnTo>
                    <a:lnTo>
                      <a:pt x="4467073" y="955"/>
                    </a:lnTo>
                    <a:lnTo>
                      <a:pt x="4467073" y="955"/>
                    </a:lnTo>
                    <a:lnTo>
                      <a:pt x="4467073" y="955"/>
                    </a:lnTo>
                    <a:lnTo>
                      <a:pt x="4478104" y="955"/>
                    </a:lnTo>
                    <a:lnTo>
                      <a:pt x="4478104" y="955"/>
                    </a:lnTo>
                    <a:lnTo>
                      <a:pt x="4478104" y="955"/>
                    </a:lnTo>
                    <a:lnTo>
                      <a:pt x="4489029" y="849"/>
                    </a:lnTo>
                    <a:lnTo>
                      <a:pt x="4489029" y="849"/>
                    </a:lnTo>
                    <a:lnTo>
                      <a:pt x="4489029" y="849"/>
                    </a:lnTo>
                    <a:lnTo>
                      <a:pt x="4500060" y="849"/>
                    </a:lnTo>
                    <a:lnTo>
                      <a:pt x="4500060" y="849"/>
                    </a:lnTo>
                    <a:lnTo>
                      <a:pt x="4500060" y="849"/>
                    </a:lnTo>
                    <a:lnTo>
                      <a:pt x="4511091" y="743"/>
                    </a:lnTo>
                    <a:lnTo>
                      <a:pt x="4511091" y="743"/>
                    </a:lnTo>
                    <a:lnTo>
                      <a:pt x="4511091" y="743"/>
                    </a:lnTo>
                    <a:lnTo>
                      <a:pt x="4522016" y="743"/>
                    </a:lnTo>
                    <a:lnTo>
                      <a:pt x="4522016" y="743"/>
                    </a:lnTo>
                    <a:lnTo>
                      <a:pt x="4522016" y="743"/>
                    </a:lnTo>
                    <a:lnTo>
                      <a:pt x="4533046" y="743"/>
                    </a:lnTo>
                    <a:lnTo>
                      <a:pt x="4533046" y="743"/>
                    </a:lnTo>
                    <a:lnTo>
                      <a:pt x="4533046" y="743"/>
                    </a:lnTo>
                    <a:lnTo>
                      <a:pt x="4544077" y="636"/>
                    </a:lnTo>
                    <a:lnTo>
                      <a:pt x="4544077" y="636"/>
                    </a:lnTo>
                    <a:lnTo>
                      <a:pt x="4544077" y="636"/>
                    </a:lnTo>
                    <a:lnTo>
                      <a:pt x="4555108" y="636"/>
                    </a:lnTo>
                    <a:lnTo>
                      <a:pt x="4555108" y="636"/>
                    </a:lnTo>
                    <a:lnTo>
                      <a:pt x="4555108" y="636"/>
                    </a:lnTo>
                    <a:lnTo>
                      <a:pt x="4566033" y="636"/>
                    </a:lnTo>
                    <a:lnTo>
                      <a:pt x="4566033" y="636"/>
                    </a:lnTo>
                    <a:lnTo>
                      <a:pt x="4566033" y="636"/>
                    </a:lnTo>
                    <a:lnTo>
                      <a:pt x="4577064" y="531"/>
                    </a:lnTo>
                    <a:lnTo>
                      <a:pt x="4577064" y="531"/>
                    </a:lnTo>
                    <a:lnTo>
                      <a:pt x="4577064" y="531"/>
                    </a:lnTo>
                    <a:lnTo>
                      <a:pt x="4588095" y="531"/>
                    </a:lnTo>
                    <a:lnTo>
                      <a:pt x="4588095" y="531"/>
                    </a:lnTo>
                    <a:lnTo>
                      <a:pt x="4588095" y="531"/>
                    </a:lnTo>
                    <a:lnTo>
                      <a:pt x="4599125" y="531"/>
                    </a:lnTo>
                    <a:lnTo>
                      <a:pt x="4599125" y="531"/>
                    </a:lnTo>
                    <a:lnTo>
                      <a:pt x="4599125" y="531"/>
                    </a:lnTo>
                    <a:lnTo>
                      <a:pt x="4610051" y="531"/>
                    </a:lnTo>
                    <a:lnTo>
                      <a:pt x="4610051" y="531"/>
                    </a:lnTo>
                    <a:lnTo>
                      <a:pt x="4610051" y="531"/>
                    </a:lnTo>
                    <a:lnTo>
                      <a:pt x="4621081" y="424"/>
                    </a:lnTo>
                    <a:lnTo>
                      <a:pt x="4621081" y="424"/>
                    </a:lnTo>
                    <a:lnTo>
                      <a:pt x="4621081" y="424"/>
                    </a:lnTo>
                    <a:lnTo>
                      <a:pt x="4632112" y="424"/>
                    </a:lnTo>
                    <a:lnTo>
                      <a:pt x="4632112" y="424"/>
                    </a:lnTo>
                    <a:lnTo>
                      <a:pt x="4632112" y="424"/>
                    </a:lnTo>
                    <a:lnTo>
                      <a:pt x="4643143" y="424"/>
                    </a:lnTo>
                    <a:lnTo>
                      <a:pt x="4643143" y="424"/>
                    </a:lnTo>
                    <a:lnTo>
                      <a:pt x="4643143" y="424"/>
                    </a:lnTo>
                    <a:lnTo>
                      <a:pt x="4654068" y="424"/>
                    </a:lnTo>
                    <a:lnTo>
                      <a:pt x="4654068" y="424"/>
                    </a:lnTo>
                    <a:lnTo>
                      <a:pt x="4654068" y="424"/>
                    </a:lnTo>
                    <a:lnTo>
                      <a:pt x="4665098" y="318"/>
                    </a:lnTo>
                    <a:lnTo>
                      <a:pt x="4665098" y="318"/>
                    </a:lnTo>
                    <a:lnTo>
                      <a:pt x="4665098" y="318"/>
                    </a:lnTo>
                    <a:lnTo>
                      <a:pt x="4676129" y="318"/>
                    </a:lnTo>
                    <a:lnTo>
                      <a:pt x="4676129" y="318"/>
                    </a:lnTo>
                    <a:lnTo>
                      <a:pt x="4676129" y="318"/>
                    </a:lnTo>
                    <a:lnTo>
                      <a:pt x="4687160" y="318"/>
                    </a:lnTo>
                    <a:lnTo>
                      <a:pt x="4687160" y="318"/>
                    </a:lnTo>
                    <a:lnTo>
                      <a:pt x="4687160" y="318"/>
                    </a:lnTo>
                    <a:lnTo>
                      <a:pt x="4698085" y="318"/>
                    </a:lnTo>
                    <a:lnTo>
                      <a:pt x="4698085" y="318"/>
                    </a:lnTo>
                    <a:lnTo>
                      <a:pt x="4698085" y="318"/>
                    </a:lnTo>
                    <a:lnTo>
                      <a:pt x="4709116" y="318"/>
                    </a:lnTo>
                    <a:lnTo>
                      <a:pt x="4709116" y="318"/>
                    </a:lnTo>
                    <a:lnTo>
                      <a:pt x="4709116" y="318"/>
                    </a:lnTo>
                    <a:lnTo>
                      <a:pt x="4720146" y="318"/>
                    </a:lnTo>
                    <a:lnTo>
                      <a:pt x="4720146" y="318"/>
                    </a:lnTo>
                    <a:lnTo>
                      <a:pt x="4720146" y="318"/>
                    </a:lnTo>
                    <a:lnTo>
                      <a:pt x="4731072" y="212"/>
                    </a:lnTo>
                    <a:lnTo>
                      <a:pt x="4731072" y="212"/>
                    </a:lnTo>
                    <a:lnTo>
                      <a:pt x="4731072" y="212"/>
                    </a:lnTo>
                    <a:lnTo>
                      <a:pt x="4742102" y="212"/>
                    </a:lnTo>
                    <a:lnTo>
                      <a:pt x="4742102" y="212"/>
                    </a:lnTo>
                    <a:lnTo>
                      <a:pt x="4742102" y="212"/>
                    </a:lnTo>
                    <a:lnTo>
                      <a:pt x="4753133" y="212"/>
                    </a:lnTo>
                    <a:lnTo>
                      <a:pt x="4753133" y="212"/>
                    </a:lnTo>
                    <a:lnTo>
                      <a:pt x="4753133" y="212"/>
                    </a:lnTo>
                    <a:lnTo>
                      <a:pt x="4764164" y="212"/>
                    </a:lnTo>
                    <a:lnTo>
                      <a:pt x="4764164" y="212"/>
                    </a:lnTo>
                    <a:lnTo>
                      <a:pt x="4764164" y="212"/>
                    </a:lnTo>
                    <a:lnTo>
                      <a:pt x="4775089" y="212"/>
                    </a:lnTo>
                    <a:lnTo>
                      <a:pt x="4775089" y="212"/>
                    </a:lnTo>
                    <a:lnTo>
                      <a:pt x="4775089" y="212"/>
                    </a:lnTo>
                    <a:lnTo>
                      <a:pt x="4786120" y="212"/>
                    </a:lnTo>
                    <a:lnTo>
                      <a:pt x="4786120" y="212"/>
                    </a:lnTo>
                    <a:lnTo>
                      <a:pt x="4786120" y="212"/>
                    </a:lnTo>
                    <a:lnTo>
                      <a:pt x="4797150" y="212"/>
                    </a:lnTo>
                    <a:lnTo>
                      <a:pt x="4797150" y="212"/>
                    </a:lnTo>
                    <a:lnTo>
                      <a:pt x="4797150" y="212"/>
                    </a:lnTo>
                    <a:lnTo>
                      <a:pt x="4808182" y="212"/>
                    </a:lnTo>
                    <a:lnTo>
                      <a:pt x="4808182" y="212"/>
                    </a:lnTo>
                    <a:lnTo>
                      <a:pt x="4808182" y="212"/>
                    </a:lnTo>
                    <a:lnTo>
                      <a:pt x="4819106" y="106"/>
                    </a:lnTo>
                    <a:lnTo>
                      <a:pt x="4819106" y="106"/>
                    </a:lnTo>
                    <a:lnTo>
                      <a:pt x="4819106" y="106"/>
                    </a:lnTo>
                    <a:lnTo>
                      <a:pt x="4830137" y="106"/>
                    </a:lnTo>
                    <a:lnTo>
                      <a:pt x="4830137" y="106"/>
                    </a:lnTo>
                    <a:lnTo>
                      <a:pt x="4830137" y="106"/>
                    </a:lnTo>
                    <a:lnTo>
                      <a:pt x="4841168" y="106"/>
                    </a:lnTo>
                    <a:lnTo>
                      <a:pt x="4841168" y="106"/>
                    </a:lnTo>
                    <a:lnTo>
                      <a:pt x="4841168" y="106"/>
                    </a:lnTo>
                    <a:lnTo>
                      <a:pt x="4852199" y="106"/>
                    </a:lnTo>
                    <a:lnTo>
                      <a:pt x="4852199" y="106"/>
                    </a:lnTo>
                    <a:lnTo>
                      <a:pt x="4852199" y="106"/>
                    </a:lnTo>
                    <a:lnTo>
                      <a:pt x="4863124" y="106"/>
                    </a:lnTo>
                    <a:lnTo>
                      <a:pt x="4863124" y="106"/>
                    </a:lnTo>
                    <a:lnTo>
                      <a:pt x="4863124" y="106"/>
                    </a:lnTo>
                    <a:lnTo>
                      <a:pt x="4874154" y="106"/>
                    </a:lnTo>
                    <a:lnTo>
                      <a:pt x="4874154" y="106"/>
                    </a:lnTo>
                    <a:lnTo>
                      <a:pt x="4874154" y="106"/>
                    </a:lnTo>
                    <a:lnTo>
                      <a:pt x="4885185" y="106"/>
                    </a:lnTo>
                    <a:lnTo>
                      <a:pt x="4885185" y="106"/>
                    </a:lnTo>
                    <a:lnTo>
                      <a:pt x="4885185" y="106"/>
                    </a:lnTo>
                    <a:lnTo>
                      <a:pt x="4896110" y="106"/>
                    </a:lnTo>
                    <a:lnTo>
                      <a:pt x="4896110" y="106"/>
                    </a:lnTo>
                    <a:lnTo>
                      <a:pt x="4896110" y="106"/>
                    </a:lnTo>
                    <a:lnTo>
                      <a:pt x="4907141" y="106"/>
                    </a:lnTo>
                    <a:lnTo>
                      <a:pt x="4907141" y="106"/>
                    </a:lnTo>
                    <a:lnTo>
                      <a:pt x="4907141" y="106"/>
                    </a:lnTo>
                    <a:lnTo>
                      <a:pt x="4918172" y="106"/>
                    </a:lnTo>
                    <a:lnTo>
                      <a:pt x="4918172" y="106"/>
                    </a:lnTo>
                    <a:lnTo>
                      <a:pt x="4918172" y="106"/>
                    </a:lnTo>
                    <a:lnTo>
                      <a:pt x="4929203" y="106"/>
                    </a:lnTo>
                    <a:lnTo>
                      <a:pt x="4929203" y="106"/>
                    </a:lnTo>
                    <a:lnTo>
                      <a:pt x="4929203" y="106"/>
                    </a:lnTo>
                    <a:lnTo>
                      <a:pt x="4940128" y="106"/>
                    </a:lnTo>
                    <a:lnTo>
                      <a:pt x="4940128" y="106"/>
                    </a:lnTo>
                    <a:lnTo>
                      <a:pt x="4940128" y="106"/>
                    </a:lnTo>
                    <a:lnTo>
                      <a:pt x="4951158" y="106"/>
                    </a:lnTo>
                    <a:lnTo>
                      <a:pt x="4951158" y="106"/>
                    </a:lnTo>
                    <a:lnTo>
                      <a:pt x="4951158" y="106"/>
                    </a:lnTo>
                    <a:lnTo>
                      <a:pt x="4962189" y="106"/>
                    </a:lnTo>
                    <a:lnTo>
                      <a:pt x="4962189" y="106"/>
                    </a:lnTo>
                    <a:lnTo>
                      <a:pt x="4962189" y="106"/>
                    </a:lnTo>
                    <a:lnTo>
                      <a:pt x="4973220" y="0"/>
                    </a:lnTo>
                    <a:lnTo>
                      <a:pt x="4973220" y="0"/>
                    </a:lnTo>
                    <a:lnTo>
                      <a:pt x="4973220" y="0"/>
                    </a:lnTo>
                    <a:lnTo>
                      <a:pt x="4984145" y="0"/>
                    </a:lnTo>
                    <a:lnTo>
                      <a:pt x="4984145" y="0"/>
                    </a:lnTo>
                    <a:lnTo>
                      <a:pt x="4984145" y="0"/>
                    </a:lnTo>
                    <a:lnTo>
                      <a:pt x="4995176" y="0"/>
                    </a:lnTo>
                    <a:lnTo>
                      <a:pt x="4995176" y="0"/>
                    </a:lnTo>
                    <a:lnTo>
                      <a:pt x="4995176" y="0"/>
                    </a:lnTo>
                    <a:lnTo>
                      <a:pt x="5006207" y="0"/>
                    </a:lnTo>
                    <a:lnTo>
                      <a:pt x="5006207" y="0"/>
                    </a:lnTo>
                    <a:lnTo>
                      <a:pt x="5006207" y="0"/>
                    </a:lnTo>
                    <a:lnTo>
                      <a:pt x="5017237" y="0"/>
                    </a:lnTo>
                    <a:lnTo>
                      <a:pt x="5017237" y="0"/>
                    </a:lnTo>
                    <a:lnTo>
                      <a:pt x="5017237" y="0"/>
                    </a:lnTo>
                    <a:lnTo>
                      <a:pt x="5028162" y="0"/>
                    </a:lnTo>
                    <a:lnTo>
                      <a:pt x="5028162" y="0"/>
                    </a:lnTo>
                    <a:lnTo>
                      <a:pt x="5028162" y="0"/>
                    </a:lnTo>
                    <a:lnTo>
                      <a:pt x="5039193" y="0"/>
                    </a:lnTo>
                    <a:lnTo>
                      <a:pt x="5039193" y="0"/>
                    </a:lnTo>
                    <a:lnTo>
                      <a:pt x="5039193" y="0"/>
                    </a:lnTo>
                    <a:lnTo>
                      <a:pt x="5050224" y="0"/>
                    </a:lnTo>
                    <a:lnTo>
                      <a:pt x="5050224" y="0"/>
                    </a:lnTo>
                    <a:lnTo>
                      <a:pt x="5050224" y="0"/>
                    </a:lnTo>
                    <a:lnTo>
                      <a:pt x="5061149" y="0"/>
                    </a:lnTo>
                    <a:lnTo>
                      <a:pt x="5061149" y="0"/>
                    </a:lnTo>
                    <a:lnTo>
                      <a:pt x="5061149" y="0"/>
                    </a:lnTo>
                    <a:lnTo>
                      <a:pt x="5072179" y="0"/>
                    </a:lnTo>
                    <a:lnTo>
                      <a:pt x="5072179" y="0"/>
                    </a:lnTo>
                    <a:lnTo>
                      <a:pt x="5072179" y="0"/>
                    </a:lnTo>
                    <a:lnTo>
                      <a:pt x="5083211" y="0"/>
                    </a:lnTo>
                    <a:lnTo>
                      <a:pt x="5083211" y="0"/>
                    </a:lnTo>
                    <a:lnTo>
                      <a:pt x="5083211" y="0"/>
                    </a:lnTo>
                    <a:lnTo>
                      <a:pt x="5094241" y="0"/>
                    </a:lnTo>
                    <a:lnTo>
                      <a:pt x="5094241" y="0"/>
                    </a:lnTo>
                    <a:lnTo>
                      <a:pt x="5094241" y="0"/>
                    </a:lnTo>
                    <a:lnTo>
                      <a:pt x="5105166" y="0"/>
                    </a:lnTo>
                    <a:lnTo>
                      <a:pt x="5105166" y="0"/>
                    </a:lnTo>
                    <a:lnTo>
                      <a:pt x="5105166" y="0"/>
                    </a:lnTo>
                    <a:lnTo>
                      <a:pt x="5116197" y="0"/>
                    </a:lnTo>
                    <a:lnTo>
                      <a:pt x="5116197" y="0"/>
                    </a:lnTo>
                    <a:lnTo>
                      <a:pt x="5116197" y="0"/>
                    </a:lnTo>
                    <a:lnTo>
                      <a:pt x="5127228" y="0"/>
                    </a:lnTo>
                    <a:lnTo>
                      <a:pt x="5127228" y="0"/>
                    </a:lnTo>
                    <a:lnTo>
                      <a:pt x="5127228" y="0"/>
                    </a:lnTo>
                    <a:lnTo>
                      <a:pt x="5138259" y="0"/>
                    </a:lnTo>
                    <a:lnTo>
                      <a:pt x="5138259" y="0"/>
                    </a:lnTo>
                    <a:lnTo>
                      <a:pt x="5138259" y="0"/>
                    </a:lnTo>
                    <a:lnTo>
                      <a:pt x="5149183" y="0"/>
                    </a:lnTo>
                    <a:lnTo>
                      <a:pt x="5149183" y="0"/>
                    </a:lnTo>
                    <a:lnTo>
                      <a:pt x="5149183" y="0"/>
                    </a:lnTo>
                    <a:lnTo>
                      <a:pt x="5160215" y="0"/>
                    </a:lnTo>
                    <a:lnTo>
                      <a:pt x="5160215" y="0"/>
                    </a:lnTo>
                    <a:lnTo>
                      <a:pt x="5160215" y="0"/>
                    </a:lnTo>
                    <a:lnTo>
                      <a:pt x="5171245" y="0"/>
                    </a:lnTo>
                    <a:lnTo>
                      <a:pt x="5171245" y="0"/>
                    </a:lnTo>
                    <a:lnTo>
                      <a:pt x="5171245" y="0"/>
                    </a:lnTo>
                    <a:lnTo>
                      <a:pt x="5182276" y="0"/>
                    </a:lnTo>
                    <a:lnTo>
                      <a:pt x="5182276" y="0"/>
                    </a:lnTo>
                    <a:lnTo>
                      <a:pt x="5182276" y="0"/>
                    </a:lnTo>
                    <a:lnTo>
                      <a:pt x="5193201" y="0"/>
                    </a:lnTo>
                    <a:lnTo>
                      <a:pt x="5193201" y="0"/>
                    </a:lnTo>
                    <a:lnTo>
                      <a:pt x="5193201" y="0"/>
                    </a:lnTo>
                    <a:lnTo>
                      <a:pt x="5204232" y="0"/>
                    </a:lnTo>
                    <a:lnTo>
                      <a:pt x="5204232" y="0"/>
                    </a:lnTo>
                    <a:lnTo>
                      <a:pt x="5204232" y="0"/>
                    </a:lnTo>
                    <a:lnTo>
                      <a:pt x="5215263" y="0"/>
                    </a:lnTo>
                    <a:lnTo>
                      <a:pt x="5215263" y="0"/>
                    </a:lnTo>
                    <a:lnTo>
                      <a:pt x="5215263" y="0"/>
                    </a:lnTo>
                    <a:lnTo>
                      <a:pt x="5226293" y="0"/>
                    </a:lnTo>
                    <a:lnTo>
                      <a:pt x="5226293" y="0"/>
                    </a:lnTo>
                    <a:lnTo>
                      <a:pt x="5226293" y="0"/>
                    </a:lnTo>
                    <a:lnTo>
                      <a:pt x="5237218" y="0"/>
                    </a:lnTo>
                    <a:lnTo>
                      <a:pt x="5237218" y="0"/>
                    </a:lnTo>
                    <a:lnTo>
                      <a:pt x="5237218" y="0"/>
                    </a:lnTo>
                    <a:lnTo>
                      <a:pt x="5248249" y="0"/>
                    </a:lnTo>
                    <a:lnTo>
                      <a:pt x="5248249" y="0"/>
                    </a:lnTo>
                    <a:lnTo>
                      <a:pt x="5248249" y="0"/>
                    </a:lnTo>
                    <a:lnTo>
                      <a:pt x="5259280" y="0"/>
                    </a:lnTo>
                    <a:lnTo>
                      <a:pt x="5259280" y="0"/>
                    </a:lnTo>
                    <a:lnTo>
                      <a:pt x="5259280" y="0"/>
                    </a:lnTo>
                    <a:lnTo>
                      <a:pt x="5270205" y="0"/>
                    </a:lnTo>
                    <a:lnTo>
                      <a:pt x="5270205" y="0"/>
                    </a:lnTo>
                    <a:lnTo>
                      <a:pt x="5270205" y="0"/>
                    </a:lnTo>
                    <a:lnTo>
                      <a:pt x="5281235" y="0"/>
                    </a:lnTo>
                    <a:lnTo>
                      <a:pt x="5281235" y="0"/>
                    </a:lnTo>
                    <a:lnTo>
                      <a:pt x="5281235" y="0"/>
                    </a:lnTo>
                    <a:lnTo>
                      <a:pt x="5292266" y="0"/>
                    </a:lnTo>
                    <a:lnTo>
                      <a:pt x="5292266" y="0"/>
                    </a:lnTo>
                    <a:lnTo>
                      <a:pt x="5292266" y="0"/>
                    </a:lnTo>
                    <a:lnTo>
                      <a:pt x="5303297" y="0"/>
                    </a:lnTo>
                    <a:lnTo>
                      <a:pt x="5303297" y="0"/>
                    </a:lnTo>
                    <a:lnTo>
                      <a:pt x="5303297" y="0"/>
                    </a:lnTo>
                    <a:lnTo>
                      <a:pt x="5314222" y="0"/>
                    </a:lnTo>
                    <a:lnTo>
                      <a:pt x="5314222" y="0"/>
                    </a:lnTo>
                    <a:lnTo>
                      <a:pt x="5314222" y="0"/>
                    </a:lnTo>
                    <a:lnTo>
                      <a:pt x="5325253" y="0"/>
                    </a:lnTo>
                    <a:lnTo>
                      <a:pt x="5325253" y="0"/>
                    </a:lnTo>
                    <a:lnTo>
                      <a:pt x="5325253" y="0"/>
                    </a:lnTo>
                    <a:lnTo>
                      <a:pt x="5336284" y="0"/>
                    </a:lnTo>
                    <a:lnTo>
                      <a:pt x="5336284" y="0"/>
                    </a:lnTo>
                    <a:lnTo>
                      <a:pt x="5336284" y="0"/>
                    </a:lnTo>
                    <a:lnTo>
                      <a:pt x="5347314" y="0"/>
                    </a:lnTo>
                    <a:lnTo>
                      <a:pt x="5347314" y="0"/>
                    </a:lnTo>
                    <a:lnTo>
                      <a:pt x="5347314" y="0"/>
                    </a:lnTo>
                    <a:lnTo>
                      <a:pt x="5358239" y="0"/>
                    </a:lnTo>
                    <a:lnTo>
                      <a:pt x="5358239" y="0"/>
                    </a:lnTo>
                    <a:lnTo>
                      <a:pt x="5358239" y="0"/>
                    </a:lnTo>
                    <a:lnTo>
                      <a:pt x="5369270" y="0"/>
                    </a:lnTo>
                    <a:lnTo>
                      <a:pt x="5369270" y="0"/>
                    </a:lnTo>
                    <a:lnTo>
                      <a:pt x="5369270" y="0"/>
                    </a:lnTo>
                    <a:lnTo>
                      <a:pt x="5380301" y="0"/>
                    </a:lnTo>
                    <a:lnTo>
                      <a:pt x="5380301" y="0"/>
                    </a:lnTo>
                    <a:lnTo>
                      <a:pt x="5380301" y="0"/>
                    </a:lnTo>
                    <a:lnTo>
                      <a:pt x="5391332" y="0"/>
                    </a:lnTo>
                    <a:lnTo>
                      <a:pt x="5391332" y="0"/>
                    </a:lnTo>
                    <a:lnTo>
                      <a:pt x="5391332" y="0"/>
                    </a:lnTo>
                    <a:lnTo>
                      <a:pt x="5402256" y="0"/>
                    </a:lnTo>
                    <a:lnTo>
                      <a:pt x="5402256" y="0"/>
                    </a:lnTo>
                    <a:lnTo>
                      <a:pt x="5402256" y="0"/>
                    </a:lnTo>
                    <a:lnTo>
                      <a:pt x="5413288" y="0"/>
                    </a:lnTo>
                    <a:lnTo>
                      <a:pt x="5413288" y="0"/>
                    </a:lnTo>
                    <a:lnTo>
                      <a:pt x="5413288" y="0"/>
                    </a:lnTo>
                    <a:lnTo>
                      <a:pt x="5424318" y="0"/>
                    </a:lnTo>
                    <a:lnTo>
                      <a:pt x="5424318" y="0"/>
                    </a:lnTo>
                    <a:lnTo>
                      <a:pt x="5424318" y="0"/>
                    </a:lnTo>
                    <a:lnTo>
                      <a:pt x="5435243" y="0"/>
                    </a:lnTo>
                    <a:lnTo>
                      <a:pt x="5435243" y="0"/>
                    </a:lnTo>
                    <a:lnTo>
                      <a:pt x="5435243" y="0"/>
                    </a:lnTo>
                    <a:lnTo>
                      <a:pt x="5446274" y="0"/>
                    </a:lnTo>
                    <a:lnTo>
                      <a:pt x="5446274" y="0"/>
                    </a:lnTo>
                    <a:lnTo>
                      <a:pt x="5446274" y="0"/>
                    </a:lnTo>
                    <a:lnTo>
                      <a:pt x="5457305" y="0"/>
                    </a:lnTo>
                    <a:lnTo>
                      <a:pt x="5457305" y="0"/>
                    </a:lnTo>
                    <a:lnTo>
                      <a:pt x="5457305" y="0"/>
                    </a:lnTo>
                    <a:lnTo>
                      <a:pt x="5468336" y="0"/>
                    </a:lnTo>
                    <a:lnTo>
                      <a:pt x="5468336" y="0"/>
                    </a:lnTo>
                    <a:lnTo>
                      <a:pt x="5468336" y="0"/>
                    </a:lnTo>
                    <a:lnTo>
                      <a:pt x="5479260" y="0"/>
                    </a:lnTo>
                    <a:lnTo>
                      <a:pt x="5479260" y="0"/>
                    </a:lnTo>
                    <a:lnTo>
                      <a:pt x="5479260" y="0"/>
                    </a:lnTo>
                    <a:lnTo>
                      <a:pt x="5490292" y="0"/>
                    </a:lnTo>
                    <a:lnTo>
                      <a:pt x="5490292" y="0"/>
                    </a:lnTo>
                    <a:lnTo>
                      <a:pt x="5490292" y="0"/>
                    </a:lnTo>
                  </a:path>
                </a:pathLst>
              </a:custGeom>
              <a:noFill/>
              <a:ln w="56479" cap="flat">
                <a:solidFill>
                  <a:srgbClr val="FFFF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aphic 8">
              <a:extLst>
                <a:ext uri="{FF2B5EF4-FFF2-40B4-BE49-F238E27FC236}">
                  <a16:creationId xmlns:a16="http://schemas.microsoft.com/office/drawing/2014/main" id="{940DFF21-6097-0930-4E93-7239BF34A6B2}"/>
                </a:ext>
              </a:extLst>
            </p:cNvPr>
            <p:cNvGrpSpPr/>
            <p:nvPr/>
          </p:nvGrpSpPr>
          <p:grpSpPr>
            <a:xfrm>
              <a:off x="2593231" y="386097"/>
              <a:ext cx="6805464" cy="6582212"/>
              <a:chOff x="2624504" y="416945"/>
              <a:chExt cx="7418782" cy="7108114"/>
            </a:xfrm>
            <a:solidFill>
              <a:srgbClr val="000000"/>
            </a:solidFill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0A082E-5E64-7FFD-E123-4D8459A2FA80}"/>
                  </a:ext>
                </a:extLst>
              </p:cNvPr>
              <p:cNvSpPr txBox="1"/>
              <p:nvPr/>
            </p:nvSpPr>
            <p:spPr>
              <a:xfrm>
                <a:off x="2533064" y="682883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0.00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B461C8-FE1B-BF41-13E1-833B6400115E}"/>
                  </a:ext>
                </a:extLst>
              </p:cNvPr>
              <p:cNvSpPr txBox="1"/>
              <p:nvPr/>
            </p:nvSpPr>
            <p:spPr>
              <a:xfrm>
                <a:off x="2533064" y="521440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0.25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6EBBBE-FD4A-A3F4-41E3-66F0E088C49A}"/>
                  </a:ext>
                </a:extLst>
              </p:cNvPr>
              <p:cNvSpPr txBox="1"/>
              <p:nvPr/>
            </p:nvSpPr>
            <p:spPr>
              <a:xfrm>
                <a:off x="2533064" y="3599978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0.50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826E96-33E6-C349-5E90-70A74E1DB1C0}"/>
                  </a:ext>
                </a:extLst>
              </p:cNvPr>
              <p:cNvSpPr txBox="1"/>
              <p:nvPr/>
            </p:nvSpPr>
            <p:spPr>
              <a:xfrm>
                <a:off x="2533064" y="1985654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0.75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91F62-2E8B-11E4-E55D-1FD47CDDE6C6}"/>
                  </a:ext>
                </a:extLst>
              </p:cNvPr>
              <p:cNvSpPr txBox="1"/>
              <p:nvPr/>
            </p:nvSpPr>
            <p:spPr>
              <a:xfrm>
                <a:off x="2533064" y="371225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0DFFB6E-1597-B671-8A66-6A46F28A9074}"/>
                  </a:ext>
                </a:extLst>
              </p:cNvPr>
              <p:cNvSpPr txBox="1"/>
              <p:nvPr/>
            </p:nvSpPr>
            <p:spPr>
              <a:xfrm>
                <a:off x="3045575" y="726720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0.00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1EC045-77B0-3F72-5E2C-18456458CAC9}"/>
                  </a:ext>
                </a:extLst>
              </p:cNvPr>
              <p:cNvSpPr txBox="1"/>
              <p:nvPr/>
            </p:nvSpPr>
            <p:spPr>
              <a:xfrm>
                <a:off x="4418068" y="726720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0.25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357BFF4-3FB8-A0FA-2A3E-32CFC703553B}"/>
                  </a:ext>
                </a:extLst>
              </p:cNvPr>
              <p:cNvSpPr txBox="1"/>
              <p:nvPr/>
            </p:nvSpPr>
            <p:spPr>
              <a:xfrm>
                <a:off x="5790667" y="726720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0.50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231FA5-BB86-BCDE-0548-6A1D9F20024F}"/>
                  </a:ext>
                </a:extLst>
              </p:cNvPr>
              <p:cNvSpPr txBox="1"/>
              <p:nvPr/>
            </p:nvSpPr>
            <p:spPr>
              <a:xfrm>
                <a:off x="7163266" y="726720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0.75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7ECD20-173A-2C90-F3EA-1E5023870D9C}"/>
                  </a:ext>
                </a:extLst>
              </p:cNvPr>
              <p:cNvSpPr txBox="1"/>
              <p:nvPr/>
            </p:nvSpPr>
            <p:spPr>
              <a:xfrm>
                <a:off x="8535866" y="7267207"/>
                <a:ext cx="554110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28610F1-6D10-5678-8814-BEDE317DE96A}"/>
                  </a:ext>
                </a:extLst>
              </p:cNvPr>
              <p:cNvSpPr txBox="1"/>
              <p:nvPr/>
            </p:nvSpPr>
            <p:spPr>
              <a:xfrm>
                <a:off x="9170353" y="2907155"/>
                <a:ext cx="861702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Gamma</a:t>
                </a: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D3E2DFF0-C814-EEED-EEFA-29D2A4C832E7}"/>
                  </a:ext>
                </a:extLst>
              </p:cNvPr>
              <p:cNvSpPr/>
              <p:nvPr/>
            </p:nvSpPr>
            <p:spPr>
              <a:xfrm>
                <a:off x="9307613" y="3430914"/>
                <a:ext cx="366563" cy="10606"/>
              </a:xfrm>
              <a:custGeom>
                <a:avLst/>
                <a:gdLst>
                  <a:gd name="connsiteX0" fmla="*/ 0 w 366563"/>
                  <a:gd name="connsiteY0" fmla="*/ 0 h 10606"/>
                  <a:gd name="connsiteX1" fmla="*/ 366564 w 366563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563" h="10606">
                    <a:moveTo>
                      <a:pt x="0" y="0"/>
                    </a:moveTo>
                    <a:lnTo>
                      <a:pt x="366564" y="0"/>
                    </a:lnTo>
                  </a:path>
                </a:pathLst>
              </a:custGeom>
              <a:ln w="27127" cap="flat">
                <a:solidFill>
                  <a:srgbClr val="A020F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3E77F03-FB67-55AC-3388-130BE81C22DC}"/>
                  </a:ext>
                </a:extLst>
              </p:cNvPr>
              <p:cNvSpPr/>
              <p:nvPr/>
            </p:nvSpPr>
            <p:spPr>
              <a:xfrm>
                <a:off x="9307613" y="3430914"/>
                <a:ext cx="366563" cy="10606"/>
              </a:xfrm>
              <a:custGeom>
                <a:avLst/>
                <a:gdLst>
                  <a:gd name="connsiteX0" fmla="*/ 0 w 366563"/>
                  <a:gd name="connsiteY0" fmla="*/ 0 h 10606"/>
                  <a:gd name="connsiteX1" fmla="*/ 366564 w 366563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563" h="10606">
                    <a:moveTo>
                      <a:pt x="0" y="0"/>
                    </a:moveTo>
                    <a:lnTo>
                      <a:pt x="366564" y="0"/>
                    </a:lnTo>
                  </a:path>
                </a:pathLst>
              </a:custGeom>
              <a:ln w="56479" cap="flat">
                <a:solidFill>
                  <a:srgbClr val="A020F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E0BEB8F-A43B-3340-E1ED-B94B4B6D117E}"/>
                  </a:ext>
                </a:extLst>
              </p:cNvPr>
              <p:cNvSpPr/>
              <p:nvPr/>
            </p:nvSpPr>
            <p:spPr>
              <a:xfrm>
                <a:off x="9307613" y="3889119"/>
                <a:ext cx="366563" cy="10606"/>
              </a:xfrm>
              <a:custGeom>
                <a:avLst/>
                <a:gdLst>
                  <a:gd name="connsiteX0" fmla="*/ 0 w 366563"/>
                  <a:gd name="connsiteY0" fmla="*/ 0 h 10606"/>
                  <a:gd name="connsiteX1" fmla="*/ 366564 w 366563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563" h="10606">
                    <a:moveTo>
                      <a:pt x="0" y="0"/>
                    </a:moveTo>
                    <a:lnTo>
                      <a:pt x="366564" y="0"/>
                    </a:lnTo>
                  </a:path>
                </a:pathLst>
              </a:custGeom>
              <a:ln w="27127" cap="flat">
                <a:solidFill>
                  <a:srgbClr val="0000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BF9605-3AB8-69F7-41F4-C5D2A0618945}"/>
                  </a:ext>
                </a:extLst>
              </p:cNvPr>
              <p:cNvSpPr/>
              <p:nvPr/>
            </p:nvSpPr>
            <p:spPr>
              <a:xfrm>
                <a:off x="9307613" y="3889119"/>
                <a:ext cx="366563" cy="10606"/>
              </a:xfrm>
              <a:custGeom>
                <a:avLst/>
                <a:gdLst>
                  <a:gd name="connsiteX0" fmla="*/ 0 w 366563"/>
                  <a:gd name="connsiteY0" fmla="*/ 0 h 10606"/>
                  <a:gd name="connsiteX1" fmla="*/ 366564 w 366563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563" h="10606">
                    <a:moveTo>
                      <a:pt x="0" y="0"/>
                    </a:moveTo>
                    <a:lnTo>
                      <a:pt x="366564" y="0"/>
                    </a:lnTo>
                  </a:path>
                </a:pathLst>
              </a:custGeom>
              <a:ln w="56479" cap="flat">
                <a:solidFill>
                  <a:srgbClr val="0000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4962F68-59D2-D975-4972-6F7D157617AD}"/>
                  </a:ext>
                </a:extLst>
              </p:cNvPr>
              <p:cNvSpPr/>
              <p:nvPr/>
            </p:nvSpPr>
            <p:spPr>
              <a:xfrm>
                <a:off x="9307613" y="4347324"/>
                <a:ext cx="366563" cy="10606"/>
              </a:xfrm>
              <a:custGeom>
                <a:avLst/>
                <a:gdLst>
                  <a:gd name="connsiteX0" fmla="*/ 0 w 366563"/>
                  <a:gd name="connsiteY0" fmla="*/ 0 h 10606"/>
                  <a:gd name="connsiteX1" fmla="*/ 366564 w 366563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563" h="10606">
                    <a:moveTo>
                      <a:pt x="0" y="0"/>
                    </a:moveTo>
                    <a:lnTo>
                      <a:pt x="366564" y="0"/>
                    </a:lnTo>
                  </a:path>
                </a:pathLst>
              </a:custGeom>
              <a:ln w="27127" cap="flat">
                <a:solidFill>
                  <a:srgbClr val="FFFF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E87F83B-EB86-8FE9-C977-A6A287D16A99}"/>
                  </a:ext>
                </a:extLst>
              </p:cNvPr>
              <p:cNvSpPr/>
              <p:nvPr/>
            </p:nvSpPr>
            <p:spPr>
              <a:xfrm>
                <a:off x="9307613" y="4347324"/>
                <a:ext cx="366563" cy="10606"/>
              </a:xfrm>
              <a:custGeom>
                <a:avLst/>
                <a:gdLst>
                  <a:gd name="connsiteX0" fmla="*/ 0 w 366563"/>
                  <a:gd name="connsiteY0" fmla="*/ 0 h 10606"/>
                  <a:gd name="connsiteX1" fmla="*/ 366564 w 366563"/>
                  <a:gd name="connsiteY1" fmla="*/ 0 h 1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563" h="10606">
                    <a:moveTo>
                      <a:pt x="0" y="0"/>
                    </a:moveTo>
                    <a:lnTo>
                      <a:pt x="366564" y="0"/>
                    </a:lnTo>
                  </a:path>
                </a:pathLst>
              </a:custGeom>
              <a:ln w="56479" cap="flat">
                <a:solidFill>
                  <a:srgbClr val="FFFF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7A82CC7-12F7-9985-33D2-4CB18524188C}"/>
                  </a:ext>
                </a:extLst>
              </p:cNvPr>
              <p:cNvSpPr txBox="1"/>
              <p:nvPr/>
            </p:nvSpPr>
            <p:spPr>
              <a:xfrm>
                <a:off x="9686681" y="3283901"/>
                <a:ext cx="288945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BF450A-5779-4920-02E6-54C2B1E834E6}"/>
                  </a:ext>
                </a:extLst>
              </p:cNvPr>
              <p:cNvSpPr txBox="1"/>
              <p:nvPr/>
            </p:nvSpPr>
            <p:spPr>
              <a:xfrm>
                <a:off x="9686681" y="3742106"/>
                <a:ext cx="448044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0.7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FF74A5-6048-2381-37A6-1139904C1294}"/>
                  </a:ext>
                </a:extLst>
              </p:cNvPr>
              <p:cNvSpPr txBox="1"/>
              <p:nvPr/>
            </p:nvSpPr>
            <p:spPr>
              <a:xfrm>
                <a:off x="9686681" y="4200311"/>
                <a:ext cx="448044" cy="30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spc="0" baseline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E6F7D-DC1C-2225-4227-173601E335F0}"/>
                </a:ext>
              </a:extLst>
            </p:cNvPr>
            <p:cNvSpPr txBox="1"/>
            <p:nvPr/>
          </p:nvSpPr>
          <p:spPr>
            <a:xfrm>
              <a:off x="8487960" y="2602705"/>
              <a:ext cx="2035135" cy="3705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 (γ)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5471C30-C3A5-1370-36D0-B1EC32CD560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79632" y="3149216"/>
            <a:ext cx="41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accepting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FDE26C-DB0F-4DF7-42CE-A9F168FDB4D4}"/>
              </a:ext>
            </a:extLst>
          </p:cNvPr>
          <p:cNvSpPr txBox="1"/>
          <p:nvPr/>
        </p:nvSpPr>
        <p:spPr>
          <a:xfrm>
            <a:off x="3909221" y="7004355"/>
            <a:ext cx="41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informed neighbours</a:t>
            </a:r>
          </a:p>
        </p:txBody>
      </p:sp>
    </p:spTree>
    <p:extLst>
      <p:ext uri="{BB962C8B-B14F-4D97-AF65-F5344CB8AC3E}">
        <p14:creationId xmlns:p14="http://schemas.microsoft.com/office/powerpoint/2010/main" val="176382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8257</TotalTime>
  <Words>40</Words>
  <Application>Microsoft Macintosh PowerPoint</Application>
  <PresentationFormat>Custom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Nitara Wijayatilake</dc:creator>
  <cp:lastModifiedBy>Nitara Wijayatilake</cp:lastModifiedBy>
  <cp:revision>4</cp:revision>
  <dcterms:created xsi:type="dcterms:W3CDTF">2024-07-25T10:37:08Z</dcterms:created>
  <dcterms:modified xsi:type="dcterms:W3CDTF">2024-08-08T16:48:48Z</dcterms:modified>
</cp:coreProperties>
</file>