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2C86-5332-1A97-50AF-3492BA08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5363-DD0C-A479-0652-952505D3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E5D2-98B8-9F46-2241-31E35251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938C-C299-4AB5-9ED0-99DDCC4642A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D278-9085-1CBF-B54A-89730471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CAB97-8FA2-4C79-A4CE-726A9DA7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400-E56D-447D-B9FA-0DAFFEC3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4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EA7B-FB46-BC34-2AA7-B2430DB8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6F7B2-CC30-2DFF-8CE5-14A478566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3737-8EE6-AFB0-22D1-709F25A3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938C-C299-4AB5-9ED0-99DDCC4642A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39D9-8B29-F110-9D6E-C3840FA7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700B-59BF-EA39-7EB7-0A038ABF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400-E56D-447D-B9FA-0DAFFEC3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CD84F-979A-672E-A50D-A7F553DE8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2C839-5F58-9116-D315-912D7CDC5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11EFF-0D2C-2BD3-BC85-4265CA6C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938C-C299-4AB5-9ED0-99DDCC4642A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77DD-6121-DF09-5A10-F7C1EAE3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E78D8-C6B4-CE5D-0FA7-E7B40E35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400-E56D-447D-B9FA-0DAFFEC3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2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719F-4498-9A1C-F7D6-8381D58D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0210-5E25-F054-C32D-9ECAF0FA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4AF28-0581-1852-4A83-29D5B13E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938C-C299-4AB5-9ED0-99DDCC4642A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1859-8F8D-7814-7300-3A1166FE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0D8EC-A14C-9D12-9E25-4754A11B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400-E56D-447D-B9FA-0DAFFEC3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61F7-3F95-0A5A-5B4D-013DBF12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41E1F-8725-EC50-E9A0-6E261051A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CDC8B-B4ED-0917-41AA-404F83E9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938C-C299-4AB5-9ED0-99DDCC4642A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F54D3-F7FB-60F0-4B53-A3CF1F21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5021-3AC1-8216-D918-5DE7DF4A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400-E56D-447D-B9FA-0DAFFEC3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6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18F2-1498-B279-840F-94F28D7D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40CB-F330-0ACA-4BAB-2B6F37E2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E3041-7512-4790-7DC1-543A4ACCE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B23B4-E2CA-639A-00B4-CF0994B0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938C-C299-4AB5-9ED0-99DDCC4642A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E81CF-6CCE-62AC-0378-9AF07E81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97EEA-8FA7-D91A-17B5-D15097B7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400-E56D-447D-B9FA-0DAFFEC3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0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CCC8-BFB9-252C-BAB4-97021E39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960A2-B29E-3529-37B5-83EDBFB49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E10CE-7871-D398-43CB-4A2E0B2D3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09FAF-D533-B133-BA66-A647F6C66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23C4C-F767-7DA2-53BA-CF34D6929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94C5A-93B5-103C-8FAE-D11D27E2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938C-C299-4AB5-9ED0-99DDCC4642A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89FF0-F8D0-4162-B82C-07659DD3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02748-DA16-B501-E187-DB326E2E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400-E56D-447D-B9FA-0DAFFEC3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1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88C4-4CE0-33E6-1D18-74DEC98D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57096-4659-59DD-3A66-CFE6827D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938C-C299-4AB5-9ED0-99DDCC4642A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7AC6B-3F24-3738-7B01-A4343F76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EAC0C-15CD-598D-0DDA-D4B3E62A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400-E56D-447D-B9FA-0DAFFEC3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893D0-2961-AE25-B1CE-4C944A2D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938C-C299-4AB5-9ED0-99DDCC4642A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6DECD-2968-B3E5-AC24-64A79BC7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B1803-B225-6137-3C2F-3182C0B7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400-E56D-447D-B9FA-0DAFFEC3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AD3B-EEA4-DD5B-514A-F93C0598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6024-7DF4-8E2F-E72B-36CD67A8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BBBFD-8A56-101F-03EB-CDD717C5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5557D-7C12-97B9-560B-352B9F2A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938C-C299-4AB5-9ED0-99DDCC4642A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26D35-34FD-C0F7-00DA-C78E62B5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3586E-D766-850E-5F45-D343F705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400-E56D-447D-B9FA-0DAFFEC3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0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7177-BAE1-C12D-1665-6029ACF8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051A4-3DE4-3DC1-ED19-4C918667E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AD63C-BE59-1F63-A842-1D6E4D1E7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9CBD3-8DBC-A57F-9791-96CE4F7C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938C-C299-4AB5-9ED0-99DDCC4642A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A1F1B-6FC4-00C0-3F70-17B608B2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57B0-03C1-51B0-ABF0-9F28F5F3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3400-E56D-447D-B9FA-0DAFFEC3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6FB26-EE82-25AB-A2E7-09A0E66F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90D37-35CC-7254-4892-3266B82F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15D9A-9DC7-749B-851C-4478B7CED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4938C-C299-4AB5-9ED0-99DDCC4642A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9D0D-975D-311F-1890-8899AAC3A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15DAB-C2C5-1FC6-44CA-9289C1CC2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383400-E56D-447D-B9FA-0DAFFEC3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587F6A-2963-2851-72B7-CC4F0B9B81F6}"/>
              </a:ext>
            </a:extLst>
          </p:cNvPr>
          <p:cNvSpPr>
            <a:spLocks noGrp="1" noChangeAspect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b="1">
                <a:solidFill>
                  <a:srgbClr val="008CBA"/>
                </a:solidFill>
                <a:latin typeface="Segoe UI" panose="020B0502040204020203" pitchFamily="34" charset="0"/>
              </a:rPr>
              <a:t>Technology category grew by 20.0%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DD38C-0B23-F961-78B3-A2825187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628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9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89A56A-C4C0-C357-275B-EF9A281B2ABB}"/>
              </a:ext>
            </a:extLst>
          </p:cNvPr>
          <p:cNvSpPr>
            <a:spLocks noGrp="1" noChangeAspect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b="1">
                <a:solidFill>
                  <a:srgbClr val="008CBA"/>
                </a:solidFill>
                <a:latin typeface="Segoe UI" panose="020B0502040204020203" pitchFamily="34" charset="0"/>
              </a:rPr>
              <a:t>Office Supplies category grew by 33.8%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B4C6D-8645-6E01-758C-56B934BF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628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5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C2F4CE-FCB5-E252-3168-CB5260B2DF5D}"/>
              </a:ext>
            </a:extLst>
          </p:cNvPr>
          <p:cNvSpPr>
            <a:spLocks noGrp="1" noChangeAspect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b="1">
                <a:solidFill>
                  <a:srgbClr val="008CBA"/>
                </a:solidFill>
                <a:latin typeface="Segoe UI" panose="020B0502040204020203" pitchFamily="34" charset="0"/>
              </a:rPr>
              <a:t>Furniture category grew by 8.3%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8BEE4-2B27-72C1-5681-6CB1672D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631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Thanita Sokphoodsa</dc:creator>
  <cp:lastModifiedBy>Thanita Sokphoodsa</cp:lastModifiedBy>
  <cp:revision>1</cp:revision>
  <dcterms:created xsi:type="dcterms:W3CDTF">2024-10-06T20:55:38Z</dcterms:created>
  <dcterms:modified xsi:type="dcterms:W3CDTF">2024-10-06T20:56:13Z</dcterms:modified>
</cp:coreProperties>
</file>