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303" r:id="rId3"/>
    <p:sldId id="320" r:id="rId4"/>
    <p:sldId id="278" r:id="rId5"/>
    <p:sldId id="328" r:id="rId6"/>
    <p:sldId id="329" r:id="rId7"/>
    <p:sldId id="322" r:id="rId8"/>
    <p:sldId id="305" r:id="rId9"/>
    <p:sldId id="306" r:id="rId10"/>
    <p:sldId id="307" r:id="rId11"/>
    <p:sldId id="330" r:id="rId12"/>
    <p:sldId id="323" r:id="rId13"/>
    <p:sldId id="282" r:id="rId14"/>
    <p:sldId id="283" r:id="rId15"/>
    <p:sldId id="324" r:id="rId16"/>
    <p:sldId id="308" r:id="rId17"/>
    <p:sldId id="309" r:id="rId18"/>
    <p:sldId id="331" r:id="rId19"/>
    <p:sldId id="326" r:id="rId20"/>
    <p:sldId id="310" r:id="rId21"/>
    <p:sldId id="288" r:id="rId22"/>
    <p:sldId id="332" r:id="rId23"/>
    <p:sldId id="327" r:id="rId24"/>
    <p:sldId id="311" r:id="rId25"/>
    <p:sldId id="289" r:id="rId26"/>
    <p:sldId id="312" r:id="rId27"/>
    <p:sldId id="313" r:id="rId2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02/04/60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9575-317D-42E8-A069-3F638FF8558E}" type="datetime1">
              <a:rPr lang="th-TH" smtClean="0"/>
              <a:t>02/04/60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D7E6-BE22-491F-A0F1-0BB65FD67B0B}" type="datetime1">
              <a:rPr lang="th-TH" smtClean="0"/>
              <a:t>02/04/60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2E0-F2C8-4F74-90C2-4243F14367E6}" type="datetime1">
              <a:rPr lang="th-TH" smtClean="0"/>
              <a:t>02/04/60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5F8-43C5-4D51-967F-83691B79F9C6}" type="datetime1">
              <a:rPr lang="th-TH" smtClean="0"/>
              <a:t>02/04/60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8350-A1FB-47EF-A67A-4C69B62EC2BD}" type="datetime1">
              <a:rPr lang="th-TH" smtClean="0"/>
              <a:t>02/04/60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6DA-5D22-44DD-BEEF-4E30BFD0919E}" type="datetime1">
              <a:rPr lang="th-TH" smtClean="0"/>
              <a:t>02/04/60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2DC9-B2A9-4731-8D1F-90003FF10573}" type="datetime1">
              <a:rPr lang="th-TH" smtClean="0"/>
              <a:t>02/04/60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DE07-1C6D-46B5-BC3B-3ED08F2C8ADC}" type="datetime1">
              <a:rPr lang="th-TH" smtClean="0"/>
              <a:t>02/04/60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90E1-4EFB-4136-8903-AA3989AF07CA}" type="datetime1">
              <a:rPr lang="th-TH" smtClean="0"/>
              <a:t>02/04/60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FDB5-C8D8-46A0-B1F5-0DA4766D1AC9}" type="datetime1">
              <a:rPr lang="th-TH" smtClean="0"/>
              <a:t>02/04/60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4381-9D74-4719-B9CA-94C9E23B51EB}" type="datetime1">
              <a:rPr lang="th-TH" smtClean="0"/>
              <a:t>02/04/60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9C96-9608-458F-A82A-818675DAA160}" type="datetime1">
              <a:rPr lang="th-TH" smtClean="0"/>
              <a:t>02/04/60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Pattern Focus </a:t>
            </a:r>
            <a:r>
              <a:rPr lang="en-US" dirty="0" smtClean="0"/>
              <a:t>Design: A Case Study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552575"/>
            <a:ext cx="72485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24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Review: (Object) Adapter Structure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4914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Requirements: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r>
              <a:rPr lang="en-US" b="1" dirty="0"/>
              <a:t>(ADAPTER)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/>
              <a:t>a notification when a duck quacks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727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Requirements: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r>
              <a:rPr lang="en-US" b="1" dirty="0"/>
              <a:t>(ADAPTER)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DECORATOR</a:t>
            </a:r>
            <a:r>
              <a:rPr lang="en-US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/>
              <a:t>a notification when a duck quacks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163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0808"/>
            <a:ext cx="27336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58" y="0"/>
            <a:ext cx="912634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Step 4: Use Decorator to Add Quack </a:t>
            </a:r>
            <a:r>
              <a:rPr lang="en-US" sz="4000" b="1" dirty="0" smtClean="0"/>
              <a:t>Counting</a:t>
            </a:r>
          </a:p>
          <a:p>
            <a:endParaRPr lang="en-US" dirty="0"/>
          </a:p>
          <a:p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341784" y="4437112"/>
            <a:ext cx="8406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two </a:t>
            </a:r>
            <a:r>
              <a:rPr lang="en-US" dirty="0" smtClean="0"/>
              <a:t>relationships between </a:t>
            </a:r>
            <a:r>
              <a:rPr lang="en-US" dirty="0" err="1"/>
              <a:t>QuackCounter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Quackable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Previous classes/relationships are all still there… just elided for clarity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510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0911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Review: Decorator </a:t>
            </a:r>
            <a:r>
              <a:rPr lang="en-US" sz="4000" b="1" dirty="0" smtClean="0"/>
              <a:t>Structure</a:t>
            </a:r>
          </a:p>
          <a:p>
            <a:endParaRPr lang="en-US" dirty="0"/>
          </a:p>
          <a:p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26619" y="4941168"/>
            <a:ext cx="89644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 need for an </a:t>
            </a:r>
            <a:r>
              <a:rPr lang="en-US" dirty="0" smtClean="0"/>
              <a:t>abstract Decorator </a:t>
            </a:r>
            <a:r>
              <a:rPr lang="en-US" dirty="0"/>
              <a:t>interface in this</a:t>
            </a:r>
          </a:p>
          <a:p>
            <a:r>
              <a:rPr lang="en-US" dirty="0"/>
              <a:t>situation; note </a:t>
            </a:r>
            <a:r>
              <a:rPr lang="en-US" dirty="0" smtClean="0"/>
              <a:t>that </a:t>
            </a:r>
            <a:r>
              <a:rPr lang="en-US" dirty="0" err="1" smtClean="0"/>
              <a:t>QuackCounter</a:t>
            </a:r>
            <a:r>
              <a:rPr lang="en-US" dirty="0" smtClean="0"/>
              <a:t> follows </a:t>
            </a:r>
            <a:r>
              <a:rPr lang="en-US" dirty="0" err="1" smtClean="0"/>
              <a:t>ConcreteDecorators</a:t>
            </a:r>
            <a:r>
              <a:rPr lang="en-US" dirty="0"/>
              <a:t>, as it </a:t>
            </a:r>
            <a:r>
              <a:rPr lang="en-US" dirty="0" smtClean="0"/>
              <a:t>adds state </a:t>
            </a:r>
            <a:r>
              <a:rPr lang="en-US" dirty="0"/>
              <a:t>and methods on top of </a:t>
            </a:r>
            <a:r>
              <a:rPr lang="en-US" dirty="0" smtClean="0"/>
              <a:t>the original </a:t>
            </a:r>
            <a:r>
              <a:rPr lang="en-US" dirty="0"/>
              <a:t>interface.</a:t>
            </a:r>
            <a:endParaRPr lang="th-T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559280"/>
            <a:ext cx="78009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4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Requirements: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r>
              <a:rPr lang="en-US" b="1" dirty="0"/>
              <a:t>(ADAPTER)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r>
              <a:rPr lang="en-US" b="1" dirty="0"/>
              <a:t>(DECORATOR)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FACTORY</a:t>
            </a:r>
            <a:r>
              <a:rPr lang="en-US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/>
              <a:t>a notification when a duck quacks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64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4005064"/>
            <a:ext cx="5724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58" y="0"/>
            <a:ext cx="91263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Step 5: Add Factory to Control Duck Creation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3" y="1012954"/>
            <a:ext cx="90364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CountingDuckFactory</a:t>
            </a:r>
            <a:r>
              <a:rPr lang="en-US" dirty="0" smtClean="0"/>
              <a:t> </a:t>
            </a:r>
            <a:r>
              <a:rPr lang="en-US" dirty="0"/>
              <a:t>returns ducks that are automatically </a:t>
            </a:r>
            <a:r>
              <a:rPr lang="en-US" dirty="0" smtClean="0"/>
              <a:t>wrapped by </a:t>
            </a:r>
            <a:r>
              <a:rPr lang="en-US" dirty="0"/>
              <a:t>the </a:t>
            </a:r>
            <a:r>
              <a:rPr lang="en-US" dirty="0" err="1"/>
              <a:t>QuackCounter</a:t>
            </a:r>
            <a:r>
              <a:rPr lang="en-US" dirty="0"/>
              <a:t> developed in Step </a:t>
            </a:r>
            <a:r>
              <a:rPr lang="en-US" dirty="0" smtClean="0"/>
              <a:t>4</a:t>
            </a:r>
          </a:p>
          <a:p>
            <a:endParaRPr lang="en-US" dirty="0"/>
          </a:p>
          <a:p>
            <a:r>
              <a:rPr lang="en-US" dirty="0"/>
              <a:t>This code is used by a method in </a:t>
            </a:r>
            <a:r>
              <a:rPr lang="en-US" dirty="0" err="1"/>
              <a:t>DuckSimulator</a:t>
            </a:r>
            <a:r>
              <a:rPr lang="en-US" dirty="0"/>
              <a:t> that accepts </a:t>
            </a:r>
            <a:r>
              <a:rPr lang="en-US" dirty="0" smtClean="0"/>
              <a:t>an instance </a:t>
            </a:r>
            <a:r>
              <a:rPr lang="en-US" dirty="0"/>
              <a:t>of </a:t>
            </a:r>
            <a:r>
              <a:rPr lang="en-US" dirty="0" err="1"/>
              <a:t>AbstractDuckFactory</a:t>
            </a:r>
            <a:r>
              <a:rPr lang="en-US" dirty="0"/>
              <a:t> as a parameter.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26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929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Review: Abstract Factory Structure</a:t>
            </a:r>
            <a:endParaRPr lang="th-TH" sz="4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519238"/>
            <a:ext cx="76771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7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Requirements: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r>
              <a:rPr lang="en-US" b="1" dirty="0"/>
              <a:t>(ADAPTER)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r>
              <a:rPr lang="en-US" b="1" dirty="0"/>
              <a:t>(DECORATOR)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r>
              <a:rPr lang="en-US" b="1" dirty="0"/>
              <a:t>(FACTORY)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/>
              <a:t>a notification when a duck </a:t>
            </a:r>
            <a:r>
              <a:rPr lang="en-US" dirty="0" smtClean="0"/>
              <a:t>quacks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401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Requirements: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r>
              <a:rPr lang="en-US" b="1" dirty="0"/>
              <a:t>(ADAPTER)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r>
              <a:rPr lang="en-US" b="1" dirty="0"/>
              <a:t>(DECORATOR)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r>
              <a:rPr lang="en-US" b="1" dirty="0"/>
              <a:t>(FACTORY)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COMPOSITE and ITERATOR</a:t>
            </a:r>
            <a:r>
              <a:rPr lang="en-US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/>
              <a:t>a notification when a duck </a:t>
            </a:r>
            <a:r>
              <a:rPr lang="en-US" dirty="0" smtClean="0"/>
              <a:t>quacks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102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503" y="-33033"/>
            <a:ext cx="903649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Duck </a:t>
            </a:r>
            <a:r>
              <a:rPr lang="en-US" sz="4000" b="1" dirty="0" smtClean="0"/>
              <a:t>Simulator</a:t>
            </a:r>
            <a:endParaRPr lang="en-US" sz="4000" b="1" dirty="0"/>
          </a:p>
          <a:p>
            <a:endParaRPr lang="en-US" dirty="0" smtClean="0"/>
          </a:p>
          <a:p>
            <a:r>
              <a:rPr lang="en-US" dirty="0" smtClean="0"/>
              <a:t>We are to build a new Duck Simulator with the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are the focus, but other water fowl (e.g. Geese) can join in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to keep track of how many times duck’s quack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duck creation such that all other requirements are met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ducks to band together into flocks and </a:t>
            </a:r>
            <a:r>
              <a:rPr lang="en-US" dirty="0" err="1" smtClean="0"/>
              <a:t>subflocks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a notification when a duck quacks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3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82526"/>
            <a:ext cx="74961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887682"/>
            <a:ext cx="90009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Iterator pattern is hiding inside of </a:t>
            </a:r>
            <a:r>
              <a:rPr lang="en-US" dirty="0" err="1"/>
              <a:t>Flock.quack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Note: This is a variation on Composite, in which the Leaf </a:t>
            </a:r>
            <a:r>
              <a:rPr lang="en-US" dirty="0" smtClean="0"/>
              <a:t>and Composite </a:t>
            </a:r>
            <a:r>
              <a:rPr lang="en-US" dirty="0"/>
              <a:t>classes have </a:t>
            </a:r>
            <a:r>
              <a:rPr lang="en-US" dirty="0" smtClean="0"/>
              <a:t>different interfaces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Flock has the “add(</a:t>
            </a:r>
            <a:r>
              <a:rPr lang="en-US" dirty="0" err="1"/>
              <a:t>Quackable</a:t>
            </a:r>
            <a:r>
              <a:rPr lang="en-US" dirty="0"/>
              <a:t>)” </a:t>
            </a:r>
            <a:r>
              <a:rPr lang="en-US" dirty="0" smtClean="0"/>
              <a:t>method. </a:t>
            </a:r>
            <a:endParaRPr lang="en-US" dirty="0"/>
          </a:p>
          <a:p>
            <a:r>
              <a:rPr lang="en-US" dirty="0" smtClean="0"/>
              <a:t>Client </a:t>
            </a:r>
            <a:r>
              <a:rPr lang="en-US" dirty="0"/>
              <a:t>code has to distinguish between Flocks </a:t>
            </a:r>
            <a:r>
              <a:rPr lang="en-US" dirty="0" smtClean="0"/>
              <a:t>and </a:t>
            </a:r>
            <a:r>
              <a:rPr lang="en-US" dirty="0" err="1" smtClean="0"/>
              <a:t>Quackables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a result</a:t>
            </a:r>
            <a:r>
              <a:rPr lang="en-US" dirty="0"/>
              <a:t>. Resulting code </a:t>
            </a:r>
            <a:r>
              <a:rPr lang="en-US" dirty="0" smtClean="0"/>
              <a:t>is “safer</a:t>
            </a:r>
            <a:r>
              <a:rPr lang="en-US" dirty="0"/>
              <a:t>” but </a:t>
            </a:r>
            <a:r>
              <a:rPr lang="en-US" dirty="0" smtClean="0"/>
              <a:t>less transparent</a:t>
            </a:r>
            <a:r>
              <a:rPr lang="en-US" dirty="0"/>
              <a:t>.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3670" y="14783"/>
            <a:ext cx="93208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Step 6: Add support for Flocks with Composite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37905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562100"/>
            <a:ext cx="75247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832" y="0"/>
            <a:ext cx="91321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Review: Composite Structure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96294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Requirements: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r>
              <a:rPr lang="en-US" b="1" dirty="0"/>
              <a:t>(ADAPTER)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r>
              <a:rPr lang="en-US" b="1" dirty="0"/>
              <a:t>(DECORATOR)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r>
              <a:rPr lang="en-US" b="1" dirty="0"/>
              <a:t>(FACTORY)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r>
              <a:rPr lang="en-US" b="1" dirty="0"/>
              <a:t>(COMPOSITE and ITERATOR)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/>
              <a:t>a notification when a duck </a:t>
            </a:r>
            <a:r>
              <a:rPr lang="en-US" dirty="0" smtClean="0"/>
              <a:t>quacks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17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Requirements: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r>
              <a:rPr lang="en-US" b="1" dirty="0"/>
              <a:t>(ADAPTER)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r>
              <a:rPr lang="en-US" b="1" dirty="0"/>
              <a:t>(DECORATOR)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r>
              <a:rPr lang="en-US" b="1" dirty="0"/>
              <a:t>(FACTORY)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r>
              <a:rPr lang="en-US" b="1" dirty="0"/>
              <a:t>(COMPOSITE and ITERATOR)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/>
              <a:t>a notification when a duck </a:t>
            </a:r>
            <a:r>
              <a:rPr lang="en-US" dirty="0" smtClean="0"/>
              <a:t>quacks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Observer</a:t>
            </a:r>
            <a:r>
              <a:rPr lang="en-US" b="1" dirty="0" smtClean="0"/>
              <a:t>)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774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2863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Step 7: Add Quack Notification via Observer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3346" y="3749457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Cool implementation of the Observer pattern. All </a:t>
            </a:r>
            <a:r>
              <a:rPr lang="en-US" dirty="0" err="1"/>
              <a:t>Quackables</a:t>
            </a:r>
            <a:r>
              <a:rPr lang="en-US" dirty="0"/>
              <a:t> are made Subjects </a:t>
            </a:r>
            <a:r>
              <a:rPr lang="en-US" dirty="0" smtClean="0"/>
              <a:t>by having </a:t>
            </a:r>
            <a:r>
              <a:rPr lang="en-US" dirty="0" err="1"/>
              <a:t>Quackable</a:t>
            </a:r>
            <a:r>
              <a:rPr lang="en-US" dirty="0"/>
              <a:t> inherit </a:t>
            </a:r>
            <a:r>
              <a:rPr lang="en-US" dirty="0" smtClean="0"/>
              <a:t>from </a:t>
            </a:r>
            <a:r>
              <a:rPr lang="en-US" dirty="0" err="1" smtClean="0"/>
              <a:t>QuackObservable</a:t>
            </a:r>
            <a:r>
              <a:rPr lang="en-US" dirty="0" smtClean="0"/>
              <a:t>. </a:t>
            </a:r>
            <a:r>
              <a:rPr lang="en-US" dirty="0"/>
              <a:t>To avoid duplication of code, </a:t>
            </a:r>
            <a:r>
              <a:rPr lang="en-US" dirty="0" smtClean="0"/>
              <a:t>an Observable </a:t>
            </a:r>
            <a:r>
              <a:rPr lang="en-US" dirty="0"/>
              <a:t>helper class is implemented and composed with </a:t>
            </a:r>
            <a:r>
              <a:rPr lang="en-US" dirty="0" smtClean="0"/>
              <a:t>each </a:t>
            </a:r>
            <a:r>
              <a:rPr lang="en-US" dirty="0" err="1" smtClean="0"/>
              <a:t>ConcreteQuackable</a:t>
            </a:r>
            <a:r>
              <a:rPr lang="en-US" dirty="0"/>
              <a:t> </a:t>
            </a:r>
            <a:r>
              <a:rPr lang="en-US" dirty="0" smtClean="0"/>
              <a:t>class</a:t>
            </a:r>
            <a:r>
              <a:rPr lang="en-US" dirty="0"/>
              <a:t>. Flock does not make use of </a:t>
            </a:r>
            <a:r>
              <a:rPr lang="en-US" dirty="0" smtClean="0"/>
              <a:t>the Observable </a:t>
            </a:r>
            <a:r>
              <a:rPr lang="en-US" dirty="0"/>
              <a:t>helper class directly; instead </a:t>
            </a:r>
            <a:r>
              <a:rPr lang="en-US" dirty="0" smtClean="0"/>
              <a:t>it delegates </a:t>
            </a:r>
            <a:r>
              <a:rPr lang="en-US" dirty="0"/>
              <a:t>those calls down to its leaf nodes.</a:t>
            </a:r>
            <a:endParaRPr lang="th-TH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698543"/>
            <a:ext cx="68770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4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738313"/>
            <a:ext cx="74580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335" y="116632"/>
            <a:ext cx="9112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Review: Observer Structure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34788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2913" y="33327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Counting Roles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you can see, a single class will play multiple roles in a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Quackable</a:t>
            </a:r>
            <a:r>
              <a:rPr lang="en-US" dirty="0" smtClean="0"/>
              <a:t> </a:t>
            </a:r>
            <a:r>
              <a:rPr lang="en-US" dirty="0"/>
              <a:t>defines the shared interface for five of the patterns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 err="1"/>
              <a:t>Quackable</a:t>
            </a:r>
            <a:r>
              <a:rPr lang="en-US" dirty="0"/>
              <a:t> implementation has four roles to play: </a:t>
            </a:r>
            <a:r>
              <a:rPr lang="en-US" dirty="0" smtClean="0"/>
              <a:t>Leaf, </a:t>
            </a:r>
            <a:r>
              <a:rPr lang="en-US" dirty="0" err="1" smtClean="0"/>
              <a:t>ConcreteSubject</a:t>
            </a:r>
            <a:r>
              <a:rPr lang="en-US" dirty="0"/>
              <a:t>, </a:t>
            </a:r>
            <a:r>
              <a:rPr lang="en-US" dirty="0" err="1"/>
              <a:t>ConcreteComponent</a:t>
            </a:r>
            <a:r>
              <a:rPr lang="en-US" dirty="0"/>
              <a:t>, </a:t>
            </a:r>
            <a:r>
              <a:rPr lang="en-US" dirty="0" err="1"/>
              <a:t>ConcreteProduct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4333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913" y="33327"/>
            <a:ext cx="9144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Counting Roles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should now see why names do not matter in patterns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Imagine </a:t>
            </a:r>
            <a:r>
              <a:rPr lang="en-US" dirty="0"/>
              <a:t>giving </a:t>
            </a:r>
            <a:r>
              <a:rPr lang="en-US" dirty="0" err="1"/>
              <a:t>MallardDuck</a:t>
            </a:r>
            <a:r>
              <a:rPr lang="en-US" dirty="0"/>
              <a:t> the following </a:t>
            </a:r>
            <a:r>
              <a:rPr lang="en-US" dirty="0" smtClean="0"/>
              <a:t>name: </a:t>
            </a:r>
            <a:r>
              <a:rPr lang="en-US" dirty="0" err="1" smtClean="0"/>
              <a:t>MallardDuckLeafConcreteSubjectComponentProduct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Instead, </a:t>
            </a:r>
            <a:r>
              <a:rPr lang="en-US" dirty="0" smtClean="0"/>
              <a:t>it’s </a:t>
            </a:r>
            <a:r>
              <a:rPr lang="en-US" dirty="0"/>
              <a:t>the structure of the relationships between classes and </a:t>
            </a:r>
            <a:r>
              <a:rPr lang="en-US" dirty="0" smtClean="0"/>
              <a:t>the behaviors </a:t>
            </a:r>
            <a:r>
              <a:rPr lang="en-US" dirty="0"/>
              <a:t>implemented in their methods that make a pattern REAL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/>
              <a:t>when these patterns live in your code, they provide multiple </a:t>
            </a:r>
            <a:r>
              <a:rPr lang="en-US" dirty="0" smtClean="0"/>
              <a:t>extension points </a:t>
            </a:r>
            <a:r>
              <a:rPr lang="en-US" dirty="0"/>
              <a:t>throughout your design. Need a new product, no problem. Need </a:t>
            </a:r>
            <a:r>
              <a:rPr lang="en-US" dirty="0" smtClean="0"/>
              <a:t>a new </a:t>
            </a:r>
            <a:r>
              <a:rPr lang="en-US" dirty="0"/>
              <a:t>observer, no problem. Need a new dynamic behavior, no problem.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097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503" y="-33033"/>
            <a:ext cx="9036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Duck </a:t>
            </a:r>
            <a:r>
              <a:rPr lang="en-US" sz="4000" b="1" dirty="0" smtClean="0"/>
              <a:t>Simulator</a:t>
            </a:r>
            <a:endParaRPr lang="en-US" sz="4000" b="1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To avoid coding to an implementation</a:t>
            </a:r>
            <a:r>
              <a:rPr lang="en-US" dirty="0" smtClean="0"/>
              <a:t>, create a “</a:t>
            </a:r>
            <a:r>
              <a:rPr lang="en-US" dirty="0" err="1" smtClean="0"/>
              <a:t>Quackable</a:t>
            </a:r>
            <a:r>
              <a:rPr lang="en-US" dirty="0" smtClean="0"/>
              <a:t>”</a:t>
            </a:r>
            <a:endParaRPr lang="th-TH" dirty="0" smtClean="0"/>
          </a:p>
          <a:p>
            <a:pPr lvl="0"/>
            <a:r>
              <a:rPr lang="en-US" dirty="0" smtClean="0"/>
              <a:t>Interface and replace all instances of “duck” above with the word </a:t>
            </a:r>
            <a:r>
              <a:rPr lang="en-US" dirty="0" smtClean="0">
                <a:solidFill>
                  <a:prstClr val="black"/>
                </a:solidFill>
              </a:rPr>
              <a:t>“</a:t>
            </a:r>
            <a:r>
              <a:rPr lang="en-US" dirty="0" err="1" smtClean="0">
                <a:solidFill>
                  <a:prstClr val="black"/>
                </a:solidFill>
              </a:rPr>
              <a:t>Quackable</a:t>
            </a:r>
            <a:r>
              <a:rPr lang="en-US" dirty="0" smtClean="0">
                <a:solidFill>
                  <a:prstClr val="black"/>
                </a:solidFill>
              </a:rPr>
              <a:t>”.</a:t>
            </a:r>
            <a:endParaRPr lang="th-TH" dirty="0" smtClean="0">
              <a:solidFill>
                <a:prstClr val="black"/>
              </a:solidFill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858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8554"/>
            <a:ext cx="8069389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Step 1: Need an </a:t>
            </a:r>
            <a:r>
              <a:rPr lang="en-US" sz="4000" b="1" dirty="0" smtClean="0"/>
              <a:t>Interface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simulator participants will implement this interface</a:t>
            </a:r>
          </a:p>
          <a:p>
            <a:endParaRPr lang="en-US" dirty="0" smtClean="0"/>
          </a:p>
          <a:p>
            <a:endParaRPr lang="th-T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505075"/>
            <a:ext cx="69151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9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503" y="-33033"/>
            <a:ext cx="903649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Duck </a:t>
            </a:r>
            <a:r>
              <a:rPr lang="en-US" sz="4000" b="1" dirty="0" smtClean="0"/>
              <a:t>Simulator</a:t>
            </a:r>
            <a:endParaRPr lang="en-US" sz="4000" b="1" dirty="0"/>
          </a:p>
          <a:p>
            <a:endParaRPr lang="en-US" dirty="0" smtClean="0"/>
          </a:p>
          <a:p>
            <a:r>
              <a:rPr lang="en-US" dirty="0" smtClean="0"/>
              <a:t>We are to build a new Duck Simulator with the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are the focus, but other water fowl (e.g. Geese) can join in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to keep track of how many times duck’s quack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duck creation such that all other requirements are met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ducks to band together into flocks and </a:t>
            </a:r>
            <a:r>
              <a:rPr lang="en-US" dirty="0" err="1" smtClean="0"/>
              <a:t>subflocks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a notification when a duck quacks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868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Requirements: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r>
              <a:rPr lang="en-US" b="1" dirty="0" smtClean="0"/>
              <a:t>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r>
              <a:rPr lang="en-US" b="1" dirty="0" smtClean="0"/>
              <a:t>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r>
              <a:rPr lang="en-US" b="1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a notification when a duck quacks </a:t>
            </a:r>
            <a:r>
              <a:rPr lang="en-US" b="1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665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91469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Opportunities for Patterns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Requirements: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Ducks </a:t>
            </a:r>
            <a:r>
              <a:rPr lang="en-US" dirty="0"/>
              <a:t>are the focus, but other water fowl (e.g. Geese) can join in too 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ADAPTER</a:t>
            </a:r>
            <a:r>
              <a:rPr lang="en-US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keep track of how many times duck’s quack </a:t>
            </a:r>
            <a:r>
              <a:rPr lang="en-US" b="1" dirty="0" smtClean="0"/>
              <a:t>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duck creation such that all other requirements are met </a:t>
            </a:r>
            <a:r>
              <a:rPr lang="en-US" b="1" dirty="0" smtClean="0"/>
              <a:t>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ducks to band together into flocks and </a:t>
            </a:r>
            <a:r>
              <a:rPr lang="en-US" dirty="0" err="1"/>
              <a:t>subflocks</a:t>
            </a:r>
            <a:r>
              <a:rPr lang="en-US" dirty="0"/>
              <a:t> </a:t>
            </a:r>
            <a:r>
              <a:rPr lang="en-US" b="1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 a notification when a duck quacks </a:t>
            </a:r>
            <a:r>
              <a:rPr lang="en-US" b="1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8810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647825"/>
            <a:ext cx="70389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8554"/>
            <a:ext cx="5536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Step 2: Need Participants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40153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4389" y="0"/>
            <a:ext cx="912961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Step 3: Need </a:t>
            </a:r>
            <a:r>
              <a:rPr lang="en-US" sz="4000" b="1" dirty="0" smtClean="0"/>
              <a:t>Adapter</a:t>
            </a:r>
          </a:p>
          <a:p>
            <a:endParaRPr lang="en-US" dirty="0"/>
          </a:p>
          <a:p>
            <a:r>
              <a:rPr lang="en-US" dirty="0"/>
              <a:t>All participants are now </a:t>
            </a:r>
            <a:r>
              <a:rPr lang="en-US" dirty="0" err="1" smtClean="0"/>
              <a:t>Quackables</a:t>
            </a:r>
            <a:r>
              <a:rPr lang="en-US" dirty="0" smtClean="0"/>
              <a:t>, allowing </a:t>
            </a:r>
            <a:r>
              <a:rPr lang="en-US" dirty="0"/>
              <a:t>us to treat them uniformly</a:t>
            </a:r>
            <a:endParaRPr lang="th-T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162175"/>
            <a:ext cx="73818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8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1238</Words>
  <Application>Microsoft Office PowerPoint</Application>
  <PresentationFormat>On-screen Show (4:3)</PresentationFormat>
  <Paragraphs>170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51</cp:revision>
  <dcterms:created xsi:type="dcterms:W3CDTF">2015-01-04T08:11:00Z</dcterms:created>
  <dcterms:modified xsi:type="dcterms:W3CDTF">2017-04-02T06:13:18Z</dcterms:modified>
</cp:coreProperties>
</file>