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3" r:id="rId5"/>
    <p:sldId id="257" r:id="rId6"/>
    <p:sldId id="261" r:id="rId7"/>
    <p:sldId id="266" r:id="rId8"/>
    <p:sldId id="262" r:id="rId9"/>
    <p:sldId id="264" r:id="rId10"/>
    <p:sldId id="26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67945" y="4627463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rPr>
              <a:t>SC313002 Principles of Software Design and Development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67944" y="3651870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Comic Sans MS" panose="030F0702030302020204" pitchFamily="66" charset="0"/>
                <a:ea typeface="맑은 고딕" pitchFamily="50" charset="-127"/>
                <a:cs typeface="Arial" pitchFamily="34" charset="0"/>
              </a:rPr>
              <a:t>Design Book Store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063828-8652-4C1D-A7E8-2D6A98A1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Members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42CF2E4-CA18-4D25-B7ED-7E5EACF4CB8D}"/>
              </a:ext>
            </a:extLst>
          </p:cNvPr>
          <p:cNvSpPr txBox="1"/>
          <p:nvPr/>
        </p:nvSpPr>
        <p:spPr>
          <a:xfrm>
            <a:off x="1763688" y="141962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นางสาวณิชกานต์  พลหาญ		603020290-9</a:t>
            </a:r>
          </a:p>
          <a:p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นายปรเมษฐ์  ทองคนทา		</a:t>
            </a:r>
            <a:r>
              <a:rPr lang="en-US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	</a:t>
            </a:r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603020305-2</a:t>
            </a:r>
          </a:p>
          <a:p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นางสาวอรอนงค์  </a:t>
            </a:r>
            <a:r>
              <a:rPr lang="th-TH" sz="2400" dirty="0" err="1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ทะ</a:t>
            </a:r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วงษ์ศรี		603021712-4</a:t>
            </a:r>
          </a:p>
        </p:txBody>
      </p:sp>
    </p:spTree>
    <p:extLst>
      <p:ext uri="{BB962C8B-B14F-4D97-AF65-F5344CB8AC3E}">
        <p14:creationId xmlns:p14="http://schemas.microsoft.com/office/powerpoint/2010/main" val="41756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063828-8652-4C1D-A7E8-2D6A98A1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Memento Pattern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42CF2E4-CA18-4D25-B7ED-7E5EACF4CB8D}"/>
              </a:ext>
            </a:extLst>
          </p:cNvPr>
          <p:cNvSpPr txBox="1"/>
          <p:nvPr/>
        </p:nvSpPr>
        <p:spPr>
          <a:xfrm>
            <a:off x="1763688" y="141962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	เป็นรูปแบบการออกแบบซอฟต์แวร์ที่ให้ความสามารถในการกู้คืนวัตถุไปยังสถานะก่อนหน้า (โดยไม่ผ่านการย้อนกลับ)</a:t>
            </a:r>
          </a:p>
          <a:p>
            <a:endParaRPr lang="th-TH" sz="24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  <a:p>
            <a:r>
              <a:rPr lang="th-TH" sz="24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	ในขณะที่โปรแกรมกำลังทำงานอาจจะต้องทำการบันทึกจุดตรวจสอบในโปรแกรมและเรียกคืนกลับไปที่จุดตรวจสอบเหล่านั้นในภายหลัง</a:t>
            </a:r>
          </a:p>
        </p:txBody>
      </p:sp>
    </p:spTree>
    <p:extLst>
      <p:ext uri="{BB962C8B-B14F-4D97-AF65-F5344CB8AC3E}">
        <p14:creationId xmlns:p14="http://schemas.microsoft.com/office/powerpoint/2010/main" val="10212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53022"/>
            <a:ext cx="8496944" cy="460648"/>
          </a:xfrm>
        </p:spPr>
        <p:txBody>
          <a:bodyPr/>
          <a:lstStyle/>
          <a:p>
            <a:r>
              <a:rPr lang="en-US" altLang="ko-KR" sz="3200" b="1" dirty="0">
                <a:latin typeface="Comic Sans MS" panose="030F0702030302020204" pitchFamily="66" charset="0"/>
              </a:rPr>
              <a:t>Class Books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547465"/>
          </a:xfrm>
        </p:spPr>
        <p:txBody>
          <a:bodyPr/>
          <a:lstStyle/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ใช้เก็บข้อมูลหนังสือ เช่น ชื่อหนังสือ ราคา ฯลฯ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맑은 고딕" pitchFamily="50" charset="-127"/>
              </a:rPr>
              <a:t>Design Book Store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7649CF5-BF6D-41ED-967E-E6861D37E019}"/>
              </a:ext>
            </a:extLst>
          </p:cNvPr>
          <p:cNvSpPr txBox="1">
            <a:spLocks/>
          </p:cNvSpPr>
          <p:nvPr/>
        </p:nvSpPr>
        <p:spPr>
          <a:xfrm>
            <a:off x="388988" y="3049197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atin typeface="Comic Sans MS" panose="030F0702030302020204" pitchFamily="66" charset="0"/>
              </a:rPr>
              <a:t>Class Memento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86604D-E8C0-4E73-9B32-2C8D24FDB413}"/>
              </a:ext>
            </a:extLst>
          </p:cNvPr>
          <p:cNvSpPr txBox="1">
            <a:spLocks/>
          </p:cNvSpPr>
          <p:nvPr/>
        </p:nvSpPr>
        <p:spPr>
          <a:xfrm>
            <a:off x="388988" y="3716745"/>
            <a:ext cx="8496944" cy="54746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ใช้บันทึกสถานะของ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object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53022"/>
            <a:ext cx="8496944" cy="460648"/>
          </a:xfrm>
        </p:spPr>
        <p:txBody>
          <a:bodyPr/>
          <a:lstStyle/>
          <a:p>
            <a:r>
              <a:rPr lang="en-US" altLang="ko-KR" sz="3200" b="1" dirty="0">
                <a:latin typeface="Comic Sans MS" panose="030F0702030302020204" pitchFamily="66" charset="0"/>
              </a:rPr>
              <a:t>Class Inventory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563638"/>
            <a:ext cx="8630616" cy="3067746"/>
          </a:xfrm>
        </p:spPr>
        <p:txBody>
          <a:bodyPr/>
          <a:lstStyle/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จะ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implement </a:t>
            </a:r>
            <a:r>
              <a:rPr lang="en-US" altLang="ko-KR" sz="2800" dirty="0" err="1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Inventory_Interface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 สามารถกำหนด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memento 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และเรียกใช้ได้ </a:t>
            </a: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• เพิ่มหนังสือใหม่</a:t>
            </a: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• ขายหนังสือในคลัง</a:t>
            </a: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• เพิ่มสำเนาหนังสือที่มีอยู่ใหม่</a:t>
            </a: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• เปลี่ยนราคาของหนังสือ</a:t>
            </a: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• ค้นหาราคาหรือปริมาณหนังสือตามชื่อหรือรหัส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F53A255-F046-4D81-A0AD-8611F0D4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맑은 고딕" pitchFamily="50" charset="-127"/>
              </a:rPr>
              <a:t>Design Book Store</a:t>
            </a:r>
          </a:p>
        </p:txBody>
      </p:sp>
    </p:spTree>
    <p:extLst>
      <p:ext uri="{BB962C8B-B14F-4D97-AF65-F5344CB8AC3E}">
        <p14:creationId xmlns:p14="http://schemas.microsoft.com/office/powerpoint/2010/main" val="264917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53022"/>
            <a:ext cx="8496944" cy="460648"/>
          </a:xfrm>
        </p:spPr>
        <p:txBody>
          <a:bodyPr/>
          <a:lstStyle/>
          <a:p>
            <a:r>
              <a:rPr lang="en-US" altLang="ko-KR" sz="3200" b="1" dirty="0">
                <a:latin typeface="Comic Sans MS" panose="030F0702030302020204" pitchFamily="66" charset="0"/>
              </a:rPr>
              <a:t>Class </a:t>
            </a:r>
            <a:r>
              <a:rPr lang="en-US" altLang="ko-KR" sz="3200" b="1" dirty="0" err="1">
                <a:latin typeface="Comic Sans MS" panose="030F0702030302020204" pitchFamily="66" charset="0"/>
              </a:rPr>
              <a:t>InventoryInterfaces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맑은 고딕" pitchFamily="50" charset="-127"/>
              </a:rPr>
              <a:t>Design Book Store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86604D-E8C0-4E73-9B32-2C8D24FDB413}"/>
              </a:ext>
            </a:extLst>
          </p:cNvPr>
          <p:cNvSpPr txBox="1">
            <a:spLocks/>
          </p:cNvSpPr>
          <p:nvPr/>
        </p:nvSpPr>
        <p:spPr>
          <a:xfrm>
            <a:off x="395536" y="1869923"/>
            <a:ext cx="8496944" cy="70182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ใช้ในการเก็บ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method 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การดำเนินงานต่าง ๆ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1612844-C502-437A-BBF4-51CB42DA843F}"/>
              </a:ext>
            </a:extLst>
          </p:cNvPr>
          <p:cNvSpPr txBox="1">
            <a:spLocks/>
          </p:cNvSpPr>
          <p:nvPr/>
        </p:nvSpPr>
        <p:spPr>
          <a:xfrm>
            <a:off x="385192" y="2996631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>
                <a:latin typeface="Comic Sans MS" panose="030F0702030302020204" pitchFamily="66" charset="0"/>
              </a:rPr>
              <a:t>Class InventoryDecorator 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57D6B64-F5B5-4DB0-8A45-6D171E8242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5536" y="3651870"/>
            <a:ext cx="8496944" cy="547465"/>
          </a:xfrm>
        </p:spPr>
        <p:txBody>
          <a:bodyPr/>
          <a:lstStyle/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เป็นส่วนเติมเต็มของคลาส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Inventory 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ทำหน้าที่เพิ่มฟังก์ชันในการทำงาน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9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맑은 고딕" pitchFamily="50" charset="-127"/>
              </a:rPr>
              <a:t>Design Book Store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7649CF5-BF6D-41ED-967E-E6861D37E019}"/>
              </a:ext>
            </a:extLst>
          </p:cNvPr>
          <p:cNvSpPr txBox="1">
            <a:spLocks/>
          </p:cNvSpPr>
          <p:nvPr/>
        </p:nvSpPr>
        <p:spPr>
          <a:xfrm>
            <a:off x="388988" y="3049197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latin typeface="Comic Sans MS" panose="030F0702030302020204" pitchFamily="66" charset="0"/>
              </a:rPr>
              <a:t>Class </a:t>
            </a:r>
            <a:r>
              <a:rPr lang="en-US" altLang="ko-KR" sz="3200" b="1" dirty="0" err="1">
                <a:latin typeface="Comic Sans MS" panose="030F0702030302020204" pitchFamily="66" charset="0"/>
              </a:rPr>
              <a:t>CareTaker</a:t>
            </a:r>
            <a:r>
              <a:rPr lang="en-US" altLang="ko-KR" sz="3200" b="1" dirty="0">
                <a:latin typeface="Comic Sans MS" panose="030F0702030302020204" pitchFamily="66" charset="0"/>
              </a:rPr>
              <a:t> 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86604D-E8C0-4E73-9B32-2C8D24FDB413}"/>
              </a:ext>
            </a:extLst>
          </p:cNvPr>
          <p:cNvSpPr txBox="1">
            <a:spLocks/>
          </p:cNvSpPr>
          <p:nvPr/>
        </p:nvSpPr>
        <p:spPr>
          <a:xfrm>
            <a:off x="388988" y="3716745"/>
            <a:ext cx="8496944" cy="101524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เป็น </a:t>
            </a:r>
            <a:r>
              <a:rPr lang="en-US" altLang="ko-KR" sz="2800" dirty="0" err="1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ArrayList</a:t>
            </a:r>
            <a:endParaRPr lang="th-TH" altLang="ko-KR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ทำหน้าที่แสดงลิสต์ของ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Memento 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และคืนค่าสถานะของ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object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E493A46-EC96-4F50-9FA2-841A15CB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53022"/>
            <a:ext cx="8496944" cy="460648"/>
          </a:xfrm>
        </p:spPr>
        <p:txBody>
          <a:bodyPr/>
          <a:lstStyle/>
          <a:p>
            <a:r>
              <a:rPr lang="en-US" altLang="ko-KR" sz="3200" b="1" dirty="0">
                <a:latin typeface="Comic Sans MS" panose="030F0702030302020204" pitchFamily="66" charset="0"/>
              </a:rPr>
              <a:t>Command 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9D2C117-31C4-49E6-8204-6E977E878D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547465"/>
          </a:xfrm>
        </p:spPr>
        <p:txBody>
          <a:bodyPr/>
          <a:lstStyle/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ทำหน้าที่เก็บคำสั่งเพิ่มเติมของ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Inventory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5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mic Sans MS" panose="030F0702030302020204" pitchFamily="66" charset="0"/>
                <a:ea typeface="맑은 고딕" pitchFamily="50" charset="-127"/>
              </a:rPr>
              <a:t>Design Book Store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9903B68-F280-4121-86BA-4EDC89E0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53022"/>
            <a:ext cx="8496944" cy="460648"/>
          </a:xfrm>
        </p:spPr>
        <p:txBody>
          <a:bodyPr/>
          <a:lstStyle/>
          <a:p>
            <a:r>
              <a:rPr lang="en-US" altLang="ko-KR" sz="3200" b="1" dirty="0" err="1">
                <a:latin typeface="Comic Sans MS" panose="030F0702030302020204" pitchFamily="66" charset="0"/>
              </a:rPr>
              <a:t>MatchNotFoundException</a:t>
            </a:r>
            <a:r>
              <a:rPr lang="en-US" altLang="ko-KR" sz="3200" b="1" dirty="0">
                <a:latin typeface="Comic Sans MS" panose="030F0702030302020204" pitchFamily="66" charset="0"/>
              </a:rPr>
              <a:t> 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C96B57A-E134-4955-A6F7-83E3BAB0CF1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547465"/>
          </a:xfrm>
        </p:spPr>
        <p:txBody>
          <a:bodyPr/>
          <a:lstStyle/>
          <a:p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ทำหน้าที่ดักจับและ </a:t>
            </a:r>
            <a:r>
              <a:rPr lang="en-US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checked </a:t>
            </a:r>
            <a:r>
              <a:rPr lang="th-TH" altLang="ko-KR" sz="2800" dirty="0">
                <a:latin typeface="Layiji MaHaNiYom BAO OT" panose="02000000000000000000" pitchFamily="50" charset="0"/>
                <a:cs typeface="Layiji MaHaNiYom BAO OT" panose="02000000000000000000" pitchFamily="50" charset="0"/>
              </a:rPr>
              <a:t>ความผิดพลาดที่เกิดขึ้น</a:t>
            </a:r>
            <a:endParaRPr lang="ko-KR" altLang="en-US" sz="2800" dirty="0">
              <a:latin typeface="Layiji MaHaNiYom BAO OT" panose="02000000000000000000" pitchFamily="50" charset="0"/>
              <a:cs typeface="Layiji MaHaNiYom BAO O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8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387DF52-3356-485C-B9DE-AE4FB986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0"/>
            <a:ext cx="80343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158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Layiji MaHaNiYom BAO OT</vt:lpstr>
      <vt:lpstr>Office Theme</vt:lpstr>
      <vt:lpstr>Custom Design</vt:lpstr>
      <vt:lpstr>PowerPoint Presentation</vt:lpstr>
      <vt:lpstr>Members</vt:lpstr>
      <vt:lpstr>Memento Pattern</vt:lpstr>
      <vt:lpstr>Design Book Store</vt:lpstr>
      <vt:lpstr>Design Book Store</vt:lpstr>
      <vt:lpstr>Design Book Store</vt:lpstr>
      <vt:lpstr>Design Book Store</vt:lpstr>
      <vt:lpstr>Design Book 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mee mee</dc:creator>
  <cp:lastModifiedBy>Nitchakarn Ponharn</cp:lastModifiedBy>
  <cp:revision>12</cp:revision>
  <dcterms:created xsi:type="dcterms:W3CDTF">2019-10-07T16:42:17Z</dcterms:created>
  <dcterms:modified xsi:type="dcterms:W3CDTF">2019-10-15T06:43:58Z</dcterms:modified>
</cp:coreProperties>
</file>