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7" r:id="rId3"/>
    <p:sldId id="343" r:id="rId4"/>
    <p:sldId id="345" r:id="rId5"/>
    <p:sldId id="347" r:id="rId6"/>
    <p:sldId id="385" r:id="rId7"/>
    <p:sldId id="386" r:id="rId8"/>
    <p:sldId id="387" r:id="rId9"/>
    <p:sldId id="388" r:id="rId10"/>
    <p:sldId id="352" r:id="rId11"/>
    <p:sldId id="389" r:id="rId12"/>
    <p:sldId id="390" r:id="rId13"/>
    <p:sldId id="354" r:id="rId14"/>
    <p:sldId id="357" r:id="rId15"/>
    <p:sldId id="365" r:id="rId16"/>
    <p:sldId id="391" r:id="rId17"/>
    <p:sldId id="392" r:id="rId18"/>
    <p:sldId id="393" r:id="rId19"/>
    <p:sldId id="394" r:id="rId20"/>
    <p:sldId id="380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4" r:id="rId30"/>
    <p:sldId id="405" r:id="rId31"/>
    <p:sldId id="406" r:id="rId32"/>
    <p:sldId id="407" r:id="rId33"/>
    <p:sldId id="408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19/03/60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553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19/03/60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19/03/60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19/03/60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19/03/60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19/03/60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19/03/60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19/03/60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Iterator and Composite Patterns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Iterator approach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409700"/>
            <a:ext cx="6905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Build Your Own</a:t>
            </a:r>
            <a:endParaRPr lang="th-TH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28763"/>
            <a:ext cx="6924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4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or </a:t>
            </a:r>
            <a:r>
              <a:rPr lang="en-US" sz="4000" b="1" dirty="0" smtClean="0"/>
              <a:t>Use </a:t>
            </a:r>
            <a:r>
              <a:rPr lang="en-US" sz="4000" b="1" dirty="0"/>
              <a:t>Java</a:t>
            </a:r>
            <a:endParaRPr lang="th-TH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266825"/>
            <a:ext cx="72771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Class Diagram</a:t>
            </a:r>
            <a:endParaRPr lang="th-TH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66863"/>
            <a:ext cx="69246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85763"/>
            <a:ext cx="811530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86158" y="1052736"/>
            <a:ext cx="84912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A </a:t>
            </a:r>
            <a:r>
              <a:rPr lang="en-US" sz="3600" b="1" dirty="0"/>
              <a:t>Class should have only one reason to </a:t>
            </a:r>
            <a:r>
              <a:rPr lang="en-US" sz="3600" b="1" dirty="0" smtClean="0"/>
              <a:t>change</a:t>
            </a:r>
            <a:endParaRPr lang="th-TH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53" y="2595568"/>
            <a:ext cx="4950414" cy="229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Cohesion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86158" y="1052736"/>
            <a:ext cx="84912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How </a:t>
            </a:r>
            <a:r>
              <a:rPr lang="en-US" sz="3600" b="1" dirty="0"/>
              <a:t>closely a class supports a </a:t>
            </a:r>
            <a:r>
              <a:rPr lang="en-US" sz="3600" b="1" dirty="0" smtClean="0"/>
              <a:t>single purpose</a:t>
            </a:r>
            <a:endParaRPr lang="th-TH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8" y="2636912"/>
            <a:ext cx="748140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for Iterator</a:t>
            </a:r>
            <a:endParaRPr lang="th-TH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14500"/>
            <a:ext cx="68865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6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Collections Interface</a:t>
            </a:r>
            <a:endParaRPr lang="th-TH" sz="4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71600"/>
            <a:ext cx="69818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Composite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2721171" cy="30469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Behavioral </a:t>
            </a:r>
            <a:r>
              <a:rPr lang="en-US" sz="24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observer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decorator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tate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iterator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59832" y="709190"/>
            <a:ext cx="2952328" cy="255454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176" y="707886"/>
            <a:ext cx="274648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Structural Patterns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açade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composite</a:t>
            </a:r>
            <a:endParaRPr lang="th-T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Problem</a:t>
            </a:r>
            <a:endParaRPr lang="th-TH" sz="3600" dirty="0"/>
          </a:p>
        </p:txBody>
      </p:sp>
      <p:sp>
        <p:nvSpPr>
          <p:cNvPr id="3" name="Rectangle 2"/>
          <p:cNvSpPr/>
          <p:nvPr/>
        </p:nvSpPr>
        <p:spPr>
          <a:xfrm>
            <a:off x="323528" y="1443841"/>
            <a:ext cx="8496944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When dealing with </a:t>
            </a:r>
            <a:r>
              <a:rPr lang="en-US" b="1" dirty="0" smtClean="0"/>
              <a:t>tree-structured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r>
              <a:rPr lang="en-US" b="1" dirty="0"/>
              <a:t>, </a:t>
            </a:r>
            <a:r>
              <a:rPr lang="en-US" b="1" dirty="0" smtClean="0"/>
              <a:t>programmers often </a:t>
            </a:r>
            <a:r>
              <a:rPr lang="en-US" b="1" dirty="0"/>
              <a:t>have to </a:t>
            </a:r>
            <a:r>
              <a:rPr lang="en-US" b="1" dirty="0" smtClean="0"/>
              <a:t>discriminate between </a:t>
            </a:r>
            <a:r>
              <a:rPr lang="en-US" b="1" dirty="0"/>
              <a:t>a leaf-node and a </a:t>
            </a:r>
            <a:r>
              <a:rPr lang="en-US" b="1" dirty="0" smtClean="0"/>
              <a:t>branch. This </a:t>
            </a:r>
            <a:r>
              <a:rPr lang="en-US" b="1" dirty="0"/>
              <a:t>makes code more </a:t>
            </a:r>
            <a:r>
              <a:rPr lang="en-US" b="1" dirty="0" smtClean="0"/>
              <a:t>complex, and </a:t>
            </a:r>
            <a:r>
              <a:rPr lang="en-US" b="1" dirty="0"/>
              <a:t>therefore, error prone.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Example </a:t>
            </a:r>
            <a:r>
              <a:rPr lang="en-US" sz="3600" b="1" dirty="0"/>
              <a:t>GUI’s</a:t>
            </a:r>
            <a:endParaRPr lang="th-TH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87730"/>
            <a:ext cx="6815712" cy="540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5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widget</a:t>
            </a:r>
            <a:endParaRPr lang="th-TH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268760"/>
            <a:ext cx="6896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Possible implementation</a:t>
            </a:r>
            <a:endParaRPr lang="th-TH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47788"/>
            <a:ext cx="72580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Abstraction</a:t>
            </a:r>
            <a:endParaRPr lang="th-TH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590675"/>
            <a:ext cx="6915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Refactor</a:t>
            </a:r>
            <a:endParaRPr lang="th-TH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500188"/>
            <a:ext cx="71247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Composite Pattern</a:t>
            </a:r>
            <a:endParaRPr lang="th-TH" sz="3600" dirty="0"/>
          </a:p>
        </p:txBody>
      </p:sp>
      <p:sp>
        <p:nvSpPr>
          <p:cNvPr id="3" name="Rectangle 2"/>
          <p:cNvSpPr/>
          <p:nvPr/>
        </p:nvSpPr>
        <p:spPr>
          <a:xfrm>
            <a:off x="179512" y="1228398"/>
            <a:ext cx="8784976" cy="286232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The Composite Pattern </a:t>
            </a:r>
            <a:r>
              <a:rPr lang="en-US" sz="3600" dirty="0"/>
              <a:t>allows you </a:t>
            </a:r>
            <a:r>
              <a:rPr lang="en-US" sz="3600" dirty="0" smtClean="0"/>
              <a:t>to compose </a:t>
            </a:r>
            <a:r>
              <a:rPr lang="en-US" sz="3600" dirty="0"/>
              <a:t>objects into tree structures </a:t>
            </a:r>
            <a:r>
              <a:rPr lang="en-US" sz="3600" dirty="0" smtClean="0"/>
              <a:t>to represent </a:t>
            </a:r>
            <a:r>
              <a:rPr lang="en-US" sz="3600" dirty="0"/>
              <a:t>part-whole hierarchies. </a:t>
            </a:r>
            <a:r>
              <a:rPr lang="en-US" sz="3600" dirty="0" smtClean="0"/>
              <a:t>Composite lets </a:t>
            </a:r>
            <a:r>
              <a:rPr lang="en-US" sz="3600" dirty="0"/>
              <a:t>clients treat individual objects </a:t>
            </a:r>
            <a:r>
              <a:rPr lang="en-US" sz="3600" dirty="0" smtClean="0"/>
              <a:t>and compositions </a:t>
            </a:r>
            <a:r>
              <a:rPr lang="en-US" sz="3600" dirty="0"/>
              <a:t>of objects uniformly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734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Class Diagram</a:t>
            </a:r>
            <a:endParaRPr lang="th-TH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71638"/>
            <a:ext cx="73342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for our GUI</a:t>
            </a:r>
            <a:endParaRPr lang="th-TH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7" y="472108"/>
            <a:ext cx="69342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7" y="3874062"/>
            <a:ext cx="7010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Implementation issues</a:t>
            </a:r>
            <a:endParaRPr lang="th-TH" sz="3600" dirty="0"/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8568952" cy="175432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Where should the child </a:t>
            </a:r>
            <a:r>
              <a:rPr lang="en-US" sz="3600" b="1" dirty="0" smtClean="0"/>
              <a:t>management methods </a:t>
            </a:r>
            <a:r>
              <a:rPr lang="en-US" sz="3600" b="1" dirty="0"/>
              <a:t>(add(), remove(), </a:t>
            </a:r>
            <a:r>
              <a:rPr lang="en-US" sz="3600" b="1" dirty="0" err="1"/>
              <a:t>getChild</a:t>
            </a:r>
            <a:r>
              <a:rPr lang="en-US" sz="3600" b="1" dirty="0"/>
              <a:t>()) </a:t>
            </a:r>
            <a:r>
              <a:rPr lang="en-US" sz="3600" b="1" dirty="0" smtClean="0"/>
              <a:t>be declared</a:t>
            </a:r>
            <a:r>
              <a:rPr lang="en-US" sz="3600" b="1" dirty="0"/>
              <a:t>?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2208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Iterator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695336"/>
            <a:ext cx="3858166" cy="403187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/>
              <a:t>Behavioral </a:t>
            </a:r>
            <a:r>
              <a:rPr lang="en-US" sz="32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observer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decorator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tate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iterator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976" y="707886"/>
            <a:ext cx="4572000" cy="304698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lvl="0"/>
            <a:r>
              <a:rPr lang="en-US" sz="32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</a:t>
            </a:r>
            <a:r>
              <a:rPr lang="en-US" sz="32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lvl="0"/>
            <a:endParaRPr lang="th-TH" sz="32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330" y="4887774"/>
            <a:ext cx="8733331" cy="156966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sz="3200" b="1" dirty="0"/>
              <a:t>Structural Patterns 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</a:t>
            </a:r>
            <a:r>
              <a:rPr lang="en-US" sz="3200" dirty="0" smtClean="0"/>
              <a:t>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facade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0371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 Composite?</a:t>
            </a:r>
            <a:endParaRPr lang="th-TH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52550"/>
            <a:ext cx="70580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9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 Component?</a:t>
            </a:r>
            <a:endParaRPr lang="th-TH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600200"/>
            <a:ext cx="70770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Internal Iterator</a:t>
            </a:r>
            <a:endParaRPr lang="th-TH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414463"/>
            <a:ext cx="70294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External Iterator</a:t>
            </a:r>
            <a:endParaRPr lang="th-TH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52525"/>
            <a:ext cx="76676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7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Aggregate objects such as a list</a:t>
            </a:r>
          </a:p>
          <a:p>
            <a:pPr algn="ctr"/>
            <a:r>
              <a:rPr lang="en-US" sz="3600" b="1" dirty="0"/>
              <a:t>should allow a way to traverse</a:t>
            </a:r>
          </a:p>
          <a:p>
            <a:pPr algn="ctr"/>
            <a:r>
              <a:rPr lang="en-US" sz="3600" b="1" dirty="0"/>
              <a:t>its elements without exposing</a:t>
            </a:r>
          </a:p>
          <a:p>
            <a:pPr algn="ctr"/>
            <a:r>
              <a:rPr lang="en-US" sz="3600" b="1" dirty="0"/>
              <a:t>its internal structure</a:t>
            </a:r>
            <a:endParaRPr lang="en-US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8218" y="4221088"/>
            <a:ext cx="852721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You don’t want to know </a:t>
            </a:r>
            <a:r>
              <a:rPr lang="en-US" sz="3600" b="1" dirty="0" smtClean="0"/>
              <a:t>how this </a:t>
            </a:r>
            <a:r>
              <a:rPr lang="en-US" sz="3600" b="1" dirty="0"/>
              <a:t>is implemented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20222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Collection Managers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490663"/>
            <a:ext cx="70294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28738"/>
            <a:ext cx="7124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8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Ugly Way </a:t>
            </a:r>
            <a:r>
              <a:rPr lang="en-US" sz="4000" b="1" dirty="0"/>
              <a:t>to </a:t>
            </a:r>
            <a:r>
              <a:rPr lang="en-US" sz="4000" b="1" dirty="0" smtClean="0"/>
              <a:t>Access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33513"/>
            <a:ext cx="69246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8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One interface?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52550"/>
            <a:ext cx="68484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2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0"/>
            <a:ext cx="6410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Iterator Pattern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38095" y="1412776"/>
            <a:ext cx="8568952" cy="230832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The Iterator Pattern </a:t>
            </a:r>
            <a:r>
              <a:rPr lang="en-US" sz="3600" dirty="0"/>
              <a:t>provides a </a:t>
            </a:r>
            <a:r>
              <a:rPr lang="en-US" sz="3600" dirty="0" smtClean="0"/>
              <a:t>way to </a:t>
            </a:r>
            <a:r>
              <a:rPr lang="en-US" sz="3600" dirty="0"/>
              <a:t>access the elements of an </a:t>
            </a:r>
            <a:r>
              <a:rPr lang="en-US" sz="3600" dirty="0" smtClean="0"/>
              <a:t>aggregate object </a:t>
            </a:r>
            <a:r>
              <a:rPr lang="en-US" sz="3600" dirty="0"/>
              <a:t>sequentially without </a:t>
            </a:r>
            <a:r>
              <a:rPr lang="en-US" sz="3600" dirty="0" smtClean="0"/>
              <a:t>exposing its </a:t>
            </a:r>
            <a:r>
              <a:rPr lang="en-US" sz="3600" dirty="0"/>
              <a:t>underlying representation.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2916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324</Words>
  <Application>Microsoft Office PowerPoint</Application>
  <PresentationFormat>On-screen Show (4:3)</PresentationFormat>
  <Paragraphs>120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219</cp:revision>
  <dcterms:created xsi:type="dcterms:W3CDTF">2015-01-04T08:11:00Z</dcterms:created>
  <dcterms:modified xsi:type="dcterms:W3CDTF">2017-03-19T09:55:30Z</dcterms:modified>
</cp:coreProperties>
</file>