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43"/>
  </p:notesMasterIdLst>
  <p:handoutMasterIdLst>
    <p:handoutMasterId r:id="rId44"/>
  </p:handoutMasterIdLst>
  <p:sldIdLst>
    <p:sldId id="827" r:id="rId2"/>
    <p:sldId id="831" r:id="rId3"/>
    <p:sldId id="832" r:id="rId4"/>
    <p:sldId id="833" r:id="rId5"/>
    <p:sldId id="834" r:id="rId6"/>
    <p:sldId id="835" r:id="rId7"/>
    <p:sldId id="934" r:id="rId8"/>
    <p:sldId id="935" r:id="rId9"/>
    <p:sldId id="917" r:id="rId10"/>
    <p:sldId id="918" r:id="rId11"/>
    <p:sldId id="929" r:id="rId12"/>
    <p:sldId id="930" r:id="rId13"/>
    <p:sldId id="931" r:id="rId14"/>
    <p:sldId id="932" r:id="rId15"/>
    <p:sldId id="933" r:id="rId16"/>
    <p:sldId id="919" r:id="rId17"/>
    <p:sldId id="920" r:id="rId18"/>
    <p:sldId id="936" r:id="rId19"/>
    <p:sldId id="937" r:id="rId20"/>
    <p:sldId id="938" r:id="rId21"/>
    <p:sldId id="939" r:id="rId22"/>
    <p:sldId id="921" r:id="rId23"/>
    <p:sldId id="922" r:id="rId24"/>
    <p:sldId id="940" r:id="rId25"/>
    <p:sldId id="941" r:id="rId26"/>
    <p:sldId id="923" r:id="rId27"/>
    <p:sldId id="924" r:id="rId28"/>
    <p:sldId id="942" r:id="rId29"/>
    <p:sldId id="943" r:id="rId30"/>
    <p:sldId id="944" r:id="rId31"/>
    <p:sldId id="945" r:id="rId32"/>
    <p:sldId id="925" r:id="rId33"/>
    <p:sldId id="926" r:id="rId34"/>
    <p:sldId id="947" r:id="rId35"/>
    <p:sldId id="946" r:id="rId36"/>
    <p:sldId id="948" r:id="rId37"/>
    <p:sldId id="927" r:id="rId38"/>
    <p:sldId id="928" r:id="rId39"/>
    <p:sldId id="949" r:id="rId40"/>
    <p:sldId id="950" r:id="rId41"/>
    <p:sldId id="916" r:id="rId42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 userDrawn="1">
          <p15:clr>
            <a:srgbClr val="A4A3A4"/>
          </p15:clr>
        </p15:guide>
        <p15:guide id="2" pos="5788" userDrawn="1">
          <p15:clr>
            <a:srgbClr val="A4A3A4"/>
          </p15:clr>
        </p15:guide>
        <p15:guide id="3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C1F2A"/>
    <a:srgbClr val="050C13"/>
    <a:srgbClr val="32384A"/>
    <a:srgbClr val="000000"/>
    <a:srgbClr val="F8F8F8"/>
    <a:srgbClr val="0F0634"/>
    <a:srgbClr val="10B0C0"/>
    <a:srgbClr val="BEF4FA"/>
    <a:srgbClr val="3EA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380" autoAdjust="0"/>
  </p:normalViewPr>
  <p:slideViewPr>
    <p:cSldViewPr showGuides="1">
      <p:cViewPr varScale="1">
        <p:scale>
          <a:sx n="78" d="100"/>
          <a:sy n="78" d="100"/>
        </p:scale>
        <p:origin x="330" y="78"/>
      </p:cViewPr>
      <p:guideLst>
        <p:guide orient="horz" pos="2219"/>
        <p:guide pos="578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2DEF4-C2DA-42FF-91B1-C71A5D8FED9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30174493-1894-4530-A1A2-77D86C9031B9}">
      <dgm:prSet phldrT="[Text]"/>
      <dgm:spPr/>
      <dgm:t>
        <a:bodyPr/>
        <a:lstStyle/>
        <a:p>
          <a:r>
            <a:rPr lang="en-US" dirty="0" smtClean="0"/>
            <a:t>Presentation</a:t>
          </a:r>
          <a:r>
            <a:rPr lang="en-US" baseline="0" dirty="0" smtClean="0"/>
            <a:t> Layer</a:t>
          </a:r>
          <a:endParaRPr lang="en-US" dirty="0"/>
        </a:p>
      </dgm:t>
    </dgm:pt>
    <dgm:pt modelId="{709B2F75-0D54-4FEA-8112-3BD1B6F5C0A4}" type="parTrans" cxnId="{9845B11D-B52D-4467-82D6-0CCB78F5507F}">
      <dgm:prSet/>
      <dgm:spPr/>
      <dgm:t>
        <a:bodyPr/>
        <a:lstStyle/>
        <a:p>
          <a:endParaRPr lang="en-US"/>
        </a:p>
      </dgm:t>
    </dgm:pt>
    <dgm:pt modelId="{CDB3572A-C47A-42B1-B539-8879EBA78EA6}" type="sibTrans" cxnId="{9845B11D-B52D-4467-82D6-0CCB78F5507F}">
      <dgm:prSet/>
      <dgm:spPr/>
      <dgm:t>
        <a:bodyPr/>
        <a:lstStyle/>
        <a:p>
          <a:endParaRPr lang="en-US"/>
        </a:p>
      </dgm:t>
    </dgm:pt>
    <dgm:pt modelId="{18D52AFA-9027-4350-A8B7-9B72F7190C06}">
      <dgm:prSet phldrT="[Text]"/>
      <dgm:spPr/>
      <dgm:t>
        <a:bodyPr/>
        <a:lstStyle/>
        <a:p>
          <a:r>
            <a:rPr lang="en-US" dirty="0" smtClean="0"/>
            <a:t>Business Layer</a:t>
          </a:r>
          <a:endParaRPr lang="en-US" dirty="0"/>
        </a:p>
      </dgm:t>
    </dgm:pt>
    <dgm:pt modelId="{8EBB747B-88FD-4FA4-A822-0FE3844EB967}" type="parTrans" cxnId="{E31DF45A-DF26-44F7-B825-B7CBB51B9693}">
      <dgm:prSet/>
      <dgm:spPr/>
      <dgm:t>
        <a:bodyPr/>
        <a:lstStyle/>
        <a:p>
          <a:endParaRPr lang="en-US"/>
        </a:p>
      </dgm:t>
    </dgm:pt>
    <dgm:pt modelId="{5C6E5553-48A1-4D1A-BA55-F3B970F97BF6}" type="sibTrans" cxnId="{E31DF45A-DF26-44F7-B825-B7CBB51B9693}">
      <dgm:prSet/>
      <dgm:spPr/>
      <dgm:t>
        <a:bodyPr/>
        <a:lstStyle/>
        <a:p>
          <a:endParaRPr lang="en-US"/>
        </a:p>
      </dgm:t>
    </dgm:pt>
    <dgm:pt modelId="{014D509C-BE8E-406F-B4DA-FF89694693A6}">
      <dgm:prSet phldrT="[Text]"/>
      <dgm:spPr/>
      <dgm:t>
        <a:bodyPr/>
        <a:lstStyle/>
        <a:p>
          <a:r>
            <a:rPr lang="en-US" dirty="0" smtClean="0"/>
            <a:t>Repository Layer</a:t>
          </a:r>
          <a:endParaRPr lang="en-US" dirty="0"/>
        </a:p>
      </dgm:t>
    </dgm:pt>
    <dgm:pt modelId="{EF604661-D0C4-46C8-8927-98B703F1F8D9}" type="parTrans" cxnId="{32822011-FF86-4816-9B9C-0676D6BDA708}">
      <dgm:prSet/>
      <dgm:spPr/>
      <dgm:t>
        <a:bodyPr/>
        <a:lstStyle/>
        <a:p>
          <a:endParaRPr lang="en-US"/>
        </a:p>
      </dgm:t>
    </dgm:pt>
    <dgm:pt modelId="{1162433C-A7D5-48A3-9BC3-0137FA111BBA}" type="sibTrans" cxnId="{32822011-FF86-4816-9B9C-0676D6BDA708}">
      <dgm:prSet/>
      <dgm:spPr/>
      <dgm:t>
        <a:bodyPr/>
        <a:lstStyle/>
        <a:p>
          <a:endParaRPr lang="en-US"/>
        </a:p>
      </dgm:t>
    </dgm:pt>
    <dgm:pt modelId="{FD3560C4-B46A-43A9-8573-E99C3898C736}">
      <dgm:prSet phldrT="[Text]"/>
      <dgm:spPr/>
      <dgm:t>
        <a:bodyPr/>
        <a:lstStyle/>
        <a:p>
          <a:r>
            <a:rPr lang="en-US" dirty="0" smtClean="0"/>
            <a:t>Database Layer</a:t>
          </a:r>
          <a:endParaRPr lang="en-US" dirty="0"/>
        </a:p>
      </dgm:t>
    </dgm:pt>
    <dgm:pt modelId="{B725C127-5A43-447C-9831-D26025DD2B2E}" type="parTrans" cxnId="{95A573D5-2FD3-4B14-94DD-E96CC2D2D694}">
      <dgm:prSet/>
      <dgm:spPr/>
      <dgm:t>
        <a:bodyPr/>
        <a:lstStyle/>
        <a:p>
          <a:endParaRPr lang="en-US"/>
        </a:p>
      </dgm:t>
    </dgm:pt>
    <dgm:pt modelId="{2D52E669-1564-40B1-8B00-248EFC434BBE}" type="sibTrans" cxnId="{95A573D5-2FD3-4B14-94DD-E96CC2D2D694}">
      <dgm:prSet/>
      <dgm:spPr/>
      <dgm:t>
        <a:bodyPr/>
        <a:lstStyle/>
        <a:p>
          <a:endParaRPr lang="en-US"/>
        </a:p>
      </dgm:t>
    </dgm:pt>
    <dgm:pt modelId="{12C98161-4983-434A-8EBE-63F688B292B8}">
      <dgm:prSet phldrT="[Text]"/>
      <dgm:spPr/>
      <dgm:t>
        <a:bodyPr/>
        <a:lstStyle/>
        <a:p>
          <a:r>
            <a:rPr lang="en-US" dirty="0" smtClean="0"/>
            <a:t>Data Layer</a:t>
          </a:r>
          <a:endParaRPr lang="en-US" dirty="0"/>
        </a:p>
      </dgm:t>
    </dgm:pt>
    <dgm:pt modelId="{7EF15ED7-05F7-479E-BE46-A72E22376133}" type="parTrans" cxnId="{107FAC15-5D30-46E8-9688-74E6D6D5ECC5}">
      <dgm:prSet/>
      <dgm:spPr/>
      <dgm:t>
        <a:bodyPr/>
        <a:lstStyle/>
        <a:p>
          <a:endParaRPr lang="en-US"/>
        </a:p>
      </dgm:t>
    </dgm:pt>
    <dgm:pt modelId="{A978E49D-2CD9-4FCB-9603-1E68E75E5B38}" type="sibTrans" cxnId="{107FAC15-5D30-46E8-9688-74E6D6D5ECC5}">
      <dgm:prSet/>
      <dgm:spPr/>
      <dgm:t>
        <a:bodyPr/>
        <a:lstStyle/>
        <a:p>
          <a:endParaRPr lang="en-US"/>
        </a:p>
      </dgm:t>
    </dgm:pt>
    <dgm:pt modelId="{ED56C18F-8C1A-44FF-BD12-4C845FF2970D}" type="pres">
      <dgm:prSet presAssocID="{EC92DEF4-C2DA-42FF-91B1-C71A5D8FED90}" presName="Name0" presStyleCnt="0">
        <dgm:presLayoutVars>
          <dgm:dir/>
          <dgm:resizeHandles val="exact"/>
        </dgm:presLayoutVars>
      </dgm:prSet>
      <dgm:spPr/>
    </dgm:pt>
    <dgm:pt modelId="{20F4121D-C56A-4323-A002-79A8BA2C3D11}" type="pres">
      <dgm:prSet presAssocID="{EC92DEF4-C2DA-42FF-91B1-C71A5D8FED90}" presName="fgShape" presStyleLbl="fgShp" presStyleIdx="0" presStyleCnt="1"/>
      <dgm:spPr/>
    </dgm:pt>
    <dgm:pt modelId="{370E342E-C978-43A7-BE59-2C2CF28D4CF0}" type="pres">
      <dgm:prSet presAssocID="{EC92DEF4-C2DA-42FF-91B1-C71A5D8FED90}" presName="linComp" presStyleCnt="0"/>
      <dgm:spPr/>
    </dgm:pt>
    <dgm:pt modelId="{E8F5C3F2-FCF5-49B9-9162-936710CA15B1}" type="pres">
      <dgm:prSet presAssocID="{30174493-1894-4530-A1A2-77D86C9031B9}" presName="compNode" presStyleCnt="0"/>
      <dgm:spPr/>
    </dgm:pt>
    <dgm:pt modelId="{B9D735F7-7944-49F5-B2C7-13B2553E445D}" type="pres">
      <dgm:prSet presAssocID="{30174493-1894-4530-A1A2-77D86C9031B9}" presName="bkgdShape" presStyleLbl="node1" presStyleIdx="0" presStyleCnt="5"/>
      <dgm:spPr/>
      <dgm:t>
        <a:bodyPr/>
        <a:lstStyle/>
        <a:p>
          <a:endParaRPr lang="en-US"/>
        </a:p>
      </dgm:t>
    </dgm:pt>
    <dgm:pt modelId="{A362BF95-9A56-4FAC-9EDF-3C7FDAE2EDC4}" type="pres">
      <dgm:prSet presAssocID="{30174493-1894-4530-A1A2-77D86C9031B9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2396F-9931-4FBF-874E-3D16A56C90D5}" type="pres">
      <dgm:prSet presAssocID="{30174493-1894-4530-A1A2-77D86C9031B9}" presName="invisiNode" presStyleLbl="node1" presStyleIdx="0" presStyleCnt="5"/>
      <dgm:spPr/>
    </dgm:pt>
    <dgm:pt modelId="{82EF9B1B-441A-4C24-979C-764EB9C370AE}" type="pres">
      <dgm:prSet presAssocID="{30174493-1894-4530-A1A2-77D86C9031B9}" presName="imagNode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D67E6DD-1A17-40C5-9F8E-468ED47DE56A}" type="pres">
      <dgm:prSet presAssocID="{CDB3572A-C47A-42B1-B539-8879EBA78EA6}" presName="sibTrans" presStyleLbl="sibTrans2D1" presStyleIdx="0" presStyleCnt="0"/>
      <dgm:spPr/>
    </dgm:pt>
    <dgm:pt modelId="{26D67406-E8E3-4C15-BD16-15822CD66A34}" type="pres">
      <dgm:prSet presAssocID="{18D52AFA-9027-4350-A8B7-9B72F7190C06}" presName="compNode" presStyleCnt="0"/>
      <dgm:spPr/>
    </dgm:pt>
    <dgm:pt modelId="{26BF64DC-5488-4E8D-A9F0-3A687D1CBBF7}" type="pres">
      <dgm:prSet presAssocID="{18D52AFA-9027-4350-A8B7-9B72F7190C06}" presName="bkgdShape" presStyleLbl="node1" presStyleIdx="1" presStyleCnt="5"/>
      <dgm:spPr/>
      <dgm:t>
        <a:bodyPr/>
        <a:lstStyle/>
        <a:p>
          <a:endParaRPr lang="en-US"/>
        </a:p>
      </dgm:t>
    </dgm:pt>
    <dgm:pt modelId="{ECF59F2D-EEF6-4131-ABD2-976F2D3BCEE3}" type="pres">
      <dgm:prSet presAssocID="{18D52AFA-9027-4350-A8B7-9B72F7190C06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A38F1-9501-423F-BCF8-DAB26C04673A}" type="pres">
      <dgm:prSet presAssocID="{18D52AFA-9027-4350-A8B7-9B72F7190C06}" presName="invisiNode" presStyleLbl="node1" presStyleIdx="1" presStyleCnt="5"/>
      <dgm:spPr/>
    </dgm:pt>
    <dgm:pt modelId="{4B542D8C-7209-40C8-A204-E36FB4DC6305}" type="pres">
      <dgm:prSet presAssocID="{18D52AFA-9027-4350-A8B7-9B72F7190C06}" presName="imagNode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D9F9564-BBA7-4712-BEB5-ACD3D1F24F1F}" type="pres">
      <dgm:prSet presAssocID="{5C6E5553-48A1-4D1A-BA55-F3B970F97BF6}" presName="sibTrans" presStyleLbl="sibTrans2D1" presStyleIdx="0" presStyleCnt="0"/>
      <dgm:spPr/>
    </dgm:pt>
    <dgm:pt modelId="{DA7F45EE-69DB-492E-9AA3-6B8248FBDDAF}" type="pres">
      <dgm:prSet presAssocID="{014D509C-BE8E-406F-B4DA-FF89694693A6}" presName="compNode" presStyleCnt="0"/>
      <dgm:spPr/>
    </dgm:pt>
    <dgm:pt modelId="{DD4DDCCC-CE44-46C2-9CBD-9C16CE4E39D6}" type="pres">
      <dgm:prSet presAssocID="{014D509C-BE8E-406F-B4DA-FF89694693A6}" presName="bkgdShape" presStyleLbl="node1" presStyleIdx="2" presStyleCnt="5"/>
      <dgm:spPr/>
      <dgm:t>
        <a:bodyPr/>
        <a:lstStyle/>
        <a:p>
          <a:endParaRPr lang="en-US"/>
        </a:p>
      </dgm:t>
    </dgm:pt>
    <dgm:pt modelId="{40A73568-81A1-4403-8E9C-65FF10BED5E3}" type="pres">
      <dgm:prSet presAssocID="{014D509C-BE8E-406F-B4DA-FF89694693A6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78D8B-0443-4185-BFD9-09144D0AD9DF}" type="pres">
      <dgm:prSet presAssocID="{014D509C-BE8E-406F-B4DA-FF89694693A6}" presName="invisiNode" presStyleLbl="node1" presStyleIdx="2" presStyleCnt="5"/>
      <dgm:spPr/>
    </dgm:pt>
    <dgm:pt modelId="{E4D7900E-995E-4FFF-820E-2F268A67273F}" type="pres">
      <dgm:prSet presAssocID="{014D509C-BE8E-406F-B4DA-FF89694693A6}" presName="imagNode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0969A1F-1C5F-42E4-AE2A-3589718E901B}" type="pres">
      <dgm:prSet presAssocID="{1162433C-A7D5-48A3-9BC3-0137FA111BBA}" presName="sibTrans" presStyleLbl="sibTrans2D1" presStyleIdx="0" presStyleCnt="0"/>
      <dgm:spPr/>
    </dgm:pt>
    <dgm:pt modelId="{0F66BBB8-3D26-46D3-9DD4-41C0FD54B7B3}" type="pres">
      <dgm:prSet presAssocID="{12C98161-4983-434A-8EBE-63F688B292B8}" presName="compNode" presStyleCnt="0"/>
      <dgm:spPr/>
    </dgm:pt>
    <dgm:pt modelId="{1961B1E3-F8AE-49DC-812C-B723DE38EB5C}" type="pres">
      <dgm:prSet presAssocID="{12C98161-4983-434A-8EBE-63F688B292B8}" presName="bkgdShape" presStyleLbl="node1" presStyleIdx="3" presStyleCnt="5"/>
      <dgm:spPr/>
      <dgm:t>
        <a:bodyPr/>
        <a:lstStyle/>
        <a:p>
          <a:endParaRPr lang="en-US"/>
        </a:p>
      </dgm:t>
    </dgm:pt>
    <dgm:pt modelId="{5A19AF58-BD7D-412D-8C15-51A1FF68D768}" type="pres">
      <dgm:prSet presAssocID="{12C98161-4983-434A-8EBE-63F688B292B8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B5AC7-69B3-4940-88EB-BB9133571375}" type="pres">
      <dgm:prSet presAssocID="{12C98161-4983-434A-8EBE-63F688B292B8}" presName="invisiNode" presStyleLbl="node1" presStyleIdx="3" presStyleCnt="5"/>
      <dgm:spPr/>
    </dgm:pt>
    <dgm:pt modelId="{99C2D7A6-4F90-4378-A8AC-6944634C3C2E}" type="pres">
      <dgm:prSet presAssocID="{12C98161-4983-434A-8EBE-63F688B292B8}" presName="imagNode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AD4C394-AB88-45AE-AB53-21133C908328}" type="pres">
      <dgm:prSet presAssocID="{A978E49D-2CD9-4FCB-9603-1E68E75E5B38}" presName="sibTrans" presStyleLbl="sibTrans2D1" presStyleIdx="0" presStyleCnt="0"/>
      <dgm:spPr/>
    </dgm:pt>
    <dgm:pt modelId="{E4E5942B-7B81-49F8-9669-E7A0F1CA73C0}" type="pres">
      <dgm:prSet presAssocID="{FD3560C4-B46A-43A9-8573-E99C3898C736}" presName="compNode" presStyleCnt="0"/>
      <dgm:spPr/>
    </dgm:pt>
    <dgm:pt modelId="{EDD8E1C8-67E1-49F5-BFC7-BB3BFC7401C1}" type="pres">
      <dgm:prSet presAssocID="{FD3560C4-B46A-43A9-8573-E99C3898C736}" presName="bkgdShape" presStyleLbl="node1" presStyleIdx="4" presStyleCnt="5"/>
      <dgm:spPr/>
    </dgm:pt>
    <dgm:pt modelId="{3811178C-08D6-4D0B-A3EF-50F1F38A1C47}" type="pres">
      <dgm:prSet presAssocID="{FD3560C4-B46A-43A9-8573-E99C3898C736}" presName="nodeTx" presStyleLbl="node1" presStyleIdx="4" presStyleCnt="5">
        <dgm:presLayoutVars>
          <dgm:bulletEnabled val="1"/>
        </dgm:presLayoutVars>
      </dgm:prSet>
      <dgm:spPr/>
    </dgm:pt>
    <dgm:pt modelId="{669B45C7-9AD6-4DFD-B76D-BD2BC569B4DB}" type="pres">
      <dgm:prSet presAssocID="{FD3560C4-B46A-43A9-8573-E99C3898C736}" presName="invisiNode" presStyleLbl="node1" presStyleIdx="4" presStyleCnt="5"/>
      <dgm:spPr/>
    </dgm:pt>
    <dgm:pt modelId="{003A947F-205E-4905-A15C-8A91EEC40DE0}" type="pres">
      <dgm:prSet presAssocID="{FD3560C4-B46A-43A9-8573-E99C3898C736}" presName="imagNode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8D0688EA-F265-427B-B197-9C978FF85347}" type="presOf" srcId="{12C98161-4983-434A-8EBE-63F688B292B8}" destId="{5A19AF58-BD7D-412D-8C15-51A1FF68D768}" srcOrd="1" destOrd="0" presId="urn:microsoft.com/office/officeart/2005/8/layout/hList7"/>
    <dgm:cxn modelId="{305DFDC4-DECC-4921-8F48-454195C55F7C}" type="presOf" srcId="{5C6E5553-48A1-4D1A-BA55-F3B970F97BF6}" destId="{AD9F9564-BBA7-4712-BEB5-ACD3D1F24F1F}" srcOrd="0" destOrd="0" presId="urn:microsoft.com/office/officeart/2005/8/layout/hList7"/>
    <dgm:cxn modelId="{B2072974-99DA-4868-B781-D0F91024A365}" type="presOf" srcId="{FD3560C4-B46A-43A9-8573-E99C3898C736}" destId="{EDD8E1C8-67E1-49F5-BFC7-BB3BFC7401C1}" srcOrd="0" destOrd="0" presId="urn:microsoft.com/office/officeart/2005/8/layout/hList7"/>
    <dgm:cxn modelId="{920B289D-C693-4A2F-9847-A5C8EFF18557}" type="presOf" srcId="{FD3560C4-B46A-43A9-8573-E99C3898C736}" destId="{3811178C-08D6-4D0B-A3EF-50F1F38A1C47}" srcOrd="1" destOrd="0" presId="urn:microsoft.com/office/officeart/2005/8/layout/hList7"/>
    <dgm:cxn modelId="{FCD003C4-E2DC-4A14-BC33-DD6D416961C9}" type="presOf" srcId="{1162433C-A7D5-48A3-9BC3-0137FA111BBA}" destId="{B0969A1F-1C5F-42E4-AE2A-3589718E901B}" srcOrd="0" destOrd="0" presId="urn:microsoft.com/office/officeart/2005/8/layout/hList7"/>
    <dgm:cxn modelId="{988AA86B-3138-49CD-BE2F-706E9E85603B}" type="presOf" srcId="{12C98161-4983-434A-8EBE-63F688B292B8}" destId="{1961B1E3-F8AE-49DC-812C-B723DE38EB5C}" srcOrd="0" destOrd="0" presId="urn:microsoft.com/office/officeart/2005/8/layout/hList7"/>
    <dgm:cxn modelId="{71262F88-A476-4663-8679-49890C1D9859}" type="presOf" srcId="{EC92DEF4-C2DA-42FF-91B1-C71A5D8FED90}" destId="{ED56C18F-8C1A-44FF-BD12-4C845FF2970D}" srcOrd="0" destOrd="0" presId="urn:microsoft.com/office/officeart/2005/8/layout/hList7"/>
    <dgm:cxn modelId="{95A573D5-2FD3-4B14-94DD-E96CC2D2D694}" srcId="{EC92DEF4-C2DA-42FF-91B1-C71A5D8FED90}" destId="{FD3560C4-B46A-43A9-8573-E99C3898C736}" srcOrd="4" destOrd="0" parTransId="{B725C127-5A43-447C-9831-D26025DD2B2E}" sibTransId="{2D52E669-1564-40B1-8B00-248EFC434BBE}"/>
    <dgm:cxn modelId="{A95ED0AE-60E4-4F6F-A568-32F0287CE4AE}" type="presOf" srcId="{014D509C-BE8E-406F-B4DA-FF89694693A6}" destId="{40A73568-81A1-4403-8E9C-65FF10BED5E3}" srcOrd="1" destOrd="0" presId="urn:microsoft.com/office/officeart/2005/8/layout/hList7"/>
    <dgm:cxn modelId="{7442AC36-B0FC-4AB4-895B-84997F0E76FA}" type="presOf" srcId="{CDB3572A-C47A-42B1-B539-8879EBA78EA6}" destId="{2D67E6DD-1A17-40C5-9F8E-468ED47DE56A}" srcOrd="0" destOrd="0" presId="urn:microsoft.com/office/officeart/2005/8/layout/hList7"/>
    <dgm:cxn modelId="{53575D32-9B1D-494D-A4FD-B914171E2AF7}" type="presOf" srcId="{30174493-1894-4530-A1A2-77D86C9031B9}" destId="{B9D735F7-7944-49F5-B2C7-13B2553E445D}" srcOrd="0" destOrd="0" presId="urn:microsoft.com/office/officeart/2005/8/layout/hList7"/>
    <dgm:cxn modelId="{5C5CC8AF-B96E-49AD-89F1-9652B5F9B5AB}" type="presOf" srcId="{18D52AFA-9027-4350-A8B7-9B72F7190C06}" destId="{26BF64DC-5488-4E8D-A9F0-3A687D1CBBF7}" srcOrd="0" destOrd="0" presId="urn:microsoft.com/office/officeart/2005/8/layout/hList7"/>
    <dgm:cxn modelId="{8FB7EA61-38CE-4A03-9311-6707E51052D9}" type="presOf" srcId="{18D52AFA-9027-4350-A8B7-9B72F7190C06}" destId="{ECF59F2D-EEF6-4131-ABD2-976F2D3BCEE3}" srcOrd="1" destOrd="0" presId="urn:microsoft.com/office/officeart/2005/8/layout/hList7"/>
    <dgm:cxn modelId="{0906CCF9-7A7A-46DC-B965-304BEF8BC2A0}" type="presOf" srcId="{30174493-1894-4530-A1A2-77D86C9031B9}" destId="{A362BF95-9A56-4FAC-9EDF-3C7FDAE2EDC4}" srcOrd="1" destOrd="0" presId="urn:microsoft.com/office/officeart/2005/8/layout/hList7"/>
    <dgm:cxn modelId="{9845B11D-B52D-4467-82D6-0CCB78F5507F}" srcId="{EC92DEF4-C2DA-42FF-91B1-C71A5D8FED90}" destId="{30174493-1894-4530-A1A2-77D86C9031B9}" srcOrd="0" destOrd="0" parTransId="{709B2F75-0D54-4FEA-8112-3BD1B6F5C0A4}" sibTransId="{CDB3572A-C47A-42B1-B539-8879EBA78EA6}"/>
    <dgm:cxn modelId="{E31DF45A-DF26-44F7-B825-B7CBB51B9693}" srcId="{EC92DEF4-C2DA-42FF-91B1-C71A5D8FED90}" destId="{18D52AFA-9027-4350-A8B7-9B72F7190C06}" srcOrd="1" destOrd="0" parTransId="{8EBB747B-88FD-4FA4-A822-0FE3844EB967}" sibTransId="{5C6E5553-48A1-4D1A-BA55-F3B970F97BF6}"/>
    <dgm:cxn modelId="{ED7AAA50-6D9C-478E-8366-43FD24ED0277}" type="presOf" srcId="{A978E49D-2CD9-4FCB-9603-1E68E75E5B38}" destId="{5AD4C394-AB88-45AE-AB53-21133C908328}" srcOrd="0" destOrd="0" presId="urn:microsoft.com/office/officeart/2005/8/layout/hList7"/>
    <dgm:cxn modelId="{79B33799-32BF-4436-B053-423939FDB1E1}" type="presOf" srcId="{014D509C-BE8E-406F-B4DA-FF89694693A6}" destId="{DD4DDCCC-CE44-46C2-9CBD-9C16CE4E39D6}" srcOrd="0" destOrd="0" presId="urn:microsoft.com/office/officeart/2005/8/layout/hList7"/>
    <dgm:cxn modelId="{107FAC15-5D30-46E8-9688-74E6D6D5ECC5}" srcId="{EC92DEF4-C2DA-42FF-91B1-C71A5D8FED90}" destId="{12C98161-4983-434A-8EBE-63F688B292B8}" srcOrd="3" destOrd="0" parTransId="{7EF15ED7-05F7-479E-BE46-A72E22376133}" sibTransId="{A978E49D-2CD9-4FCB-9603-1E68E75E5B38}"/>
    <dgm:cxn modelId="{32822011-FF86-4816-9B9C-0676D6BDA708}" srcId="{EC92DEF4-C2DA-42FF-91B1-C71A5D8FED90}" destId="{014D509C-BE8E-406F-B4DA-FF89694693A6}" srcOrd="2" destOrd="0" parTransId="{EF604661-D0C4-46C8-8927-98B703F1F8D9}" sibTransId="{1162433C-A7D5-48A3-9BC3-0137FA111BBA}"/>
    <dgm:cxn modelId="{BD2B3D72-112C-47EF-91A9-3CFDC1FD57EC}" type="presParOf" srcId="{ED56C18F-8C1A-44FF-BD12-4C845FF2970D}" destId="{20F4121D-C56A-4323-A002-79A8BA2C3D11}" srcOrd="0" destOrd="0" presId="urn:microsoft.com/office/officeart/2005/8/layout/hList7"/>
    <dgm:cxn modelId="{7F4E5DB6-ABBE-4734-938E-5224D444C0FC}" type="presParOf" srcId="{ED56C18F-8C1A-44FF-BD12-4C845FF2970D}" destId="{370E342E-C978-43A7-BE59-2C2CF28D4CF0}" srcOrd="1" destOrd="0" presId="urn:microsoft.com/office/officeart/2005/8/layout/hList7"/>
    <dgm:cxn modelId="{11073B77-5E65-4A49-8EAB-936C92748FE9}" type="presParOf" srcId="{370E342E-C978-43A7-BE59-2C2CF28D4CF0}" destId="{E8F5C3F2-FCF5-49B9-9162-936710CA15B1}" srcOrd="0" destOrd="0" presId="urn:microsoft.com/office/officeart/2005/8/layout/hList7"/>
    <dgm:cxn modelId="{6A46C9D9-3A7E-43EB-996E-79FF62409A14}" type="presParOf" srcId="{E8F5C3F2-FCF5-49B9-9162-936710CA15B1}" destId="{B9D735F7-7944-49F5-B2C7-13B2553E445D}" srcOrd="0" destOrd="0" presId="urn:microsoft.com/office/officeart/2005/8/layout/hList7"/>
    <dgm:cxn modelId="{1EA1468F-E57F-4826-917F-F47714873222}" type="presParOf" srcId="{E8F5C3F2-FCF5-49B9-9162-936710CA15B1}" destId="{A362BF95-9A56-4FAC-9EDF-3C7FDAE2EDC4}" srcOrd="1" destOrd="0" presId="urn:microsoft.com/office/officeart/2005/8/layout/hList7"/>
    <dgm:cxn modelId="{528BE057-5D21-4E7E-B8AB-87136E918316}" type="presParOf" srcId="{E8F5C3F2-FCF5-49B9-9162-936710CA15B1}" destId="{B672396F-9931-4FBF-874E-3D16A56C90D5}" srcOrd="2" destOrd="0" presId="urn:microsoft.com/office/officeart/2005/8/layout/hList7"/>
    <dgm:cxn modelId="{46134742-D255-48EC-A2AB-F928FD82B17D}" type="presParOf" srcId="{E8F5C3F2-FCF5-49B9-9162-936710CA15B1}" destId="{82EF9B1B-441A-4C24-979C-764EB9C370AE}" srcOrd="3" destOrd="0" presId="urn:microsoft.com/office/officeart/2005/8/layout/hList7"/>
    <dgm:cxn modelId="{9654F829-3841-44D0-992F-E420A592896E}" type="presParOf" srcId="{370E342E-C978-43A7-BE59-2C2CF28D4CF0}" destId="{2D67E6DD-1A17-40C5-9F8E-468ED47DE56A}" srcOrd="1" destOrd="0" presId="urn:microsoft.com/office/officeart/2005/8/layout/hList7"/>
    <dgm:cxn modelId="{E8C713F8-3312-4B0C-9C23-2ADE38AE33A9}" type="presParOf" srcId="{370E342E-C978-43A7-BE59-2C2CF28D4CF0}" destId="{26D67406-E8E3-4C15-BD16-15822CD66A34}" srcOrd="2" destOrd="0" presId="urn:microsoft.com/office/officeart/2005/8/layout/hList7"/>
    <dgm:cxn modelId="{BDA18B48-8F3B-4FC8-B342-DC036B6E65CB}" type="presParOf" srcId="{26D67406-E8E3-4C15-BD16-15822CD66A34}" destId="{26BF64DC-5488-4E8D-A9F0-3A687D1CBBF7}" srcOrd="0" destOrd="0" presId="urn:microsoft.com/office/officeart/2005/8/layout/hList7"/>
    <dgm:cxn modelId="{F6C3E631-5186-47D6-A942-19D1217F4200}" type="presParOf" srcId="{26D67406-E8E3-4C15-BD16-15822CD66A34}" destId="{ECF59F2D-EEF6-4131-ABD2-976F2D3BCEE3}" srcOrd="1" destOrd="0" presId="urn:microsoft.com/office/officeart/2005/8/layout/hList7"/>
    <dgm:cxn modelId="{B1909C0E-26C3-454D-B700-B7E9AC61D173}" type="presParOf" srcId="{26D67406-E8E3-4C15-BD16-15822CD66A34}" destId="{C92A38F1-9501-423F-BCF8-DAB26C04673A}" srcOrd="2" destOrd="0" presId="urn:microsoft.com/office/officeart/2005/8/layout/hList7"/>
    <dgm:cxn modelId="{FBF08706-5EE1-4758-AE32-457172AB7108}" type="presParOf" srcId="{26D67406-E8E3-4C15-BD16-15822CD66A34}" destId="{4B542D8C-7209-40C8-A204-E36FB4DC6305}" srcOrd="3" destOrd="0" presId="urn:microsoft.com/office/officeart/2005/8/layout/hList7"/>
    <dgm:cxn modelId="{E2B801EB-57D3-497D-BF84-917B32F21A2B}" type="presParOf" srcId="{370E342E-C978-43A7-BE59-2C2CF28D4CF0}" destId="{AD9F9564-BBA7-4712-BEB5-ACD3D1F24F1F}" srcOrd="3" destOrd="0" presId="urn:microsoft.com/office/officeart/2005/8/layout/hList7"/>
    <dgm:cxn modelId="{4D4D0069-02C7-4885-9977-CA02B12CF89B}" type="presParOf" srcId="{370E342E-C978-43A7-BE59-2C2CF28D4CF0}" destId="{DA7F45EE-69DB-492E-9AA3-6B8248FBDDAF}" srcOrd="4" destOrd="0" presId="urn:microsoft.com/office/officeart/2005/8/layout/hList7"/>
    <dgm:cxn modelId="{AFD16171-E0A0-40E2-B845-8295C96B91EE}" type="presParOf" srcId="{DA7F45EE-69DB-492E-9AA3-6B8248FBDDAF}" destId="{DD4DDCCC-CE44-46C2-9CBD-9C16CE4E39D6}" srcOrd="0" destOrd="0" presId="urn:microsoft.com/office/officeart/2005/8/layout/hList7"/>
    <dgm:cxn modelId="{2771CB6A-B115-4F98-9A5A-6CD2CA1498C5}" type="presParOf" srcId="{DA7F45EE-69DB-492E-9AA3-6B8248FBDDAF}" destId="{40A73568-81A1-4403-8E9C-65FF10BED5E3}" srcOrd="1" destOrd="0" presId="urn:microsoft.com/office/officeart/2005/8/layout/hList7"/>
    <dgm:cxn modelId="{A74EC545-E59A-4E35-A740-132995BF1129}" type="presParOf" srcId="{DA7F45EE-69DB-492E-9AA3-6B8248FBDDAF}" destId="{5F878D8B-0443-4185-BFD9-09144D0AD9DF}" srcOrd="2" destOrd="0" presId="urn:microsoft.com/office/officeart/2005/8/layout/hList7"/>
    <dgm:cxn modelId="{F2994937-2FE7-474B-A564-FCA1A01CB8F9}" type="presParOf" srcId="{DA7F45EE-69DB-492E-9AA3-6B8248FBDDAF}" destId="{E4D7900E-995E-4FFF-820E-2F268A67273F}" srcOrd="3" destOrd="0" presId="urn:microsoft.com/office/officeart/2005/8/layout/hList7"/>
    <dgm:cxn modelId="{EBB19EA3-5615-4EE2-828C-E07609173D63}" type="presParOf" srcId="{370E342E-C978-43A7-BE59-2C2CF28D4CF0}" destId="{B0969A1F-1C5F-42E4-AE2A-3589718E901B}" srcOrd="5" destOrd="0" presId="urn:microsoft.com/office/officeart/2005/8/layout/hList7"/>
    <dgm:cxn modelId="{F895898B-AA9B-491A-8409-689582C3650E}" type="presParOf" srcId="{370E342E-C978-43A7-BE59-2C2CF28D4CF0}" destId="{0F66BBB8-3D26-46D3-9DD4-41C0FD54B7B3}" srcOrd="6" destOrd="0" presId="urn:microsoft.com/office/officeart/2005/8/layout/hList7"/>
    <dgm:cxn modelId="{DD784A2F-31D5-478C-903A-538C0247F606}" type="presParOf" srcId="{0F66BBB8-3D26-46D3-9DD4-41C0FD54B7B3}" destId="{1961B1E3-F8AE-49DC-812C-B723DE38EB5C}" srcOrd="0" destOrd="0" presId="urn:microsoft.com/office/officeart/2005/8/layout/hList7"/>
    <dgm:cxn modelId="{B8F20917-3E1A-4E1C-AFA7-455C20EE9C29}" type="presParOf" srcId="{0F66BBB8-3D26-46D3-9DD4-41C0FD54B7B3}" destId="{5A19AF58-BD7D-412D-8C15-51A1FF68D768}" srcOrd="1" destOrd="0" presId="urn:microsoft.com/office/officeart/2005/8/layout/hList7"/>
    <dgm:cxn modelId="{A9ED456C-D255-4B98-A25F-8F86D8B78879}" type="presParOf" srcId="{0F66BBB8-3D26-46D3-9DD4-41C0FD54B7B3}" destId="{9ECB5AC7-69B3-4940-88EB-BB9133571375}" srcOrd="2" destOrd="0" presId="urn:microsoft.com/office/officeart/2005/8/layout/hList7"/>
    <dgm:cxn modelId="{61F1CB0C-2ED1-406E-B46E-48AA86D2D068}" type="presParOf" srcId="{0F66BBB8-3D26-46D3-9DD4-41C0FD54B7B3}" destId="{99C2D7A6-4F90-4378-A8AC-6944634C3C2E}" srcOrd="3" destOrd="0" presId="urn:microsoft.com/office/officeart/2005/8/layout/hList7"/>
    <dgm:cxn modelId="{176A4147-C76A-4E41-A7E6-86EB30C4CDAE}" type="presParOf" srcId="{370E342E-C978-43A7-BE59-2C2CF28D4CF0}" destId="{5AD4C394-AB88-45AE-AB53-21133C908328}" srcOrd="7" destOrd="0" presId="urn:microsoft.com/office/officeart/2005/8/layout/hList7"/>
    <dgm:cxn modelId="{13C73BC4-E28A-4DE7-9641-4A5D72EFD3C2}" type="presParOf" srcId="{370E342E-C978-43A7-BE59-2C2CF28D4CF0}" destId="{E4E5942B-7B81-49F8-9669-E7A0F1CA73C0}" srcOrd="8" destOrd="0" presId="urn:microsoft.com/office/officeart/2005/8/layout/hList7"/>
    <dgm:cxn modelId="{CA6B26FD-24C2-464D-9AD5-F47E40651709}" type="presParOf" srcId="{E4E5942B-7B81-49F8-9669-E7A0F1CA73C0}" destId="{EDD8E1C8-67E1-49F5-BFC7-BB3BFC7401C1}" srcOrd="0" destOrd="0" presId="urn:microsoft.com/office/officeart/2005/8/layout/hList7"/>
    <dgm:cxn modelId="{F38F21EF-A8B5-4E19-AEDA-5D97799E8D2B}" type="presParOf" srcId="{E4E5942B-7B81-49F8-9669-E7A0F1CA73C0}" destId="{3811178C-08D6-4D0B-A3EF-50F1F38A1C47}" srcOrd="1" destOrd="0" presId="urn:microsoft.com/office/officeart/2005/8/layout/hList7"/>
    <dgm:cxn modelId="{5C826131-4AEC-4174-A907-E8520925F4B3}" type="presParOf" srcId="{E4E5942B-7B81-49F8-9669-E7A0F1CA73C0}" destId="{669B45C7-9AD6-4DFD-B76D-BD2BC569B4DB}" srcOrd="2" destOrd="0" presId="urn:microsoft.com/office/officeart/2005/8/layout/hList7"/>
    <dgm:cxn modelId="{160FA5B7-A440-49BA-B646-4659CC0C1071}" type="presParOf" srcId="{E4E5942B-7B81-49F8-9669-E7A0F1CA73C0}" destId="{003A947F-205E-4905-A15C-8A91EEC40D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735F7-7944-49F5-B2C7-13B2553E445D}">
      <dsp:nvSpPr>
        <dsp:cNvPr id="0" name=""/>
        <dsp:cNvSpPr/>
      </dsp:nvSpPr>
      <dsp:spPr>
        <a:xfrm>
          <a:off x="0" y="0"/>
          <a:ext cx="2346679" cy="6793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Presentation</a:t>
          </a:r>
          <a:r>
            <a:rPr lang="en-US" sz="2700" kern="1200" baseline="0" dirty="0" smtClean="0"/>
            <a:t> Layer</a:t>
          </a:r>
          <a:endParaRPr lang="en-US" sz="2700" kern="1200" dirty="0"/>
        </a:p>
      </dsp:txBody>
      <dsp:txXfrm>
        <a:off x="0" y="2717459"/>
        <a:ext cx="2346679" cy="2717459"/>
      </dsp:txXfrm>
    </dsp:sp>
    <dsp:sp modelId="{82EF9B1B-441A-4C24-979C-764EB9C370AE}">
      <dsp:nvSpPr>
        <dsp:cNvPr id="0" name=""/>
        <dsp:cNvSpPr/>
      </dsp:nvSpPr>
      <dsp:spPr>
        <a:xfrm>
          <a:off x="70400" y="407618"/>
          <a:ext cx="2205878" cy="22622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F64DC-5488-4E8D-A9F0-3A687D1CBBF7}">
      <dsp:nvSpPr>
        <dsp:cNvPr id="0" name=""/>
        <dsp:cNvSpPr/>
      </dsp:nvSpPr>
      <dsp:spPr>
        <a:xfrm>
          <a:off x="2417080" y="0"/>
          <a:ext cx="2346679" cy="6793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Business Layer</a:t>
          </a:r>
          <a:endParaRPr lang="en-US" sz="2700" kern="1200" dirty="0"/>
        </a:p>
      </dsp:txBody>
      <dsp:txXfrm>
        <a:off x="2417080" y="2717459"/>
        <a:ext cx="2346679" cy="2717459"/>
      </dsp:txXfrm>
    </dsp:sp>
    <dsp:sp modelId="{4B542D8C-7209-40C8-A204-E36FB4DC6305}">
      <dsp:nvSpPr>
        <dsp:cNvPr id="0" name=""/>
        <dsp:cNvSpPr/>
      </dsp:nvSpPr>
      <dsp:spPr>
        <a:xfrm>
          <a:off x="2487480" y="407618"/>
          <a:ext cx="2205878" cy="22622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DDCCC-CE44-46C2-9CBD-9C16CE4E39D6}">
      <dsp:nvSpPr>
        <dsp:cNvPr id="0" name=""/>
        <dsp:cNvSpPr/>
      </dsp:nvSpPr>
      <dsp:spPr>
        <a:xfrm>
          <a:off x="4834160" y="0"/>
          <a:ext cx="2346679" cy="6793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Repository Layer</a:t>
          </a:r>
          <a:endParaRPr lang="en-US" sz="2700" kern="1200" dirty="0"/>
        </a:p>
      </dsp:txBody>
      <dsp:txXfrm>
        <a:off x="4834160" y="2717459"/>
        <a:ext cx="2346679" cy="2717459"/>
      </dsp:txXfrm>
    </dsp:sp>
    <dsp:sp modelId="{E4D7900E-995E-4FFF-820E-2F268A67273F}">
      <dsp:nvSpPr>
        <dsp:cNvPr id="0" name=""/>
        <dsp:cNvSpPr/>
      </dsp:nvSpPr>
      <dsp:spPr>
        <a:xfrm>
          <a:off x="4904560" y="407618"/>
          <a:ext cx="2205878" cy="22622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1B1E3-F8AE-49DC-812C-B723DE38EB5C}">
      <dsp:nvSpPr>
        <dsp:cNvPr id="0" name=""/>
        <dsp:cNvSpPr/>
      </dsp:nvSpPr>
      <dsp:spPr>
        <a:xfrm>
          <a:off x="7251240" y="0"/>
          <a:ext cx="2346679" cy="6793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Layer</a:t>
          </a:r>
          <a:endParaRPr lang="en-US" sz="2700" kern="1200" dirty="0"/>
        </a:p>
      </dsp:txBody>
      <dsp:txXfrm>
        <a:off x="7251240" y="2717459"/>
        <a:ext cx="2346679" cy="2717459"/>
      </dsp:txXfrm>
    </dsp:sp>
    <dsp:sp modelId="{99C2D7A6-4F90-4378-A8AC-6944634C3C2E}">
      <dsp:nvSpPr>
        <dsp:cNvPr id="0" name=""/>
        <dsp:cNvSpPr/>
      </dsp:nvSpPr>
      <dsp:spPr>
        <a:xfrm>
          <a:off x="7321640" y="407618"/>
          <a:ext cx="2205878" cy="2262284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8E1C8-67E1-49F5-BFC7-BB3BFC7401C1}">
      <dsp:nvSpPr>
        <dsp:cNvPr id="0" name=""/>
        <dsp:cNvSpPr/>
      </dsp:nvSpPr>
      <dsp:spPr>
        <a:xfrm>
          <a:off x="9668320" y="0"/>
          <a:ext cx="2346679" cy="6793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Database Layer</a:t>
          </a:r>
          <a:endParaRPr lang="en-US" sz="2700" kern="1200" dirty="0"/>
        </a:p>
      </dsp:txBody>
      <dsp:txXfrm>
        <a:off x="9668320" y="2717459"/>
        <a:ext cx="2346679" cy="2717459"/>
      </dsp:txXfrm>
    </dsp:sp>
    <dsp:sp modelId="{003A947F-205E-4905-A15C-8A91EEC40DE0}">
      <dsp:nvSpPr>
        <dsp:cNvPr id="0" name=""/>
        <dsp:cNvSpPr/>
      </dsp:nvSpPr>
      <dsp:spPr>
        <a:xfrm>
          <a:off x="9738720" y="407618"/>
          <a:ext cx="2205878" cy="2262284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4121D-C56A-4323-A002-79A8BA2C3D11}">
      <dsp:nvSpPr>
        <dsp:cNvPr id="0" name=""/>
        <dsp:cNvSpPr/>
      </dsp:nvSpPr>
      <dsp:spPr>
        <a:xfrm>
          <a:off x="480599" y="5434918"/>
          <a:ext cx="11053800" cy="101904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5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1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5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M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318C1B0-45B7-43B7-AB73-25D934337232}"/>
              </a:ext>
            </a:extLst>
          </p:cNvPr>
          <p:cNvSpPr/>
          <p:nvPr userDrawn="1"/>
        </p:nvSpPr>
        <p:spPr bwMode="ltGray">
          <a:xfrm>
            <a:off x="0" y="-13500"/>
            <a:ext cx="18286413" cy="10287000"/>
          </a:xfrm>
          <a:prstGeom prst="rect">
            <a:avLst/>
          </a:prstGeom>
          <a:solidFill>
            <a:srgbClr val="050C13">
              <a:alpha val="6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2" name="red7">
            <a:extLst>
              <a:ext uri="{FF2B5EF4-FFF2-40B4-BE49-F238E27FC236}">
                <a16:creationId xmlns:a16="http://schemas.microsoft.com/office/drawing/2014/main" xmlns="" id="{86C14383-5AA7-4676-8118-0989AEE06FAF}"/>
              </a:ext>
            </a:extLst>
          </p:cNvPr>
          <p:cNvSpPr/>
          <p:nvPr userDrawn="1"/>
        </p:nvSpPr>
        <p:spPr>
          <a:xfrm rot="16200000">
            <a:off x="15687805" y="7688392"/>
            <a:ext cx="2598608" cy="259860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d1">
            <a:extLst>
              <a:ext uri="{FF2B5EF4-FFF2-40B4-BE49-F238E27FC236}">
                <a16:creationId xmlns:a16="http://schemas.microsoft.com/office/drawing/2014/main" xmlns="" id="{48C7FE69-F5E8-41EE-982E-67B4A653F926}"/>
              </a:ext>
            </a:extLst>
          </p:cNvPr>
          <p:cNvSpPr/>
          <p:nvPr userDrawn="1"/>
        </p:nvSpPr>
        <p:spPr>
          <a:xfrm rot="5400000">
            <a:off x="-18048" y="-31500"/>
            <a:ext cx="656824" cy="65682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red2">
            <a:extLst>
              <a:ext uri="{FF2B5EF4-FFF2-40B4-BE49-F238E27FC236}">
                <a16:creationId xmlns:a16="http://schemas.microsoft.com/office/drawing/2014/main" xmlns="" id="{34F53FD8-470A-487A-AEA3-E5F8236C8776}"/>
              </a:ext>
            </a:extLst>
          </p:cNvPr>
          <p:cNvCxnSpPr/>
          <p:nvPr userDrawn="1"/>
        </p:nvCxnSpPr>
        <p:spPr>
          <a:xfrm flipV="1">
            <a:off x="-801794" y="263770"/>
            <a:ext cx="1466331" cy="1466331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d6">
            <a:extLst>
              <a:ext uri="{FF2B5EF4-FFF2-40B4-BE49-F238E27FC236}">
                <a16:creationId xmlns:a16="http://schemas.microsoft.com/office/drawing/2014/main" xmlns="" id="{90B91C70-4AE2-49A4-BE76-E16BD150C479}"/>
              </a:ext>
            </a:extLst>
          </p:cNvPr>
          <p:cNvCxnSpPr/>
          <p:nvPr userDrawn="1"/>
        </p:nvCxnSpPr>
        <p:spPr>
          <a:xfrm flipV="1">
            <a:off x="15680652" y="7037036"/>
            <a:ext cx="2967492" cy="2967494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d4">
            <a:extLst>
              <a:ext uri="{FF2B5EF4-FFF2-40B4-BE49-F238E27FC236}">
                <a16:creationId xmlns:a16="http://schemas.microsoft.com/office/drawing/2014/main" xmlns="" id="{F3E93AE5-6824-4BFA-880A-3AD32E20A161}"/>
              </a:ext>
            </a:extLst>
          </p:cNvPr>
          <p:cNvSpPr/>
          <p:nvPr userDrawn="1"/>
        </p:nvSpPr>
        <p:spPr>
          <a:xfrm>
            <a:off x="15083206" y="-2340838"/>
            <a:ext cx="5244670" cy="4681676"/>
          </a:xfrm>
          <a:prstGeom prst="parallelogram">
            <a:avLst>
              <a:gd name="adj" fmla="val 1004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d8">
            <a:extLst>
              <a:ext uri="{FF2B5EF4-FFF2-40B4-BE49-F238E27FC236}">
                <a16:creationId xmlns:a16="http://schemas.microsoft.com/office/drawing/2014/main" xmlns="" id="{3AD87E80-64D3-4D23-8E21-E3EFFDD117C5}"/>
              </a:ext>
            </a:extLst>
          </p:cNvPr>
          <p:cNvSpPr/>
          <p:nvPr userDrawn="1"/>
        </p:nvSpPr>
        <p:spPr>
          <a:xfrm>
            <a:off x="-1836794" y="8071702"/>
            <a:ext cx="4963396" cy="4430595"/>
          </a:xfrm>
          <a:prstGeom prst="parallelogram">
            <a:avLst>
              <a:gd name="adj" fmla="val 1004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d5">
            <a:extLst>
              <a:ext uri="{FF2B5EF4-FFF2-40B4-BE49-F238E27FC236}">
                <a16:creationId xmlns:a16="http://schemas.microsoft.com/office/drawing/2014/main" xmlns="" id="{554ED4B5-F336-443F-9CB4-8898F78EB57E}"/>
              </a:ext>
            </a:extLst>
          </p:cNvPr>
          <p:cNvSpPr/>
          <p:nvPr userDrawn="1"/>
        </p:nvSpPr>
        <p:spPr>
          <a:xfrm>
            <a:off x="16563787" y="-178478"/>
            <a:ext cx="2312151" cy="2063951"/>
          </a:xfrm>
          <a:prstGeom prst="parallelogram">
            <a:avLst>
              <a:gd name="adj" fmla="val 100438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d9">
            <a:extLst>
              <a:ext uri="{FF2B5EF4-FFF2-40B4-BE49-F238E27FC236}">
                <a16:creationId xmlns:a16="http://schemas.microsoft.com/office/drawing/2014/main" xmlns="" id="{4CEC1BF9-117E-40B8-9C09-DDE0170E2520}"/>
              </a:ext>
            </a:extLst>
          </p:cNvPr>
          <p:cNvSpPr/>
          <p:nvPr userDrawn="1"/>
        </p:nvSpPr>
        <p:spPr>
          <a:xfrm>
            <a:off x="-1442852" y="8401814"/>
            <a:ext cx="3358477" cy="2997957"/>
          </a:xfrm>
          <a:prstGeom prst="parallelogram">
            <a:avLst>
              <a:gd name="adj" fmla="val 100438"/>
            </a:avLst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d3">
            <a:extLst>
              <a:ext uri="{FF2B5EF4-FFF2-40B4-BE49-F238E27FC236}">
                <a16:creationId xmlns:a16="http://schemas.microsoft.com/office/drawing/2014/main" xmlns="" id="{F2E984B8-5709-498C-BE18-9DFCF361AA40}"/>
              </a:ext>
            </a:extLst>
          </p:cNvPr>
          <p:cNvSpPr/>
          <p:nvPr userDrawn="1"/>
        </p:nvSpPr>
        <p:spPr>
          <a:xfrm>
            <a:off x="15349737" y="-916625"/>
            <a:ext cx="2702113" cy="2412052"/>
          </a:xfrm>
          <a:prstGeom prst="parallelogram">
            <a:avLst>
              <a:gd name="adj" fmla="val 100438"/>
            </a:avLst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B99D682-EE42-439F-80B1-9C55A6F6558B}"/>
              </a:ext>
            </a:extLst>
          </p:cNvPr>
          <p:cNvGrpSpPr/>
          <p:nvPr userDrawn="1"/>
        </p:nvGrpSpPr>
        <p:grpSpPr>
          <a:xfrm>
            <a:off x="1060662" y="553500"/>
            <a:ext cx="7992544" cy="2475000"/>
            <a:chOff x="1060662" y="553500"/>
            <a:chExt cx="7992544" cy="2475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5D876F4-854A-45FB-81E2-ABA069B4C9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62" y="553500"/>
              <a:ext cx="2835315" cy="176204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11C64FC-4D3D-41C8-8F22-A493B9A429F0}"/>
                </a:ext>
              </a:extLst>
            </p:cNvPr>
            <p:cNvSpPr txBox="1"/>
            <p:nvPr userDrawn="1"/>
          </p:nvSpPr>
          <p:spPr>
            <a:xfrm>
              <a:off x="1178206" y="2218500"/>
              <a:ext cx="7875000" cy="81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DB Helvethaica X 55 Regular" panose="02000506090000020004" pitchFamily="2" charset="-34"/>
                  <a:cs typeface="DB Helvethaica X 55 Regular" panose="02000506090000020004" pitchFamily="2" charset="-34"/>
                </a:rPr>
                <a:t>Innovative IT Operation Management Solution</a:t>
              </a:r>
              <a:endParaRPr lang="th-TH" sz="4000" dirty="0">
                <a:solidFill>
                  <a:schemeClr val="bg1"/>
                </a:solidFill>
                <a:latin typeface="DB Helvethaica X 55 Regular" panose="02000506090000020004" pitchFamily="2" charset="-34"/>
                <a:cs typeface="DB Helvethaica X 55 Regular" panose="02000506090000020004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rgbClr val="050C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g2">
            <a:extLst>
              <a:ext uri="{FF2B5EF4-FFF2-40B4-BE49-F238E27FC236}">
                <a16:creationId xmlns:a16="http://schemas.microsoft.com/office/drawing/2014/main" xmlns="" id="{7D28BF5C-6FF0-4942-806B-F7A68437F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r="3822"/>
          <a:stretch/>
        </p:blipFill>
        <p:spPr>
          <a:xfrm>
            <a:off x="-1" y="0"/>
            <a:ext cx="18286414" cy="10287000"/>
          </a:xfrm>
          <a:prstGeom prst="rect">
            <a:avLst/>
          </a:prstGeom>
        </p:spPr>
      </p:pic>
      <p:sp>
        <p:nvSpPr>
          <p:cNvPr id="25" name="bg">
            <a:extLst>
              <a:ext uri="{FF2B5EF4-FFF2-40B4-BE49-F238E27FC236}">
                <a16:creationId xmlns:a16="http://schemas.microsoft.com/office/drawing/2014/main" xmlns="" id="{75BCDDDF-6D44-45F2-8929-8E187D5B6FE0}"/>
              </a:ext>
            </a:extLst>
          </p:cNvPr>
          <p:cNvSpPr/>
          <p:nvPr userDrawn="1"/>
        </p:nvSpPr>
        <p:spPr>
          <a:xfrm>
            <a:off x="0" y="0"/>
            <a:ext cx="18286413" cy="10331061"/>
          </a:xfrm>
          <a:prstGeom prst="rect">
            <a:avLst/>
          </a:prstGeom>
          <a:solidFill>
            <a:srgbClr val="0D0D0D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itle 15">
            <a:extLst>
              <a:ext uri="{FF2B5EF4-FFF2-40B4-BE49-F238E27FC236}">
                <a16:creationId xmlns:a16="http://schemas.microsoft.com/office/drawing/2014/main" xmlns="" id="{C5928D2A-65FE-4C9F-9894-A658DBD2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06" y="409805"/>
            <a:ext cx="12690000" cy="1043695"/>
          </a:xfrm>
          <a:prstGeom prst="rect">
            <a:avLst/>
          </a:prstGeom>
        </p:spPr>
        <p:txBody>
          <a:bodyPr/>
          <a:lstStyle>
            <a:lvl1pPr>
              <a:defRPr sz="8100" spc="0">
                <a:solidFill>
                  <a:schemeClr val="bg1"/>
                </a:solidFill>
                <a:latin typeface="DB Helvethaica X 55 Regular" panose="02000506090000020004" pitchFamily="2" charset="-34"/>
                <a:cs typeface="DB Helvethaica X 55 Regular" panose="02000506090000020004" pitchFamily="2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8D3847-588F-4820-B869-E85972B33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8206" y="200299"/>
            <a:ext cx="2016706" cy="12532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B90676-6D90-4C78-A6DF-8D378A68FBDE}"/>
              </a:ext>
            </a:extLst>
          </p:cNvPr>
          <p:cNvSpPr/>
          <p:nvPr userDrawn="1"/>
        </p:nvSpPr>
        <p:spPr bwMode="ltGray">
          <a:xfrm>
            <a:off x="-1" y="0"/>
            <a:ext cx="68400" cy="1028700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11" name="trianggle2">
            <a:extLst>
              <a:ext uri="{FF2B5EF4-FFF2-40B4-BE49-F238E27FC236}">
                <a16:creationId xmlns:a16="http://schemas.microsoft.com/office/drawing/2014/main" xmlns="" id="{5EC26D41-A68A-4326-A41F-0FA0D3172592}"/>
              </a:ext>
            </a:extLst>
          </p:cNvPr>
          <p:cNvSpPr/>
          <p:nvPr userDrawn="1"/>
        </p:nvSpPr>
        <p:spPr>
          <a:xfrm rot="13500000">
            <a:off x="-382793" y="622059"/>
            <a:ext cx="765587" cy="765587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rianggle1">
            <a:extLst>
              <a:ext uri="{FF2B5EF4-FFF2-40B4-BE49-F238E27FC236}">
                <a16:creationId xmlns:a16="http://schemas.microsoft.com/office/drawing/2014/main" xmlns="" id="{BE135A50-B706-42DD-BA10-16BFA17C7B4D}"/>
              </a:ext>
            </a:extLst>
          </p:cNvPr>
          <p:cNvSpPr/>
          <p:nvPr userDrawn="1"/>
        </p:nvSpPr>
        <p:spPr>
          <a:xfrm rot="13500000">
            <a:off x="-525028" y="455974"/>
            <a:ext cx="1050054" cy="1050054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44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3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8099" b="0" kern="1200">
          <a:solidFill>
            <a:schemeClr val="tx1"/>
          </a:solidFill>
          <a:latin typeface="DB Helvethaica X 55 Regular" panose="02000506090000020004" pitchFamily="2" charset="-34"/>
          <a:ea typeface="+mj-ea"/>
          <a:cs typeface="DB Helvethaica X 55 Regular" panose="02000506090000020004" pitchFamily="2" charset="-34"/>
        </a:defRPr>
      </a:lvl1pPr>
    </p:titleStyle>
    <p:bodyStyle>
      <a:lvl1pPr marL="274302" indent="-274302" algn="l" defTabSz="1371509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1pPr>
      <a:lvl2pPr marL="617179" indent="-274302" algn="l" defTabSz="1371509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2pPr>
      <a:lvl3pPr marL="82290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3pPr>
      <a:lvl4pPr marL="1097207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4pPr>
      <a:lvl5pPr marL="1302933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DB Helvethaica X 55 Regular" panose="02000506090000020004" pitchFamily="2" charset="-34"/>
          <a:ea typeface="+mn-ea"/>
          <a:cs typeface="DB Helvethaica X 55 Regular" panose="02000506090000020004" pitchFamily="2" charset="-34"/>
        </a:defRPr>
      </a:lvl5pPr>
      <a:lvl6pPr marL="157723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82961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263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565" indent="-205726" algn="l" defTabSz="1371509" rtl="0" eaLnBrk="1" latinLnBrk="0" hangingPunct="1">
        <a:lnSpc>
          <a:spcPct val="90000"/>
        </a:lnSpc>
        <a:spcBef>
          <a:spcPts val="9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703D55-ABC5-4B3B-B182-1F5B0EA673EA}"/>
              </a:ext>
            </a:extLst>
          </p:cNvPr>
          <p:cNvSpPr/>
          <p:nvPr/>
        </p:nvSpPr>
        <p:spPr bwMode="ltGray">
          <a:xfrm>
            <a:off x="0" y="4288500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s104">
            <a:extLst>
              <a:ext uri="{FF2B5EF4-FFF2-40B4-BE49-F238E27FC236}">
                <a16:creationId xmlns:a16="http://schemas.microsoft.com/office/drawing/2014/main" xmlns="" id="{0529002B-EDD8-48D5-8766-C8DFFF091307}"/>
              </a:ext>
            </a:extLst>
          </p:cNvPr>
          <p:cNvSpPr/>
          <p:nvPr/>
        </p:nvSpPr>
        <p:spPr>
          <a:xfrm rot="5400000">
            <a:off x="-18048" y="-31500"/>
            <a:ext cx="656824" cy="65682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BBB94B-5216-4269-B069-021D613B6F6A}"/>
              </a:ext>
            </a:extLst>
          </p:cNvPr>
          <p:cNvSpPr/>
          <p:nvPr/>
        </p:nvSpPr>
        <p:spPr>
          <a:xfrm>
            <a:off x="3786903" y="5638500"/>
            <a:ext cx="156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Developer Guide</a:t>
            </a:r>
            <a:endParaRPr lang="en-US" sz="54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3F346E-612C-4F77-8AA0-D525CC0D9469}"/>
              </a:ext>
            </a:extLst>
          </p:cNvPr>
          <p:cNvSpPr/>
          <p:nvPr/>
        </p:nvSpPr>
        <p:spPr>
          <a:xfrm>
            <a:off x="3788206" y="4378500"/>
            <a:ext cx="1129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Backend</a:t>
            </a:r>
            <a:endParaRPr lang="en-US" sz="96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  <p:grpSp>
        <p:nvGrpSpPr>
          <p:cNvPr id="9" name="Square">
            <a:extLst>
              <a:ext uri="{FF2B5EF4-FFF2-40B4-BE49-F238E27FC236}">
                <a16:creationId xmlns:a16="http://schemas.microsoft.com/office/drawing/2014/main" xmlns="" id="{FCD23551-9632-462A-B3A4-A1DBE6F86A59}"/>
              </a:ext>
            </a:extLst>
          </p:cNvPr>
          <p:cNvGrpSpPr/>
          <p:nvPr/>
        </p:nvGrpSpPr>
        <p:grpSpPr>
          <a:xfrm>
            <a:off x="9458206" y="2983500"/>
            <a:ext cx="6288564" cy="4860000"/>
            <a:chOff x="4145111" y="1513162"/>
            <a:chExt cx="5056569" cy="3907875"/>
          </a:xfrm>
        </p:grpSpPr>
        <p:pic>
          <p:nvPicPr>
            <p:cNvPr id="10" name="s8">
              <a:extLst>
                <a:ext uri="{FF2B5EF4-FFF2-40B4-BE49-F238E27FC236}">
                  <a16:creationId xmlns:a16="http://schemas.microsoft.com/office/drawing/2014/main" xmlns="" id="{41E32F37-C3B8-45DE-809B-29C4D6A3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145111" y="1513162"/>
              <a:ext cx="3901778" cy="3907875"/>
            </a:xfrm>
            <a:custGeom>
              <a:avLst/>
              <a:gdLst>
                <a:gd name="connsiteX0" fmla="*/ 0 w 3901778"/>
                <a:gd name="connsiteY0" fmla="*/ 0 h 3907875"/>
                <a:gd name="connsiteX1" fmla="*/ 3901778 w 3901778"/>
                <a:gd name="connsiteY1" fmla="*/ 0 h 3907875"/>
                <a:gd name="connsiteX2" fmla="*/ 3901778 w 3901778"/>
                <a:gd name="connsiteY2" fmla="*/ 3907875 h 3907875"/>
                <a:gd name="connsiteX3" fmla="*/ 0 w 3901778"/>
                <a:gd name="connsiteY3" fmla="*/ 3907875 h 3907875"/>
                <a:gd name="connsiteX4" fmla="*/ 0 w 3901778"/>
                <a:gd name="connsiteY4" fmla="*/ 2842877 h 3907875"/>
                <a:gd name="connsiteX5" fmla="*/ 1755666 w 3901778"/>
                <a:gd name="connsiteY5" fmla="*/ 2842877 h 3907875"/>
                <a:gd name="connsiteX6" fmla="*/ 1755666 w 3901778"/>
                <a:gd name="connsiteY6" fmla="*/ 1064997 h 3907875"/>
                <a:gd name="connsiteX7" fmla="*/ 0 w 3901778"/>
                <a:gd name="connsiteY7" fmla="*/ 1064997 h 390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1778" h="3907875">
                  <a:moveTo>
                    <a:pt x="0" y="0"/>
                  </a:moveTo>
                  <a:lnTo>
                    <a:pt x="3901778" y="0"/>
                  </a:lnTo>
                  <a:lnTo>
                    <a:pt x="3901778" y="3907875"/>
                  </a:lnTo>
                  <a:lnTo>
                    <a:pt x="0" y="3907875"/>
                  </a:lnTo>
                  <a:lnTo>
                    <a:pt x="0" y="2842877"/>
                  </a:lnTo>
                  <a:lnTo>
                    <a:pt x="1755666" y="2842877"/>
                  </a:lnTo>
                  <a:lnTo>
                    <a:pt x="1755666" y="1064997"/>
                  </a:lnTo>
                  <a:lnTo>
                    <a:pt x="0" y="1064997"/>
                  </a:lnTo>
                  <a:close/>
                </a:path>
              </a:pathLst>
            </a:custGeom>
          </p:spPr>
        </p:pic>
        <p:sp>
          <p:nvSpPr>
            <p:cNvPr id="11" name="s7">
              <a:extLst>
                <a:ext uri="{FF2B5EF4-FFF2-40B4-BE49-F238E27FC236}">
                  <a16:creationId xmlns:a16="http://schemas.microsoft.com/office/drawing/2014/main" xmlns="" id="{D367EA8C-5088-4B8C-B598-35A3ABC8E974}"/>
                </a:ext>
              </a:extLst>
            </p:cNvPr>
            <p:cNvSpPr/>
            <p:nvPr/>
          </p:nvSpPr>
          <p:spPr>
            <a:xfrm rot="2689364">
              <a:off x="7880835" y="3000226"/>
              <a:ext cx="324105" cy="32410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s6">
              <a:extLst>
                <a:ext uri="{FF2B5EF4-FFF2-40B4-BE49-F238E27FC236}">
                  <a16:creationId xmlns:a16="http://schemas.microsoft.com/office/drawing/2014/main" xmlns="" id="{124BA6C9-55E9-44FA-A460-37B5C8763821}"/>
                </a:ext>
              </a:extLst>
            </p:cNvPr>
            <p:cNvSpPr/>
            <p:nvPr/>
          </p:nvSpPr>
          <p:spPr>
            <a:xfrm rot="2689364">
              <a:off x="7826060" y="3602352"/>
              <a:ext cx="434925" cy="43492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" name="s5">
              <a:extLst>
                <a:ext uri="{FF2B5EF4-FFF2-40B4-BE49-F238E27FC236}">
                  <a16:creationId xmlns:a16="http://schemas.microsoft.com/office/drawing/2014/main" xmlns="" id="{DDE23849-6730-49AE-8061-3955A2965F6B}"/>
                </a:ext>
              </a:extLst>
            </p:cNvPr>
            <p:cNvSpPr/>
            <p:nvPr/>
          </p:nvSpPr>
          <p:spPr>
            <a:xfrm rot="2689364">
              <a:off x="8271814" y="3323358"/>
              <a:ext cx="211286" cy="21128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" name="s4">
              <a:extLst>
                <a:ext uri="{FF2B5EF4-FFF2-40B4-BE49-F238E27FC236}">
                  <a16:creationId xmlns:a16="http://schemas.microsoft.com/office/drawing/2014/main" xmlns="" id="{7C0093A1-2BF1-4981-B0A0-B6768C651E33}"/>
                </a:ext>
              </a:extLst>
            </p:cNvPr>
            <p:cNvSpPr/>
            <p:nvPr/>
          </p:nvSpPr>
          <p:spPr>
            <a:xfrm rot="2689364">
              <a:off x="8543383" y="3110564"/>
              <a:ext cx="103427" cy="10342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s3">
              <a:extLst>
                <a:ext uri="{FF2B5EF4-FFF2-40B4-BE49-F238E27FC236}">
                  <a16:creationId xmlns:a16="http://schemas.microsoft.com/office/drawing/2014/main" xmlns="" id="{82002F24-D71B-460B-857A-7A2B6A6FD3FB}"/>
                </a:ext>
              </a:extLst>
            </p:cNvPr>
            <p:cNvSpPr/>
            <p:nvPr/>
          </p:nvSpPr>
          <p:spPr>
            <a:xfrm rot="2689364">
              <a:off x="8760750" y="3488519"/>
              <a:ext cx="103427" cy="10342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s2">
              <a:extLst>
                <a:ext uri="{FF2B5EF4-FFF2-40B4-BE49-F238E27FC236}">
                  <a16:creationId xmlns:a16="http://schemas.microsoft.com/office/drawing/2014/main" xmlns="" id="{79C4F792-74B6-4B9B-8E2E-D39AC8C99A1C}"/>
                </a:ext>
              </a:extLst>
            </p:cNvPr>
            <p:cNvSpPr/>
            <p:nvPr/>
          </p:nvSpPr>
          <p:spPr>
            <a:xfrm rot="2689364">
              <a:off x="9098253" y="3227886"/>
              <a:ext cx="103427" cy="10342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s1">
              <a:extLst>
                <a:ext uri="{FF2B5EF4-FFF2-40B4-BE49-F238E27FC236}">
                  <a16:creationId xmlns:a16="http://schemas.microsoft.com/office/drawing/2014/main" xmlns="" id="{C309F159-FDF1-48DE-AD02-536C3DBAF195}"/>
                </a:ext>
              </a:extLst>
            </p:cNvPr>
            <p:cNvSpPr/>
            <p:nvPr/>
          </p:nvSpPr>
          <p:spPr>
            <a:xfrm rot="2689364">
              <a:off x="6810655" y="2956560"/>
              <a:ext cx="944880" cy="94488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6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2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N-Tier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81129177"/>
              </p:ext>
            </p:extLst>
          </p:nvPr>
        </p:nvGraphicFramePr>
        <p:xfrm>
          <a:off x="3698206" y="2219852"/>
          <a:ext cx="12015000" cy="6793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45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Presentation Layer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User Interface between user or 3</a:t>
            </a:r>
            <a:r>
              <a:rPr lang="en-US" sz="3600" baseline="300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th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party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Rest API</a:t>
            </a:r>
          </a:p>
          <a:p>
            <a:pPr marL="1273576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GET/POST/PUT/DELETE etc.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Web Services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HTML Markup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UI Controls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98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Business Layer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Logic or processing something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Validate input and expected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Process specific by conditional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174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Repository Layer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CRUD Data Transactions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1273576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 (Create) : Insert data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from database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1273576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R (Read)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: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Select data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from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database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1273576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U (Update)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: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Modified data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from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database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1273576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 (Delete)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: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Remove data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from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database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1273576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94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Data Layer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Connect and interface between database and repository layer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Mapping data from database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Depend on 3</a:t>
            </a:r>
            <a:r>
              <a:rPr lang="en-US" sz="3600" baseline="300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rd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Database Provider </a:t>
            </a:r>
            <a:r>
              <a:rPr lang="en-US" sz="36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eg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. MySQL, SQL Server, Oracle etc.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96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Database Layer</a:t>
            </a:r>
            <a:endParaRPr lang="th-TH" dirty="0"/>
          </a:p>
        </p:txBody>
      </p:sp>
      <p:pic>
        <p:nvPicPr>
          <p:cNvPr id="1026" name="Picture 2" descr="Database Services | Oracle, MySQL, MS SQL, mongoDB, HBase, couchDB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77" y="1903500"/>
            <a:ext cx="9735057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3</a:t>
            </a:r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: </a:t>
            </a:r>
            <a:r>
              <a:rPr lang="en-US" sz="72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CRUD Rest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API</a:t>
            </a:r>
            <a:endParaRPr lang="en-US" sz="72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246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CRUD Rest API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19" y="1881476"/>
            <a:ext cx="5790476" cy="7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8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CRUD Rest API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19" y="1943381"/>
            <a:ext cx="6990476" cy="6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CRUD Rest API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04" y="2004456"/>
            <a:ext cx="1054150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9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2690000" cy="1043695"/>
          </a:xfrm>
        </p:spPr>
        <p:txBody>
          <a:bodyPr/>
          <a:lstStyle/>
          <a:p>
            <a:r>
              <a:rPr lang="en-US" dirty="0" smtClean="0"/>
              <a:t>Course Objective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 software for development this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Infrastructure overview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Sample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11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CRUD Rest API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052" name="Picture 4" descr="C:\Users\Pockies\AppData\Local\Temp\SNAGHTML203d9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55" y="2804621"/>
            <a:ext cx="8843715" cy="18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06" y="5681925"/>
            <a:ext cx="7062015" cy="18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CRUD Rest API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67" y="1903500"/>
            <a:ext cx="14459780" cy="78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4</a:t>
            </a:r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: </a:t>
            </a:r>
            <a:r>
              <a:rPr lang="en-US" sz="72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EF Core Database First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545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EF Core Database First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16" y="1903500"/>
            <a:ext cx="5528281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EF Core Database First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3074" name="Picture 2" descr="C:\Users\Pockies\AppData\Local\Temp\SNAGHTML20428c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37" y="2013300"/>
            <a:ext cx="12919239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EF Core Database First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06" y="2767548"/>
            <a:ext cx="6676190" cy="19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76" y="5728500"/>
            <a:ext cx="14904762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5</a:t>
            </a:r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: </a:t>
            </a:r>
            <a:r>
              <a:rPr lang="en-US" sz="72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Compose</a:t>
            </a:r>
            <a:endParaRPr lang="en-US" sz="72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285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Docker Compose</a:t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4098" name="Picture 2" descr="Docker Compose to Production with Docker Sw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06" y="2013300"/>
            <a:ext cx="9743417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Docker Compose</a:t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122" name="Picture 2" descr="Introduction To Docker Compose - OSTechN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06" y="2014872"/>
            <a:ext cx="150368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3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Docker Compose</a:t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6146" name="Picture 2" descr="8 Lessons Learned Using docker-compose - DZone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69" y="2803500"/>
            <a:ext cx="10239375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4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The Audience for this course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Software Developer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67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Docker Compose</a:t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74" y="1868107"/>
            <a:ext cx="13795165" cy="74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1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/>
              <a:t>Docker Compose</a:t>
            </a:r>
            <a:br>
              <a:rPr lang="en-US" dirty="0"/>
            </a:b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Netka Commitment (Docker Compose)</a:t>
            </a:r>
          </a:p>
          <a:p>
            <a:pPr marL="1273576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 Image : Netka Commitment Web API</a:t>
            </a:r>
          </a:p>
          <a:p>
            <a:pPr marL="1273576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 Image : PHPMyAdmin</a:t>
            </a:r>
          </a:p>
          <a:p>
            <a:pPr marL="1273576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 Image : MySQL (with initial database script when first run)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83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6</a:t>
            </a:r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: </a:t>
            </a:r>
            <a:r>
              <a:rPr lang="en-US" sz="7200" dirty="0" err="1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Nuget</a:t>
            </a:r>
            <a:r>
              <a:rPr lang="en-US" sz="72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Installation</a:t>
            </a:r>
            <a:endParaRPr lang="en-US" sz="72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39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90" y="1476714"/>
            <a:ext cx="4733333" cy="7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06" y="1769616"/>
            <a:ext cx="14542857" cy="78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866" y="1481476"/>
            <a:ext cx="4552381" cy="7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74" y="1787136"/>
            <a:ext cx="14875165" cy="80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9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7</a:t>
            </a:r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: </a:t>
            </a:r>
            <a:r>
              <a:rPr lang="en-US" sz="72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Deployment to </a:t>
            </a:r>
            <a:r>
              <a:rPr lang="en-US" sz="7200" dirty="0" err="1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84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Open command prompt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438" y="2162428"/>
            <a:ext cx="7895238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Locate </a:t>
            </a:r>
            <a:r>
              <a:rPr lang="en-US" dirty="0" err="1" smtClean="0"/>
              <a:t>docker-compose.yml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5" y="2013300"/>
            <a:ext cx="139874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3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1 : Requirement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2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: N-Tier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3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: CRUD Rest API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4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: EF Core Database First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5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: Docker Compose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6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: </a:t>
            </a:r>
            <a:r>
              <a:rPr lang="en-US" sz="3600" dirty="0" err="1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Nuget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 Installation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Chapter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7 </a:t>
            </a:r>
            <a:r>
              <a:rPr lang="en-US" sz="36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: Deployment to </a:t>
            </a:r>
            <a:r>
              <a:rPr lang="en-US" sz="3600" dirty="0" err="1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</a:t>
            </a: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70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docker</a:t>
            </a:r>
            <a:r>
              <a:rPr lang="en-US" dirty="0" smtClean="0"/>
              <a:t> compose command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25" y="2013300"/>
            <a:ext cx="1398746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213206" y="4378500"/>
            <a:ext cx="1489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Have fun.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7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</a:t>
            </a:r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1 : </a:t>
            </a:r>
            <a:r>
              <a:rPr lang="en-US" sz="72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Requirement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79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Requirement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Visual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Studio </a:t>
            </a: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2019+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Docker</a:t>
            </a:r>
            <a:endParaRPr lang="en-US" sz="3600" dirty="0" smtClean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79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66" y="2152905"/>
            <a:ext cx="9752381" cy="6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E9C5F0-517F-49AB-BB08-EFAA54E3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06" y="409805"/>
            <a:ext cx="14400000" cy="1043695"/>
          </a:xfrm>
        </p:spPr>
        <p:txBody>
          <a:bodyPr/>
          <a:lstStyle/>
          <a:p>
            <a:r>
              <a:rPr lang="en-US" dirty="0" smtClean="0"/>
              <a:t>Docker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04ED1-58F6-4014-997F-6CB48260CB18}"/>
              </a:ext>
            </a:extLst>
          </p:cNvPr>
          <p:cNvSpPr txBox="1"/>
          <p:nvPr/>
        </p:nvSpPr>
        <p:spPr>
          <a:xfrm>
            <a:off x="904557" y="1768500"/>
            <a:ext cx="16425000" cy="7245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2">
                  <a:lumMod val="95000"/>
                </a:schemeClr>
              </a:solidFill>
              <a:latin typeface="Roboto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76" y="2476714"/>
            <a:ext cx="9904762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751009-40FF-4250-82BE-6BEFCCD0FD00}"/>
              </a:ext>
            </a:extLst>
          </p:cNvPr>
          <p:cNvSpPr/>
          <p:nvPr/>
        </p:nvSpPr>
        <p:spPr bwMode="ltGray">
          <a:xfrm>
            <a:off x="-1" y="4369383"/>
            <a:ext cx="18286413" cy="2565000"/>
          </a:xfrm>
          <a:prstGeom prst="rect">
            <a:avLst/>
          </a:prstGeom>
          <a:solidFill>
            <a:srgbClr val="00000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th-TH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9E40005-89A7-4598-9F15-FB7D6854D37C}"/>
              </a:ext>
            </a:extLst>
          </p:cNvPr>
          <p:cNvSpPr/>
          <p:nvPr/>
        </p:nvSpPr>
        <p:spPr>
          <a:xfrm>
            <a:off x="2843206" y="4378500"/>
            <a:ext cx="1426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DB Helvethaica X 23 UlLiExt" panose="02000506090000020004" pitchFamily="2" charset="-34"/>
              </a:rPr>
              <a:t>Chapter 2 : </a:t>
            </a:r>
            <a:r>
              <a:rPr lang="en-US" sz="7200" dirty="0">
                <a:solidFill>
                  <a:schemeClr val="bg2">
                    <a:lumMod val="95000"/>
                  </a:schemeClr>
                </a:solidFill>
                <a:latin typeface="Roboto"/>
                <a:cs typeface="Cordia New" panose="020B0304020202020204" pitchFamily="34" charset="-34"/>
              </a:rPr>
              <a:t>N-Tier</a:t>
            </a:r>
            <a:endParaRPr lang="en-US" sz="7200" dirty="0">
              <a:ln w="10160">
                <a:noFill/>
                <a:prstDash val="solid"/>
              </a:ln>
              <a:solidFill>
                <a:schemeClr val="bg1"/>
              </a:solidFill>
              <a:latin typeface="Roboto" pitchFamily="2" charset="0"/>
              <a:ea typeface="Roboto" pitchFamily="2" charset="0"/>
              <a:cs typeface="DB Helvethaica X 23 UlLiExt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15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nks2019_2">
  <a:themeElements>
    <a:clrScheme name="colorrednks1">
      <a:dk1>
        <a:srgbClr val="05050C"/>
      </a:dk1>
      <a:lt1>
        <a:srgbClr val="FFFFFF"/>
      </a:lt1>
      <a:dk2>
        <a:srgbClr val="DCDCF0"/>
      </a:dk2>
      <a:lt2>
        <a:srgbClr val="FFFFFF"/>
      </a:lt2>
      <a:accent1>
        <a:srgbClr val="FF0000"/>
      </a:accent1>
      <a:accent2>
        <a:srgbClr val="FF6566"/>
      </a:accent2>
      <a:accent3>
        <a:srgbClr val="D01619"/>
      </a:accent3>
      <a:accent4>
        <a:srgbClr val="FFFFFF"/>
      </a:accent4>
      <a:accent5>
        <a:srgbClr val="D01619"/>
      </a:accent5>
      <a:accent6>
        <a:srgbClr val="FFFFFF"/>
      </a:accent6>
      <a:hlink>
        <a:srgbClr val="FFC000"/>
      </a:hlink>
      <a:folHlink>
        <a:srgbClr val="FFFF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nks2019_2" id="{8235295B-E139-4D71-8B5B-EDCD270B8A15}" vid="{32CDBA41-2720-4126-AF35-67574F2CB2C0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53109</TotalTime>
  <Words>314</Words>
  <Application>Microsoft Office PowerPoint</Application>
  <PresentationFormat>Custom</PresentationFormat>
  <Paragraphs>89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Calibri</vt:lpstr>
      <vt:lpstr>Cordia New</vt:lpstr>
      <vt:lpstr>DB Helvethaica X 23 UlLiExt</vt:lpstr>
      <vt:lpstr>DB Helvethaica X 55 Regular</vt:lpstr>
      <vt:lpstr>Roboto</vt:lpstr>
      <vt:lpstr>黑体</vt:lpstr>
      <vt:lpstr>nks2019_2</vt:lpstr>
      <vt:lpstr>PowerPoint Presentation</vt:lpstr>
      <vt:lpstr>Course Objective</vt:lpstr>
      <vt:lpstr>The Audience for this course</vt:lpstr>
      <vt:lpstr>Schedule</vt:lpstr>
      <vt:lpstr>PowerPoint Presentation</vt:lpstr>
      <vt:lpstr>Requirement</vt:lpstr>
      <vt:lpstr>Visual Studio</vt:lpstr>
      <vt:lpstr>Docker</vt:lpstr>
      <vt:lpstr>PowerPoint Presentation</vt:lpstr>
      <vt:lpstr>N-Tier</vt:lpstr>
      <vt:lpstr>Presentation Layer</vt:lpstr>
      <vt:lpstr>Business Layer</vt:lpstr>
      <vt:lpstr>Repository Layer</vt:lpstr>
      <vt:lpstr>Data Layer</vt:lpstr>
      <vt:lpstr>Database Layer</vt:lpstr>
      <vt:lpstr>PowerPoint Presentation</vt:lpstr>
      <vt:lpstr>CRUD Rest API</vt:lpstr>
      <vt:lpstr>CRUD Rest API</vt:lpstr>
      <vt:lpstr>CRUD Rest API</vt:lpstr>
      <vt:lpstr>CRUD Rest API</vt:lpstr>
      <vt:lpstr>CRUD Rest API</vt:lpstr>
      <vt:lpstr>PowerPoint Presentation</vt:lpstr>
      <vt:lpstr>EF Core Database First</vt:lpstr>
      <vt:lpstr>EF Core Database First</vt:lpstr>
      <vt:lpstr>EF Core Database First</vt:lpstr>
      <vt:lpstr>PowerPoint Presentation</vt:lpstr>
      <vt:lpstr>Docker Compose </vt:lpstr>
      <vt:lpstr>Docker Compose </vt:lpstr>
      <vt:lpstr>Docker Compose </vt:lpstr>
      <vt:lpstr>Docker Compose </vt:lpstr>
      <vt:lpstr>Docker Compose </vt:lpstr>
      <vt:lpstr>PowerPoint Presentation</vt:lpstr>
      <vt:lpstr>Solution</vt:lpstr>
      <vt:lpstr>Solution</vt:lpstr>
      <vt:lpstr>Project</vt:lpstr>
      <vt:lpstr>Project</vt:lpstr>
      <vt:lpstr>PowerPoint Presentation</vt:lpstr>
      <vt:lpstr>Open command prompt</vt:lpstr>
      <vt:lpstr>Locate docker-compose.yml</vt:lpstr>
      <vt:lpstr>Run docker compose command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Arithus Sansom</cp:lastModifiedBy>
  <cp:revision>1051</cp:revision>
  <dcterms:created xsi:type="dcterms:W3CDTF">2015-01-09T17:56:04Z</dcterms:created>
  <dcterms:modified xsi:type="dcterms:W3CDTF">2020-05-01T17:16:11Z</dcterms:modified>
</cp:coreProperties>
</file>