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9"/>
  </p:notesMasterIdLst>
  <p:handoutMasterIdLst>
    <p:handoutMasterId r:id="rId10"/>
  </p:handoutMasterIdLst>
  <p:sldIdLst>
    <p:sldId id="827" r:id="rId2"/>
    <p:sldId id="831" r:id="rId3"/>
    <p:sldId id="832" r:id="rId4"/>
    <p:sldId id="833" r:id="rId5"/>
    <p:sldId id="834" r:id="rId6"/>
    <p:sldId id="835" r:id="rId7"/>
    <p:sldId id="916" r:id="rId8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9" userDrawn="1">
          <p15:clr>
            <a:srgbClr val="A4A3A4"/>
          </p15:clr>
        </p15:guide>
        <p15:guide id="2" pos="5788" userDrawn="1">
          <p15:clr>
            <a:srgbClr val="A4A3A4"/>
          </p15:clr>
        </p15:guide>
        <p15:guide id="3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C1F2A"/>
    <a:srgbClr val="050C13"/>
    <a:srgbClr val="32384A"/>
    <a:srgbClr val="000000"/>
    <a:srgbClr val="F8F8F8"/>
    <a:srgbClr val="0F0634"/>
    <a:srgbClr val="10B0C0"/>
    <a:srgbClr val="BEF4FA"/>
    <a:srgbClr val="3EA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380" autoAdjust="0"/>
  </p:normalViewPr>
  <p:slideViewPr>
    <p:cSldViewPr showGuides="1">
      <p:cViewPr varScale="1">
        <p:scale>
          <a:sx n="78" d="100"/>
          <a:sy n="78" d="100"/>
        </p:scale>
        <p:origin x="330" y="78"/>
      </p:cViewPr>
      <p:guideLst>
        <p:guide orient="horz" pos="2219"/>
        <p:guide pos="578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5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8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M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318C1B0-45B7-43B7-AB73-25D934337232}"/>
              </a:ext>
            </a:extLst>
          </p:cNvPr>
          <p:cNvSpPr/>
          <p:nvPr userDrawn="1"/>
        </p:nvSpPr>
        <p:spPr bwMode="ltGray">
          <a:xfrm>
            <a:off x="0" y="-13500"/>
            <a:ext cx="18286413" cy="10287000"/>
          </a:xfrm>
          <a:prstGeom prst="rect">
            <a:avLst/>
          </a:prstGeom>
          <a:solidFill>
            <a:srgbClr val="050C13">
              <a:alpha val="68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2" name="red7">
            <a:extLst>
              <a:ext uri="{FF2B5EF4-FFF2-40B4-BE49-F238E27FC236}">
                <a16:creationId xmlns:a16="http://schemas.microsoft.com/office/drawing/2014/main" xmlns="" id="{86C14383-5AA7-4676-8118-0989AEE06FAF}"/>
              </a:ext>
            </a:extLst>
          </p:cNvPr>
          <p:cNvSpPr/>
          <p:nvPr userDrawn="1"/>
        </p:nvSpPr>
        <p:spPr>
          <a:xfrm rot="16200000">
            <a:off x="15687805" y="7688392"/>
            <a:ext cx="2598608" cy="259860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d1">
            <a:extLst>
              <a:ext uri="{FF2B5EF4-FFF2-40B4-BE49-F238E27FC236}">
                <a16:creationId xmlns:a16="http://schemas.microsoft.com/office/drawing/2014/main" xmlns="" id="{48C7FE69-F5E8-41EE-982E-67B4A653F926}"/>
              </a:ext>
            </a:extLst>
          </p:cNvPr>
          <p:cNvSpPr/>
          <p:nvPr userDrawn="1"/>
        </p:nvSpPr>
        <p:spPr>
          <a:xfrm rot="5400000">
            <a:off x="-18048" y="-31500"/>
            <a:ext cx="656824" cy="656824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red2">
            <a:extLst>
              <a:ext uri="{FF2B5EF4-FFF2-40B4-BE49-F238E27FC236}">
                <a16:creationId xmlns:a16="http://schemas.microsoft.com/office/drawing/2014/main" xmlns="" id="{34F53FD8-470A-487A-AEA3-E5F8236C8776}"/>
              </a:ext>
            </a:extLst>
          </p:cNvPr>
          <p:cNvCxnSpPr/>
          <p:nvPr userDrawn="1"/>
        </p:nvCxnSpPr>
        <p:spPr>
          <a:xfrm flipV="1">
            <a:off x="-801794" y="263770"/>
            <a:ext cx="1466331" cy="1466331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d6">
            <a:extLst>
              <a:ext uri="{FF2B5EF4-FFF2-40B4-BE49-F238E27FC236}">
                <a16:creationId xmlns:a16="http://schemas.microsoft.com/office/drawing/2014/main" xmlns="" id="{90B91C70-4AE2-49A4-BE76-E16BD150C479}"/>
              </a:ext>
            </a:extLst>
          </p:cNvPr>
          <p:cNvCxnSpPr/>
          <p:nvPr userDrawn="1"/>
        </p:nvCxnSpPr>
        <p:spPr>
          <a:xfrm flipV="1">
            <a:off x="15680652" y="7037036"/>
            <a:ext cx="2967492" cy="2967494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d4">
            <a:extLst>
              <a:ext uri="{FF2B5EF4-FFF2-40B4-BE49-F238E27FC236}">
                <a16:creationId xmlns:a16="http://schemas.microsoft.com/office/drawing/2014/main" xmlns="" id="{F3E93AE5-6824-4BFA-880A-3AD32E20A161}"/>
              </a:ext>
            </a:extLst>
          </p:cNvPr>
          <p:cNvSpPr/>
          <p:nvPr userDrawn="1"/>
        </p:nvSpPr>
        <p:spPr>
          <a:xfrm>
            <a:off x="15083206" y="-2340838"/>
            <a:ext cx="5244670" cy="4681676"/>
          </a:xfrm>
          <a:prstGeom prst="parallelogram">
            <a:avLst>
              <a:gd name="adj" fmla="val 1004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d8">
            <a:extLst>
              <a:ext uri="{FF2B5EF4-FFF2-40B4-BE49-F238E27FC236}">
                <a16:creationId xmlns:a16="http://schemas.microsoft.com/office/drawing/2014/main" xmlns="" id="{3AD87E80-64D3-4D23-8E21-E3EFFDD117C5}"/>
              </a:ext>
            </a:extLst>
          </p:cNvPr>
          <p:cNvSpPr/>
          <p:nvPr userDrawn="1"/>
        </p:nvSpPr>
        <p:spPr>
          <a:xfrm>
            <a:off x="-1836794" y="8071702"/>
            <a:ext cx="4963396" cy="4430595"/>
          </a:xfrm>
          <a:prstGeom prst="parallelogram">
            <a:avLst>
              <a:gd name="adj" fmla="val 1004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d5">
            <a:extLst>
              <a:ext uri="{FF2B5EF4-FFF2-40B4-BE49-F238E27FC236}">
                <a16:creationId xmlns:a16="http://schemas.microsoft.com/office/drawing/2014/main" xmlns="" id="{554ED4B5-F336-443F-9CB4-8898F78EB57E}"/>
              </a:ext>
            </a:extLst>
          </p:cNvPr>
          <p:cNvSpPr/>
          <p:nvPr userDrawn="1"/>
        </p:nvSpPr>
        <p:spPr>
          <a:xfrm>
            <a:off x="16563787" y="-178478"/>
            <a:ext cx="2312151" cy="2063951"/>
          </a:xfrm>
          <a:prstGeom prst="parallelogram">
            <a:avLst>
              <a:gd name="adj" fmla="val 100438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d9">
            <a:extLst>
              <a:ext uri="{FF2B5EF4-FFF2-40B4-BE49-F238E27FC236}">
                <a16:creationId xmlns:a16="http://schemas.microsoft.com/office/drawing/2014/main" xmlns="" id="{4CEC1BF9-117E-40B8-9C09-DDE0170E2520}"/>
              </a:ext>
            </a:extLst>
          </p:cNvPr>
          <p:cNvSpPr/>
          <p:nvPr userDrawn="1"/>
        </p:nvSpPr>
        <p:spPr>
          <a:xfrm>
            <a:off x="-1442852" y="8401814"/>
            <a:ext cx="3358477" cy="2997957"/>
          </a:xfrm>
          <a:prstGeom prst="parallelogram">
            <a:avLst>
              <a:gd name="adj" fmla="val 100438"/>
            </a:avLst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d3">
            <a:extLst>
              <a:ext uri="{FF2B5EF4-FFF2-40B4-BE49-F238E27FC236}">
                <a16:creationId xmlns:a16="http://schemas.microsoft.com/office/drawing/2014/main" xmlns="" id="{F2E984B8-5709-498C-BE18-9DFCF361AA40}"/>
              </a:ext>
            </a:extLst>
          </p:cNvPr>
          <p:cNvSpPr/>
          <p:nvPr userDrawn="1"/>
        </p:nvSpPr>
        <p:spPr>
          <a:xfrm>
            <a:off x="15349737" y="-916625"/>
            <a:ext cx="2702113" cy="2412052"/>
          </a:xfrm>
          <a:prstGeom prst="parallelogram">
            <a:avLst>
              <a:gd name="adj" fmla="val 100438"/>
            </a:avLst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5B99D682-EE42-439F-80B1-9C55A6F6558B}"/>
              </a:ext>
            </a:extLst>
          </p:cNvPr>
          <p:cNvGrpSpPr/>
          <p:nvPr userDrawn="1"/>
        </p:nvGrpSpPr>
        <p:grpSpPr>
          <a:xfrm>
            <a:off x="1060662" y="553500"/>
            <a:ext cx="7992544" cy="2475000"/>
            <a:chOff x="1060662" y="553500"/>
            <a:chExt cx="7992544" cy="2475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15D876F4-854A-45FB-81E2-ABA069B4C9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662" y="553500"/>
              <a:ext cx="2835315" cy="176204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411C64FC-4D3D-41C8-8F22-A493B9A429F0}"/>
                </a:ext>
              </a:extLst>
            </p:cNvPr>
            <p:cNvSpPr txBox="1"/>
            <p:nvPr userDrawn="1"/>
          </p:nvSpPr>
          <p:spPr>
            <a:xfrm>
              <a:off x="1178206" y="2218500"/>
              <a:ext cx="7875000" cy="81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DB Helvethaica X 55 Regular" panose="02000506090000020004" pitchFamily="2" charset="-34"/>
                  <a:cs typeface="DB Helvethaica X 55 Regular" panose="02000506090000020004" pitchFamily="2" charset="-34"/>
                </a:rPr>
                <a:t>Innovative IT Operation Management Solution</a:t>
              </a:r>
              <a:endParaRPr lang="th-TH" sz="4000" dirty="0">
                <a:solidFill>
                  <a:schemeClr val="bg1"/>
                </a:solidFill>
                <a:latin typeface="DB Helvethaica X 55 Regular" panose="02000506090000020004" pitchFamily="2" charset="-34"/>
                <a:cs typeface="DB Helvethaica X 55 Regular" panose="02000506090000020004" pitchFamily="2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70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rgbClr val="050C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bg2">
            <a:extLst>
              <a:ext uri="{FF2B5EF4-FFF2-40B4-BE49-F238E27FC236}">
                <a16:creationId xmlns:a16="http://schemas.microsoft.com/office/drawing/2014/main" xmlns="" id="{7D28BF5C-6FF0-4942-806B-F7A68437FA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0" r="3822"/>
          <a:stretch/>
        </p:blipFill>
        <p:spPr>
          <a:xfrm>
            <a:off x="-1" y="0"/>
            <a:ext cx="18286414" cy="10287000"/>
          </a:xfrm>
          <a:prstGeom prst="rect">
            <a:avLst/>
          </a:prstGeom>
        </p:spPr>
      </p:pic>
      <p:sp>
        <p:nvSpPr>
          <p:cNvPr id="25" name="bg">
            <a:extLst>
              <a:ext uri="{FF2B5EF4-FFF2-40B4-BE49-F238E27FC236}">
                <a16:creationId xmlns:a16="http://schemas.microsoft.com/office/drawing/2014/main" xmlns="" id="{75BCDDDF-6D44-45F2-8929-8E187D5B6FE0}"/>
              </a:ext>
            </a:extLst>
          </p:cNvPr>
          <p:cNvSpPr/>
          <p:nvPr userDrawn="1"/>
        </p:nvSpPr>
        <p:spPr>
          <a:xfrm>
            <a:off x="0" y="0"/>
            <a:ext cx="18286413" cy="10331061"/>
          </a:xfrm>
          <a:prstGeom prst="rect">
            <a:avLst/>
          </a:prstGeom>
          <a:solidFill>
            <a:srgbClr val="0D0D0D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itle 15">
            <a:extLst>
              <a:ext uri="{FF2B5EF4-FFF2-40B4-BE49-F238E27FC236}">
                <a16:creationId xmlns:a16="http://schemas.microsoft.com/office/drawing/2014/main" xmlns="" id="{C5928D2A-65FE-4C9F-9894-A658DBD2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06" y="409805"/>
            <a:ext cx="12690000" cy="1043695"/>
          </a:xfrm>
          <a:prstGeom prst="rect">
            <a:avLst/>
          </a:prstGeom>
        </p:spPr>
        <p:txBody>
          <a:bodyPr/>
          <a:lstStyle>
            <a:lvl1pPr>
              <a:defRPr sz="8100" spc="0">
                <a:solidFill>
                  <a:schemeClr val="bg1"/>
                </a:solidFill>
                <a:latin typeface="DB Helvethaica X 55 Regular" panose="02000506090000020004" pitchFamily="2" charset="-34"/>
                <a:cs typeface="DB Helvethaica X 55 Regular" panose="02000506090000020004" pitchFamily="2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8D3847-588F-4820-B869-E85972B33C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8206" y="200299"/>
            <a:ext cx="2016706" cy="12532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B90676-6D90-4C78-A6DF-8D378A68FBDE}"/>
              </a:ext>
            </a:extLst>
          </p:cNvPr>
          <p:cNvSpPr/>
          <p:nvPr userDrawn="1"/>
        </p:nvSpPr>
        <p:spPr bwMode="ltGray">
          <a:xfrm>
            <a:off x="-1" y="0"/>
            <a:ext cx="68400" cy="10287000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11" name="trianggle2">
            <a:extLst>
              <a:ext uri="{FF2B5EF4-FFF2-40B4-BE49-F238E27FC236}">
                <a16:creationId xmlns:a16="http://schemas.microsoft.com/office/drawing/2014/main" xmlns="" id="{5EC26D41-A68A-4326-A41F-0FA0D3172592}"/>
              </a:ext>
            </a:extLst>
          </p:cNvPr>
          <p:cNvSpPr/>
          <p:nvPr userDrawn="1"/>
        </p:nvSpPr>
        <p:spPr>
          <a:xfrm rot="13500000">
            <a:off x="-382793" y="622059"/>
            <a:ext cx="765587" cy="765587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rianggle1">
            <a:extLst>
              <a:ext uri="{FF2B5EF4-FFF2-40B4-BE49-F238E27FC236}">
                <a16:creationId xmlns:a16="http://schemas.microsoft.com/office/drawing/2014/main" xmlns="" id="{BE135A50-B706-42DD-BA10-16BFA17C7B4D}"/>
              </a:ext>
            </a:extLst>
          </p:cNvPr>
          <p:cNvSpPr/>
          <p:nvPr userDrawn="1"/>
        </p:nvSpPr>
        <p:spPr>
          <a:xfrm rot="13500000">
            <a:off x="-525028" y="455974"/>
            <a:ext cx="1050054" cy="1050054"/>
          </a:xfrm>
          <a:prstGeom prst="rt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5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44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39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371509" rtl="0" eaLnBrk="1" latinLnBrk="0" hangingPunct="1">
        <a:lnSpc>
          <a:spcPct val="90000"/>
        </a:lnSpc>
        <a:spcBef>
          <a:spcPct val="0"/>
        </a:spcBef>
        <a:buNone/>
        <a:defRPr sz="8099" b="0" kern="1200">
          <a:solidFill>
            <a:schemeClr val="tx1"/>
          </a:solidFill>
          <a:latin typeface="DB Helvethaica X 55 Regular" panose="02000506090000020004" pitchFamily="2" charset="-34"/>
          <a:ea typeface="+mj-ea"/>
          <a:cs typeface="DB Helvethaica X 55 Regular" panose="02000506090000020004" pitchFamily="2" charset="-34"/>
        </a:defRPr>
      </a:lvl1pPr>
    </p:titleStyle>
    <p:bodyStyle>
      <a:lvl1pPr marL="274302" indent="-274302" algn="l" defTabSz="1371509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DB Helvethaica X 55 Regular" panose="02000506090000020004" pitchFamily="2" charset="-34"/>
          <a:ea typeface="+mn-ea"/>
          <a:cs typeface="DB Helvethaica X 55 Regular" panose="02000506090000020004" pitchFamily="2" charset="-34"/>
        </a:defRPr>
      </a:lvl1pPr>
      <a:lvl2pPr marL="617179" indent="-274302" algn="l" defTabSz="1371509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DB Helvethaica X 55 Regular" panose="02000506090000020004" pitchFamily="2" charset="-34"/>
          <a:ea typeface="+mn-ea"/>
          <a:cs typeface="DB Helvethaica X 55 Regular" panose="02000506090000020004" pitchFamily="2" charset="-34"/>
        </a:defRPr>
      </a:lvl2pPr>
      <a:lvl3pPr marL="822905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DB Helvethaica X 55 Regular" panose="02000506090000020004" pitchFamily="2" charset="-34"/>
          <a:ea typeface="+mn-ea"/>
          <a:cs typeface="DB Helvethaica X 55 Regular" panose="02000506090000020004" pitchFamily="2" charset="-34"/>
        </a:defRPr>
      </a:lvl3pPr>
      <a:lvl4pPr marL="1097207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DB Helvethaica X 55 Regular" panose="02000506090000020004" pitchFamily="2" charset="-34"/>
          <a:ea typeface="+mn-ea"/>
          <a:cs typeface="DB Helvethaica X 55 Regular" panose="02000506090000020004" pitchFamily="2" charset="-34"/>
        </a:defRPr>
      </a:lvl4pPr>
      <a:lvl5pPr marL="1302933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DB Helvethaica X 55 Regular" panose="02000506090000020004" pitchFamily="2" charset="-34"/>
          <a:ea typeface="+mn-ea"/>
          <a:cs typeface="DB Helvethaica X 55 Regular" panose="02000506090000020004" pitchFamily="2" charset="-34"/>
        </a:defRPr>
      </a:lvl5pPr>
      <a:lvl6pPr marL="1577235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782961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263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565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9703D55-ABC5-4B3B-B182-1F5B0EA673EA}"/>
              </a:ext>
            </a:extLst>
          </p:cNvPr>
          <p:cNvSpPr/>
          <p:nvPr/>
        </p:nvSpPr>
        <p:spPr bwMode="ltGray">
          <a:xfrm>
            <a:off x="0" y="4288500"/>
            <a:ext cx="18286413" cy="2565000"/>
          </a:xfrm>
          <a:prstGeom prst="rect">
            <a:avLst/>
          </a:prstGeom>
          <a:solidFill>
            <a:srgbClr val="00000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5" name="s104">
            <a:extLst>
              <a:ext uri="{FF2B5EF4-FFF2-40B4-BE49-F238E27FC236}">
                <a16:creationId xmlns:a16="http://schemas.microsoft.com/office/drawing/2014/main" xmlns="" id="{0529002B-EDD8-48D5-8766-C8DFFF091307}"/>
              </a:ext>
            </a:extLst>
          </p:cNvPr>
          <p:cNvSpPr/>
          <p:nvPr/>
        </p:nvSpPr>
        <p:spPr>
          <a:xfrm rot="5400000">
            <a:off x="-18048" y="-31500"/>
            <a:ext cx="656824" cy="656824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3BBB94B-5216-4269-B069-021D613B6F6A}"/>
              </a:ext>
            </a:extLst>
          </p:cNvPr>
          <p:cNvSpPr/>
          <p:nvPr/>
        </p:nvSpPr>
        <p:spPr>
          <a:xfrm>
            <a:off x="3786903" y="5638500"/>
            <a:ext cx="156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Developer Guide</a:t>
            </a:r>
            <a:endParaRPr lang="en-US" sz="5400" dirty="0">
              <a:ln w="10160">
                <a:noFill/>
                <a:prstDash val="solid"/>
              </a:ln>
              <a:solidFill>
                <a:schemeClr val="bg1"/>
              </a:solidFill>
              <a:latin typeface="Roboto" pitchFamily="2" charset="0"/>
              <a:ea typeface="Roboto" pitchFamily="2" charset="0"/>
              <a:cs typeface="DB Helvethaica X 23 UlLiExt" panose="02000506090000020004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73F346E-612C-4F77-8AA0-D525CC0D9469}"/>
              </a:ext>
            </a:extLst>
          </p:cNvPr>
          <p:cNvSpPr/>
          <p:nvPr/>
        </p:nvSpPr>
        <p:spPr>
          <a:xfrm>
            <a:off x="3788206" y="4378500"/>
            <a:ext cx="11295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Frontend</a:t>
            </a:r>
            <a:endParaRPr lang="en-US" sz="9600" dirty="0">
              <a:ln w="10160">
                <a:noFill/>
                <a:prstDash val="solid"/>
              </a:ln>
              <a:solidFill>
                <a:schemeClr val="bg1"/>
              </a:solidFill>
              <a:latin typeface="Roboto" pitchFamily="2" charset="0"/>
              <a:ea typeface="Roboto" pitchFamily="2" charset="0"/>
              <a:cs typeface="DB Helvethaica X 23 UlLiExt" panose="02000506090000020004" pitchFamily="2" charset="-34"/>
            </a:endParaRPr>
          </a:p>
        </p:txBody>
      </p:sp>
      <p:grpSp>
        <p:nvGrpSpPr>
          <p:cNvPr id="9" name="Square">
            <a:extLst>
              <a:ext uri="{FF2B5EF4-FFF2-40B4-BE49-F238E27FC236}">
                <a16:creationId xmlns:a16="http://schemas.microsoft.com/office/drawing/2014/main" xmlns="" id="{FCD23551-9632-462A-B3A4-A1DBE6F86A59}"/>
              </a:ext>
            </a:extLst>
          </p:cNvPr>
          <p:cNvGrpSpPr/>
          <p:nvPr/>
        </p:nvGrpSpPr>
        <p:grpSpPr>
          <a:xfrm>
            <a:off x="9458206" y="2983500"/>
            <a:ext cx="6288564" cy="4860000"/>
            <a:chOff x="4145111" y="1513162"/>
            <a:chExt cx="5056569" cy="3907875"/>
          </a:xfrm>
        </p:grpSpPr>
        <p:pic>
          <p:nvPicPr>
            <p:cNvPr id="10" name="s8">
              <a:extLst>
                <a:ext uri="{FF2B5EF4-FFF2-40B4-BE49-F238E27FC236}">
                  <a16:creationId xmlns:a16="http://schemas.microsoft.com/office/drawing/2014/main" xmlns="" id="{41E32F37-C3B8-45DE-809B-29C4D6A38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145111" y="1513162"/>
              <a:ext cx="3901778" cy="3907875"/>
            </a:xfrm>
            <a:custGeom>
              <a:avLst/>
              <a:gdLst>
                <a:gd name="connsiteX0" fmla="*/ 0 w 3901778"/>
                <a:gd name="connsiteY0" fmla="*/ 0 h 3907875"/>
                <a:gd name="connsiteX1" fmla="*/ 3901778 w 3901778"/>
                <a:gd name="connsiteY1" fmla="*/ 0 h 3907875"/>
                <a:gd name="connsiteX2" fmla="*/ 3901778 w 3901778"/>
                <a:gd name="connsiteY2" fmla="*/ 3907875 h 3907875"/>
                <a:gd name="connsiteX3" fmla="*/ 0 w 3901778"/>
                <a:gd name="connsiteY3" fmla="*/ 3907875 h 3907875"/>
                <a:gd name="connsiteX4" fmla="*/ 0 w 3901778"/>
                <a:gd name="connsiteY4" fmla="*/ 2842877 h 3907875"/>
                <a:gd name="connsiteX5" fmla="*/ 1755666 w 3901778"/>
                <a:gd name="connsiteY5" fmla="*/ 2842877 h 3907875"/>
                <a:gd name="connsiteX6" fmla="*/ 1755666 w 3901778"/>
                <a:gd name="connsiteY6" fmla="*/ 1064997 h 3907875"/>
                <a:gd name="connsiteX7" fmla="*/ 0 w 3901778"/>
                <a:gd name="connsiteY7" fmla="*/ 1064997 h 390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01778" h="3907875">
                  <a:moveTo>
                    <a:pt x="0" y="0"/>
                  </a:moveTo>
                  <a:lnTo>
                    <a:pt x="3901778" y="0"/>
                  </a:lnTo>
                  <a:lnTo>
                    <a:pt x="3901778" y="3907875"/>
                  </a:lnTo>
                  <a:lnTo>
                    <a:pt x="0" y="3907875"/>
                  </a:lnTo>
                  <a:lnTo>
                    <a:pt x="0" y="2842877"/>
                  </a:lnTo>
                  <a:lnTo>
                    <a:pt x="1755666" y="2842877"/>
                  </a:lnTo>
                  <a:lnTo>
                    <a:pt x="1755666" y="1064997"/>
                  </a:lnTo>
                  <a:lnTo>
                    <a:pt x="0" y="1064997"/>
                  </a:lnTo>
                  <a:close/>
                </a:path>
              </a:pathLst>
            </a:custGeom>
          </p:spPr>
        </p:pic>
        <p:sp>
          <p:nvSpPr>
            <p:cNvPr id="11" name="s7">
              <a:extLst>
                <a:ext uri="{FF2B5EF4-FFF2-40B4-BE49-F238E27FC236}">
                  <a16:creationId xmlns:a16="http://schemas.microsoft.com/office/drawing/2014/main" xmlns="" id="{D367EA8C-5088-4B8C-B598-35A3ABC8E974}"/>
                </a:ext>
              </a:extLst>
            </p:cNvPr>
            <p:cNvSpPr/>
            <p:nvPr/>
          </p:nvSpPr>
          <p:spPr>
            <a:xfrm rot="2689364">
              <a:off x="7880835" y="3000226"/>
              <a:ext cx="324105" cy="32410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s6">
              <a:extLst>
                <a:ext uri="{FF2B5EF4-FFF2-40B4-BE49-F238E27FC236}">
                  <a16:creationId xmlns:a16="http://schemas.microsoft.com/office/drawing/2014/main" xmlns="" id="{124BA6C9-55E9-44FA-A460-37B5C8763821}"/>
                </a:ext>
              </a:extLst>
            </p:cNvPr>
            <p:cNvSpPr/>
            <p:nvPr/>
          </p:nvSpPr>
          <p:spPr>
            <a:xfrm rot="2689364">
              <a:off x="7826060" y="3602352"/>
              <a:ext cx="434925" cy="43492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" name="s5">
              <a:extLst>
                <a:ext uri="{FF2B5EF4-FFF2-40B4-BE49-F238E27FC236}">
                  <a16:creationId xmlns:a16="http://schemas.microsoft.com/office/drawing/2014/main" xmlns="" id="{DDE23849-6730-49AE-8061-3955A2965F6B}"/>
                </a:ext>
              </a:extLst>
            </p:cNvPr>
            <p:cNvSpPr/>
            <p:nvPr/>
          </p:nvSpPr>
          <p:spPr>
            <a:xfrm rot="2689364">
              <a:off x="8271814" y="3323358"/>
              <a:ext cx="211286" cy="21128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" name="s4">
              <a:extLst>
                <a:ext uri="{FF2B5EF4-FFF2-40B4-BE49-F238E27FC236}">
                  <a16:creationId xmlns:a16="http://schemas.microsoft.com/office/drawing/2014/main" xmlns="" id="{7C0093A1-2BF1-4981-B0A0-B6768C651E33}"/>
                </a:ext>
              </a:extLst>
            </p:cNvPr>
            <p:cNvSpPr/>
            <p:nvPr/>
          </p:nvSpPr>
          <p:spPr>
            <a:xfrm rot="2689364">
              <a:off x="8543383" y="3110564"/>
              <a:ext cx="103427" cy="10342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s3">
              <a:extLst>
                <a:ext uri="{FF2B5EF4-FFF2-40B4-BE49-F238E27FC236}">
                  <a16:creationId xmlns:a16="http://schemas.microsoft.com/office/drawing/2014/main" xmlns="" id="{82002F24-D71B-460B-857A-7A2B6A6FD3FB}"/>
                </a:ext>
              </a:extLst>
            </p:cNvPr>
            <p:cNvSpPr/>
            <p:nvPr/>
          </p:nvSpPr>
          <p:spPr>
            <a:xfrm rot="2689364">
              <a:off x="8760750" y="3488519"/>
              <a:ext cx="103427" cy="10342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s2">
              <a:extLst>
                <a:ext uri="{FF2B5EF4-FFF2-40B4-BE49-F238E27FC236}">
                  <a16:creationId xmlns:a16="http://schemas.microsoft.com/office/drawing/2014/main" xmlns="" id="{79C4F792-74B6-4B9B-8E2E-D39AC8C99A1C}"/>
                </a:ext>
              </a:extLst>
            </p:cNvPr>
            <p:cNvSpPr/>
            <p:nvPr/>
          </p:nvSpPr>
          <p:spPr>
            <a:xfrm rot="2689364">
              <a:off x="9098253" y="3227886"/>
              <a:ext cx="103427" cy="103427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" name="s1">
              <a:extLst>
                <a:ext uri="{FF2B5EF4-FFF2-40B4-BE49-F238E27FC236}">
                  <a16:creationId xmlns:a16="http://schemas.microsoft.com/office/drawing/2014/main" xmlns="" id="{C309F159-FDF1-48DE-AD02-536C3DBAF195}"/>
                </a:ext>
              </a:extLst>
            </p:cNvPr>
            <p:cNvSpPr/>
            <p:nvPr/>
          </p:nvSpPr>
          <p:spPr>
            <a:xfrm rot="2689364">
              <a:off x="6810655" y="2956560"/>
              <a:ext cx="944880" cy="94488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39168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62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2690000" cy="1043695"/>
          </a:xfrm>
        </p:spPr>
        <p:txBody>
          <a:bodyPr/>
          <a:lstStyle/>
          <a:p>
            <a:r>
              <a:rPr lang="en-US" dirty="0" smtClean="0"/>
              <a:t>Course Objective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Install dependencies apps for development project</a:t>
            </a: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How to run this project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How to development </a:t>
            </a:r>
            <a:r>
              <a:rPr lang="en-US" sz="360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this project</a:t>
            </a:r>
            <a:endParaRPr lang="en-US" sz="3600" dirty="0" smtClean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411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The Audience for this course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Software Developer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1670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Chapter 1 : </a:t>
            </a:r>
            <a:r>
              <a:rPr lang="en-GB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Install apps before develop </a:t>
            </a:r>
            <a:r>
              <a:rPr lang="en-GB" sz="3600" dirty="0" err="1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Netka</a:t>
            </a:r>
            <a:r>
              <a:rPr lang="en-GB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 </a:t>
            </a:r>
            <a:r>
              <a:rPr lang="en-GB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Commitment</a:t>
            </a:r>
            <a:endParaRPr lang="en-US" sz="3600" dirty="0" smtClean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Chapter 2 : 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Infrastructure overview</a:t>
            </a: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Chapter 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3 : Testing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Chapter 4 : How to use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970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751009-40FF-4250-82BE-6BEFCCD0FD00}"/>
              </a:ext>
            </a:extLst>
          </p:cNvPr>
          <p:cNvSpPr/>
          <p:nvPr/>
        </p:nvSpPr>
        <p:spPr bwMode="ltGray">
          <a:xfrm>
            <a:off x="-1" y="4369383"/>
            <a:ext cx="18286413" cy="2565000"/>
          </a:xfrm>
          <a:prstGeom prst="rect">
            <a:avLst/>
          </a:prstGeom>
          <a:solidFill>
            <a:srgbClr val="00000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E40005-89A7-4598-9F15-FB7D6854D37C}"/>
              </a:ext>
            </a:extLst>
          </p:cNvPr>
          <p:cNvSpPr/>
          <p:nvPr/>
        </p:nvSpPr>
        <p:spPr>
          <a:xfrm>
            <a:off x="2843206" y="4378500"/>
            <a:ext cx="14265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Chapter </a:t>
            </a:r>
            <a:r>
              <a:rPr lang="en-US" sz="72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1 : </a:t>
            </a:r>
            <a:r>
              <a:rPr lang="en-US" sz="72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Install apps before develop </a:t>
            </a:r>
            <a:r>
              <a:rPr lang="en-US" sz="7200" dirty="0" err="1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Netka</a:t>
            </a:r>
            <a:r>
              <a:rPr lang="en-US" sz="72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 Commitment</a:t>
            </a:r>
            <a:endParaRPr lang="en-US" sz="7200" dirty="0">
              <a:ln w="10160">
                <a:noFill/>
                <a:prstDash val="solid"/>
              </a:ln>
              <a:solidFill>
                <a:schemeClr val="bg1"/>
              </a:solidFill>
              <a:latin typeface="Roboto" pitchFamily="2" charset="0"/>
              <a:ea typeface="Roboto" pitchFamily="2" charset="0"/>
              <a:cs typeface="DB Helvethaica X 23 UlLiExt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779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Install </a:t>
            </a:r>
            <a:r>
              <a:rPr lang="en-US" sz="3600" dirty="0" err="1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NodeJS</a:t>
            </a:r>
            <a:endParaRPr lang="en-US" sz="3600" dirty="0" smtClean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Install </a:t>
            </a:r>
            <a:r>
              <a:rPr lang="en-US" sz="3600" dirty="0" err="1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cordova</a:t>
            </a:r>
            <a:r>
              <a:rPr lang="en-US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 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via </a:t>
            </a:r>
            <a:r>
              <a:rPr lang="en-US" sz="3600" dirty="0" err="1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npm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 command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Testing command</a:t>
            </a:r>
            <a:endParaRPr lang="en-US" sz="3600" dirty="0" smtClean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8793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751009-40FF-4250-82BE-6BEFCCD0FD00}"/>
              </a:ext>
            </a:extLst>
          </p:cNvPr>
          <p:cNvSpPr/>
          <p:nvPr/>
        </p:nvSpPr>
        <p:spPr bwMode="ltGray">
          <a:xfrm>
            <a:off x="-1" y="4369383"/>
            <a:ext cx="18286413" cy="2565000"/>
          </a:xfrm>
          <a:prstGeom prst="rect">
            <a:avLst/>
          </a:prstGeom>
          <a:solidFill>
            <a:srgbClr val="00000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E40005-89A7-4598-9F15-FB7D6854D37C}"/>
              </a:ext>
            </a:extLst>
          </p:cNvPr>
          <p:cNvSpPr/>
          <p:nvPr/>
        </p:nvSpPr>
        <p:spPr>
          <a:xfrm>
            <a:off x="2213206" y="4378500"/>
            <a:ext cx="1489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Have fun.</a:t>
            </a:r>
            <a:endParaRPr lang="en-US" sz="7200" dirty="0">
              <a:ln w="10160">
                <a:noFill/>
                <a:prstDash val="solid"/>
              </a:ln>
              <a:solidFill>
                <a:schemeClr val="bg1"/>
              </a:solidFill>
              <a:latin typeface="Roboto" pitchFamily="2" charset="0"/>
              <a:ea typeface="Roboto" pitchFamily="2" charset="0"/>
              <a:cs typeface="DB Helvethaica X 23 UlLiExt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78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nks2019_2">
  <a:themeElements>
    <a:clrScheme name="colorrednks1">
      <a:dk1>
        <a:srgbClr val="05050C"/>
      </a:dk1>
      <a:lt1>
        <a:srgbClr val="FFFFFF"/>
      </a:lt1>
      <a:dk2>
        <a:srgbClr val="DCDCF0"/>
      </a:dk2>
      <a:lt2>
        <a:srgbClr val="FFFFFF"/>
      </a:lt2>
      <a:accent1>
        <a:srgbClr val="FF0000"/>
      </a:accent1>
      <a:accent2>
        <a:srgbClr val="FF6566"/>
      </a:accent2>
      <a:accent3>
        <a:srgbClr val="D01619"/>
      </a:accent3>
      <a:accent4>
        <a:srgbClr val="FFFFFF"/>
      </a:accent4>
      <a:accent5>
        <a:srgbClr val="D01619"/>
      </a:accent5>
      <a:accent6>
        <a:srgbClr val="FFFFFF"/>
      </a:accent6>
      <a:hlink>
        <a:srgbClr val="FFC000"/>
      </a:hlink>
      <a:folHlink>
        <a:srgbClr val="FFFF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nks2019_2" id="{8235295B-E139-4D71-8B5B-EDCD270B8A15}" vid="{32CDBA41-2720-4126-AF35-67574F2CB2C0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53037</TotalTime>
  <Words>77</Words>
  <Application>Microsoft Office PowerPoint</Application>
  <PresentationFormat>Custom</PresentationFormat>
  <Paragraphs>21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Calibri</vt:lpstr>
      <vt:lpstr>Cordia New</vt:lpstr>
      <vt:lpstr>DB Helvethaica X 23 UlLiExt</vt:lpstr>
      <vt:lpstr>DB Helvethaica X 55 Regular</vt:lpstr>
      <vt:lpstr>Roboto</vt:lpstr>
      <vt:lpstr>黑体</vt:lpstr>
      <vt:lpstr>nks2019_2</vt:lpstr>
      <vt:lpstr>PowerPoint Presentation</vt:lpstr>
      <vt:lpstr>Course Objective</vt:lpstr>
      <vt:lpstr>The Audience for this course</vt:lpstr>
      <vt:lpstr>Schedule</vt:lpstr>
      <vt:lpstr>PowerPoint Presentation</vt:lpstr>
      <vt:lpstr>Topics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Arithus Sansom</cp:lastModifiedBy>
  <cp:revision>1039</cp:revision>
  <dcterms:created xsi:type="dcterms:W3CDTF">2015-01-09T17:56:04Z</dcterms:created>
  <dcterms:modified xsi:type="dcterms:W3CDTF">2020-05-04T17:02:51Z</dcterms:modified>
</cp:coreProperties>
</file>