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8305800" cy="35814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BACKTRACKING</a:t>
            </a:r>
          </a:p>
          <a:p>
            <a:pPr>
              <a:lnSpc>
                <a:spcPct val="90000"/>
              </a:lnSpc>
            </a:pPr>
            <a:endParaRPr lang="en-US" sz="40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- </a:t>
            </a:r>
            <a:r>
              <a:rPr lang="en-US" sz="2000" b="1" dirty="0">
                <a:latin typeface="Arial" charset="0"/>
              </a:rPr>
              <a:t>  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 MAYANK  ( 181210029 )</a:t>
            </a:r>
            <a:endParaRPr lang="en-US" sz="2000" u="sng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44958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Backtracking is an algorithmic-method to solve a problem with an additional way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uses a recursive approach to explain the problems.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can say that the backtracking is needed to find all possible combination to solve an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optimization problem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PROBLEM  STATEMENT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924800" cy="35814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The problem is to print all the possible paths from top left to bottom right of a </a:t>
            </a:r>
            <a:r>
              <a:rPr lang="en-US" sz="3200" dirty="0" smtClean="0"/>
              <a:t>m x n matrix.</a:t>
            </a:r>
          </a:p>
          <a:p>
            <a:pPr algn="l"/>
            <a:r>
              <a:rPr lang="en-US" sz="3200" dirty="0" smtClean="0"/>
              <a:t>Constraint is that allowed moves from any cell as :-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b="1" i="1" dirty="0" smtClean="0"/>
              <a:t>right move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i="1" dirty="0"/>
              <a:t>d</a:t>
            </a:r>
            <a:r>
              <a:rPr lang="en-US" sz="3200" b="1" i="1" dirty="0" smtClean="0"/>
              <a:t>own move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65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315200" cy="1154097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SOLUTION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315200" cy="3539527"/>
          </a:xfrm>
        </p:spPr>
        <p:txBody>
          <a:bodyPr>
            <a:normAutofit fontScale="85000"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algorithm is a simple recursive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have only two possible moves - :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right move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Priority 1 given to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Priority 2 given to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right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move.</a:t>
            </a:r>
          </a:p>
        </p:txBody>
      </p:sp>
    </p:spTree>
    <p:extLst>
      <p:ext uri="{BB962C8B-B14F-4D97-AF65-F5344CB8AC3E}">
        <p14:creationId xmlns:p14="http://schemas.microsoft.com/office/powerpoint/2010/main" val="32133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3539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From each cell first traverse down cell and keep on going down as possible.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 no further down traversal is possible then, traverse on just right cell and then traverse down cell.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1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Don’t take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up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moves on any cell.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Once bottom right cell is reached, then immediately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backtrack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previous cell.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 other way from that cell which was not taken previously.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On </a:t>
            </a:r>
            <a:r>
              <a:rPr lang="en-US" sz="3200" b="1" dirty="0" smtClean="0"/>
              <a:t>backtracking </a:t>
            </a:r>
            <a:r>
              <a:rPr lang="en-US" sz="3200" dirty="0" smtClean="0"/>
              <a:t> one can take only  </a:t>
            </a:r>
            <a:r>
              <a:rPr lang="en-US" sz="3200" b="1" dirty="0" smtClean="0"/>
              <a:t>left </a:t>
            </a:r>
            <a:r>
              <a:rPr lang="en-US" sz="3200" dirty="0" smtClean="0"/>
              <a:t>/ </a:t>
            </a:r>
            <a:r>
              <a:rPr lang="en-US" sz="3200" b="1" dirty="0" smtClean="0"/>
              <a:t>up </a:t>
            </a:r>
            <a:r>
              <a:rPr lang="en-US" sz="3200" dirty="0" smtClean="0"/>
              <a:t>moves.</a:t>
            </a:r>
          </a:p>
          <a:p>
            <a:r>
              <a:rPr lang="en-US" sz="3200" dirty="0" smtClean="0"/>
              <a:t>While on finding path, one can take only </a:t>
            </a:r>
            <a:r>
              <a:rPr lang="en-US" sz="3200" b="1" dirty="0" smtClean="0"/>
              <a:t>right </a:t>
            </a:r>
            <a:r>
              <a:rPr lang="en-US" sz="3200" dirty="0" smtClean="0"/>
              <a:t>/ </a:t>
            </a:r>
            <a:r>
              <a:rPr lang="en-US" sz="3200" b="1" dirty="0" smtClean="0"/>
              <a:t>down </a:t>
            </a:r>
            <a:r>
              <a:rPr lang="en-US" sz="3200" dirty="0" smtClean="0"/>
              <a:t> moves.</a:t>
            </a:r>
          </a:p>
          <a:p>
            <a:endParaRPr lang="en-US" sz="3200" dirty="0" smtClean="0"/>
          </a:p>
          <a:p>
            <a:r>
              <a:rPr lang="en-US" sz="3200" dirty="0" smtClean="0"/>
              <a:t>Perform this </a:t>
            </a:r>
            <a:r>
              <a:rPr lang="en-US" sz="3200" b="1" dirty="0" smtClean="0"/>
              <a:t> backtracking </a:t>
            </a:r>
            <a:r>
              <a:rPr lang="en-US" sz="3200" dirty="0" smtClean="0"/>
              <a:t> process recursively whenever bottom right cell is reached to find the other possible path from top left cell to bottom right cell.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43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15200" cy="3539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  2x2 matrix -:  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3 4 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	All  possible paths are -: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1 2 4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1 3 4</a:t>
            </a:r>
          </a:p>
        </p:txBody>
      </p:sp>
    </p:spTree>
    <p:extLst>
      <p:ext uri="{BB962C8B-B14F-4D97-AF65-F5344CB8AC3E}">
        <p14:creationId xmlns:p14="http://schemas.microsoft.com/office/powerpoint/2010/main" val="155374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152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  2x3 matrix -:  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1 2 3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4 5 6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	All  possible paths are -: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1 4 5 6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1 2 5 6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1 2 3 6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86</TotalTime>
  <Words>267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PowerPoint Presentation</vt:lpstr>
      <vt:lpstr>INTRODUCTION</vt:lpstr>
      <vt:lpstr>PROBLEM  STATEMENT </vt:lpstr>
      <vt:lpstr>SOLUTION</vt:lpstr>
      <vt:lpstr>SOLUTION</vt:lpstr>
      <vt:lpstr>SOLUTION</vt:lpstr>
      <vt:lpstr>SOLUTION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8</cp:revision>
  <dcterms:created xsi:type="dcterms:W3CDTF">2020-04-13T00:50:48Z</dcterms:created>
  <dcterms:modified xsi:type="dcterms:W3CDTF">2020-04-17T09:19:29Z</dcterms:modified>
</cp:coreProperties>
</file>