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8" r:id="rId13"/>
    <p:sldId id="267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79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8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53B247-5F54-4368-841D-CA21B955357E}" v="1" dt="2020-04-24T09:15:38.094"/>
    <p1510:client id="{4AA19EA6-02A1-404F-A972-0372005B562F}" v="438" dt="2020-04-27T15:54:31.411"/>
    <p1510:client id="{4F0566ED-196B-4D4D-B226-9F6EFC1F535D}" v="777" dt="2020-04-24T12:26:52.951"/>
    <p1510:client id="{539D4D6B-B433-4A37-AA45-AC171DD610E3}" v="864" dt="2020-04-27T13:11:09.621"/>
    <p1510:client id="{5C44A55A-2E76-4D64-B37F-BD962B871F34}" v="6" dt="2020-04-22T11:30:31.562"/>
    <p1510:client id="{6251600E-39DC-437D-ADBC-F81E5CA33336}" v="7" dt="2020-04-22T13:25:14.901"/>
    <p1510:client id="{6F1A7518-48DE-4C76-88A5-293345AB0FAE}" v="33" dt="2020-04-22T14:02:36.775"/>
    <p1510:client id="{A9DCD843-F006-4D31-9244-2AAC35B1AAFB}" v="63" dt="2020-04-27T13:30:10.117"/>
    <p1510:client id="{B82E0036-3EB3-43A1-892D-F617C4E32609}" v="1" dt="2020-04-24T08:55:59.815"/>
    <p1510:client id="{BB25BE58-B94B-462D-95FD-675FFAAAB523}" v="498" dt="2020-04-22T17:02:31.923"/>
    <p1510:client id="{D070600A-FA0D-4A0B-856C-02E84C3FA0FD}" v="18" dt="2020-04-22T11:33:50.468"/>
    <p1510:client id="{FD6B046A-06CB-43E2-BCFE-02A7D7424939}" v="71" dt="2020-04-27T10:46:37.726"/>
    <p1510:client id="{FE273C6F-5AF7-47DA-8E8E-1F6E4A2AD277}" v="206" dt="2020-04-24T09:57:18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ram Singh Meena" userId="ac1f8aaee792851b" providerId="Windows Live" clId="Web-{FE273C6F-5AF7-47DA-8E8E-1F6E4A2AD277}"/>
    <pc:docChg chg="modSld">
      <pc:chgData name="Dharam Singh Meena" userId="ac1f8aaee792851b" providerId="Windows Live" clId="Web-{FE273C6F-5AF7-47DA-8E8E-1F6E4A2AD277}" dt="2020-04-24T09:57:18.133" v="180" actId="14100"/>
      <pc:docMkLst>
        <pc:docMk/>
      </pc:docMkLst>
      <pc:sldChg chg="modSp">
        <pc:chgData name="Dharam Singh Meena" userId="ac1f8aaee792851b" providerId="Windows Live" clId="Web-{FE273C6F-5AF7-47DA-8E8E-1F6E4A2AD277}" dt="2020-04-24T09:57:18.133" v="180" actId="14100"/>
        <pc:sldMkLst>
          <pc:docMk/>
          <pc:sldMk cId="632504143" sldId="265"/>
        </pc:sldMkLst>
        <pc:spChg chg="mod">
          <ac:chgData name="Dharam Singh Meena" userId="ac1f8aaee792851b" providerId="Windows Live" clId="Web-{FE273C6F-5AF7-47DA-8E8E-1F6E4A2AD277}" dt="2020-04-24T09:41:03.782" v="6" actId="1076"/>
          <ac:spMkLst>
            <pc:docMk/>
            <pc:sldMk cId="632504143" sldId="265"/>
            <ac:spMk id="2" creationId="{14AB1395-6C78-479E-9D72-999BD69A28A1}"/>
          </ac:spMkLst>
        </pc:spChg>
        <pc:spChg chg="mod">
          <ac:chgData name="Dharam Singh Meena" userId="ac1f8aaee792851b" providerId="Windows Live" clId="Web-{FE273C6F-5AF7-47DA-8E8E-1F6E4A2AD277}" dt="2020-04-24T09:57:18.133" v="180" actId="14100"/>
          <ac:spMkLst>
            <pc:docMk/>
            <pc:sldMk cId="632504143" sldId="265"/>
            <ac:spMk id="3" creationId="{C0D4EC35-801F-4245-BA21-1C16708D6A86}"/>
          </ac:spMkLst>
        </pc:spChg>
        <pc:spChg chg="mod">
          <ac:chgData name="Dharam Singh Meena" userId="ac1f8aaee792851b" providerId="Windows Live" clId="Web-{FE273C6F-5AF7-47DA-8E8E-1F6E4A2AD277}" dt="2020-04-24T09:53:15.428" v="146" actId="20577"/>
          <ac:spMkLst>
            <pc:docMk/>
            <pc:sldMk cId="632504143" sldId="265"/>
            <ac:spMk id="4" creationId="{1B6BD7B9-CDAF-4513-8B94-EF76776F9CF6}"/>
          </ac:spMkLst>
        </pc:spChg>
      </pc:sldChg>
    </pc:docChg>
  </pc:docChgLst>
  <pc:docChgLst>
    <pc:chgData name="Dharam Singh Meena" userId="ac1f8aaee792851b" providerId="Windows Live" clId="Web-{4F0566ED-196B-4D4D-B226-9F6EFC1F535D}"/>
    <pc:docChg chg="addSld modSld sldOrd">
      <pc:chgData name="Dharam Singh Meena" userId="ac1f8aaee792851b" providerId="Windows Live" clId="Web-{4F0566ED-196B-4D4D-B226-9F6EFC1F535D}" dt="2020-04-24T12:26:48.514" v="656"/>
      <pc:docMkLst>
        <pc:docMk/>
      </pc:docMkLst>
      <pc:sldChg chg="modSp">
        <pc:chgData name="Dharam Singh Meena" userId="ac1f8aaee792851b" providerId="Windows Live" clId="Web-{4F0566ED-196B-4D4D-B226-9F6EFC1F535D}" dt="2020-04-24T11:22:58.233" v="193" actId="20577"/>
        <pc:sldMkLst>
          <pc:docMk/>
          <pc:sldMk cId="795538186" sldId="257"/>
        </pc:sldMkLst>
        <pc:spChg chg="mod">
          <ac:chgData name="Dharam Singh Meena" userId="ac1f8aaee792851b" providerId="Windows Live" clId="Web-{4F0566ED-196B-4D4D-B226-9F6EFC1F535D}" dt="2020-04-24T11:22:58.233" v="193" actId="20577"/>
          <ac:spMkLst>
            <pc:docMk/>
            <pc:sldMk cId="795538186" sldId="257"/>
            <ac:spMk id="2" creationId="{9891948C-68A8-4B2A-8A49-1240BE8AA089}"/>
          </ac:spMkLst>
        </pc:spChg>
      </pc:sldChg>
      <pc:sldChg chg="modSp">
        <pc:chgData name="Dharam Singh Meena" userId="ac1f8aaee792851b" providerId="Windows Live" clId="Web-{4F0566ED-196B-4D4D-B226-9F6EFC1F535D}" dt="2020-04-24T11:21:31.966" v="187" actId="20577"/>
        <pc:sldMkLst>
          <pc:docMk/>
          <pc:sldMk cId="3897332759" sldId="258"/>
        </pc:sldMkLst>
        <pc:spChg chg="mod">
          <ac:chgData name="Dharam Singh Meena" userId="ac1f8aaee792851b" providerId="Windows Live" clId="Web-{4F0566ED-196B-4D4D-B226-9F6EFC1F535D}" dt="2020-04-24T11:21:31.966" v="187" actId="20577"/>
          <ac:spMkLst>
            <pc:docMk/>
            <pc:sldMk cId="3897332759" sldId="258"/>
            <ac:spMk id="4" creationId="{336F6D74-E08E-4949-9D26-619D1042D9EC}"/>
          </ac:spMkLst>
        </pc:spChg>
      </pc:sldChg>
      <pc:sldChg chg="modSp new">
        <pc:chgData name="Dharam Singh Meena" userId="ac1f8aaee792851b" providerId="Windows Live" clId="Web-{4F0566ED-196B-4D4D-B226-9F6EFC1F535D}" dt="2020-04-24T11:24:55.280" v="207" actId="20577"/>
        <pc:sldMkLst>
          <pc:docMk/>
          <pc:sldMk cId="976357429" sldId="266"/>
        </pc:sldMkLst>
        <pc:spChg chg="mod">
          <ac:chgData name="Dharam Singh Meena" userId="ac1f8aaee792851b" providerId="Windows Live" clId="Web-{4F0566ED-196B-4D4D-B226-9F6EFC1F535D}" dt="2020-04-24T11:23:06.545" v="196" actId="14100"/>
          <ac:spMkLst>
            <pc:docMk/>
            <pc:sldMk cId="976357429" sldId="266"/>
            <ac:spMk id="2" creationId="{9F0FE8E3-2C9F-466B-A66E-8F6738DE3DF6}"/>
          </ac:spMkLst>
        </pc:spChg>
        <pc:spChg chg="mod">
          <ac:chgData name="Dharam Singh Meena" userId="ac1f8aaee792851b" providerId="Windows Live" clId="Web-{4F0566ED-196B-4D4D-B226-9F6EFC1F535D}" dt="2020-04-24T11:24:55.280" v="207" actId="20577"/>
          <ac:spMkLst>
            <pc:docMk/>
            <pc:sldMk cId="976357429" sldId="266"/>
            <ac:spMk id="3" creationId="{70845D1B-6C85-4522-A4C0-2391AB4C03BE}"/>
          </ac:spMkLst>
        </pc:spChg>
      </pc:sldChg>
      <pc:sldChg chg="addSp modSp new ord">
        <pc:chgData name="Dharam Singh Meena" userId="ac1f8aaee792851b" providerId="Windows Live" clId="Web-{4F0566ED-196B-4D4D-B226-9F6EFC1F535D}" dt="2020-04-24T11:38:22.685" v="316" actId="20577"/>
        <pc:sldMkLst>
          <pc:docMk/>
          <pc:sldMk cId="3997165172" sldId="267"/>
        </pc:sldMkLst>
        <pc:spChg chg="mod">
          <ac:chgData name="Dharam Singh Meena" userId="ac1f8aaee792851b" providerId="Windows Live" clId="Web-{4F0566ED-196B-4D4D-B226-9F6EFC1F535D}" dt="2020-04-24T11:38:22.685" v="316" actId="20577"/>
          <ac:spMkLst>
            <pc:docMk/>
            <pc:sldMk cId="3997165172" sldId="267"/>
            <ac:spMk id="2" creationId="{03D999D3-3CEB-4B9C-8388-4E416F4D857F}"/>
          </ac:spMkLst>
        </pc:spChg>
        <pc:spChg chg="mod">
          <ac:chgData name="Dharam Singh Meena" userId="ac1f8aaee792851b" providerId="Windows Live" clId="Web-{4F0566ED-196B-4D4D-B226-9F6EFC1F535D}" dt="2020-04-24T11:37:35.935" v="308" actId="14100"/>
          <ac:spMkLst>
            <pc:docMk/>
            <pc:sldMk cId="3997165172" sldId="267"/>
            <ac:spMk id="3" creationId="{C7E8368A-9A6C-40FC-82E4-81B48F7B319A}"/>
          </ac:spMkLst>
        </pc:spChg>
        <pc:picChg chg="add mod">
          <ac:chgData name="Dharam Singh Meena" userId="ac1f8aaee792851b" providerId="Windows Live" clId="Web-{4F0566ED-196B-4D4D-B226-9F6EFC1F535D}" dt="2020-04-24T11:38:04.232" v="311" actId="1076"/>
          <ac:picMkLst>
            <pc:docMk/>
            <pc:sldMk cId="3997165172" sldId="267"/>
            <ac:picMk id="4" creationId="{444F1C70-59C7-4E40-923D-98447F0C4710}"/>
          </ac:picMkLst>
        </pc:picChg>
      </pc:sldChg>
      <pc:sldChg chg="addSp delSp modSp new">
        <pc:chgData name="Dharam Singh Meena" userId="ac1f8aaee792851b" providerId="Windows Live" clId="Web-{4F0566ED-196B-4D4D-B226-9F6EFC1F535D}" dt="2020-04-24T11:33:37.222" v="278" actId="20577"/>
        <pc:sldMkLst>
          <pc:docMk/>
          <pc:sldMk cId="3138082915" sldId="268"/>
        </pc:sldMkLst>
        <pc:spChg chg="add del mod">
          <ac:chgData name="Dharam Singh Meena" userId="ac1f8aaee792851b" providerId="Windows Live" clId="Web-{4F0566ED-196B-4D4D-B226-9F6EFC1F535D}" dt="2020-04-24T11:31:43.596" v="263" actId="20577"/>
          <ac:spMkLst>
            <pc:docMk/>
            <pc:sldMk cId="3138082915" sldId="268"/>
            <ac:spMk id="2" creationId="{8E2FEF6A-12D9-4382-85AB-DF94542A40EE}"/>
          </ac:spMkLst>
        </pc:spChg>
        <pc:spChg chg="mod">
          <ac:chgData name="Dharam Singh Meena" userId="ac1f8aaee792851b" providerId="Windows Live" clId="Web-{4F0566ED-196B-4D4D-B226-9F6EFC1F535D}" dt="2020-04-24T11:33:37.222" v="278" actId="20577"/>
          <ac:spMkLst>
            <pc:docMk/>
            <pc:sldMk cId="3138082915" sldId="268"/>
            <ac:spMk id="3" creationId="{2D25D9BB-BEB1-459A-90A8-F0524314170B}"/>
          </ac:spMkLst>
        </pc:spChg>
        <pc:spChg chg="del mod">
          <ac:chgData name="Dharam Singh Meena" userId="ac1f8aaee792851b" providerId="Windows Live" clId="Web-{4F0566ED-196B-4D4D-B226-9F6EFC1F535D}" dt="2020-04-24T11:27:21.422" v="219"/>
          <ac:spMkLst>
            <pc:docMk/>
            <pc:sldMk cId="3138082915" sldId="268"/>
            <ac:spMk id="4" creationId="{F9BCEE6F-D67B-403D-B24E-01F21FD56551}"/>
          </ac:spMkLst>
        </pc:spChg>
        <pc:picChg chg="add mod ord">
          <ac:chgData name="Dharam Singh Meena" userId="ac1f8aaee792851b" providerId="Windows Live" clId="Web-{4F0566ED-196B-4D4D-B226-9F6EFC1F535D}" dt="2020-04-24T11:30:52.861" v="251" actId="1076"/>
          <ac:picMkLst>
            <pc:docMk/>
            <pc:sldMk cId="3138082915" sldId="268"/>
            <ac:picMk id="5" creationId="{9F241077-B82E-446C-8088-1A18407C4752}"/>
          </ac:picMkLst>
        </pc:picChg>
        <pc:picChg chg="add mod">
          <ac:chgData name="Dharam Singh Meena" userId="ac1f8aaee792851b" providerId="Windows Live" clId="Web-{4F0566ED-196B-4D4D-B226-9F6EFC1F535D}" dt="2020-04-24T11:30:45.830" v="249" actId="14100"/>
          <ac:picMkLst>
            <pc:docMk/>
            <pc:sldMk cId="3138082915" sldId="268"/>
            <ac:picMk id="7" creationId="{3FA447D7-B87D-42F4-9DB4-ABA059563D35}"/>
          </ac:picMkLst>
        </pc:picChg>
      </pc:sldChg>
      <pc:sldChg chg="modSp new ord">
        <pc:chgData name="Dharam Singh Meena" userId="ac1f8aaee792851b" providerId="Windows Live" clId="Web-{4F0566ED-196B-4D4D-B226-9F6EFC1F535D}" dt="2020-04-24T11:58:34.513" v="404" actId="20577"/>
        <pc:sldMkLst>
          <pc:docMk/>
          <pc:sldMk cId="2093616121" sldId="269"/>
        </pc:sldMkLst>
        <pc:spChg chg="mod">
          <ac:chgData name="Dharam Singh Meena" userId="ac1f8aaee792851b" providerId="Windows Live" clId="Web-{4F0566ED-196B-4D4D-B226-9F6EFC1F535D}" dt="2020-04-24T11:58:34.513" v="404" actId="20577"/>
          <ac:spMkLst>
            <pc:docMk/>
            <pc:sldMk cId="2093616121" sldId="269"/>
            <ac:spMk id="2" creationId="{E8CB75BC-68E7-4DAF-B2A8-74767B98E7CD}"/>
          </ac:spMkLst>
        </pc:spChg>
        <pc:spChg chg="mod">
          <ac:chgData name="Dharam Singh Meena" userId="ac1f8aaee792851b" providerId="Windows Live" clId="Web-{4F0566ED-196B-4D4D-B226-9F6EFC1F535D}" dt="2020-04-24T11:58:24.232" v="399" actId="20577"/>
          <ac:spMkLst>
            <pc:docMk/>
            <pc:sldMk cId="2093616121" sldId="269"/>
            <ac:spMk id="3" creationId="{CD59628E-35A2-40C6-92C6-F9B4F3DF2354}"/>
          </ac:spMkLst>
        </pc:spChg>
      </pc:sldChg>
      <pc:sldChg chg="modSp new">
        <pc:chgData name="Dharam Singh Meena" userId="ac1f8aaee792851b" providerId="Windows Live" clId="Web-{4F0566ED-196B-4D4D-B226-9F6EFC1F535D}" dt="2020-04-24T11:54:50.576" v="364" actId="20577"/>
        <pc:sldMkLst>
          <pc:docMk/>
          <pc:sldMk cId="1266573877" sldId="270"/>
        </pc:sldMkLst>
        <pc:spChg chg="mod">
          <ac:chgData name="Dharam Singh Meena" userId="ac1f8aaee792851b" providerId="Windows Live" clId="Web-{4F0566ED-196B-4D4D-B226-9F6EFC1F535D}" dt="2020-04-24T11:52:50.560" v="331" actId="1076"/>
          <ac:spMkLst>
            <pc:docMk/>
            <pc:sldMk cId="1266573877" sldId="270"/>
            <ac:spMk id="2" creationId="{8C0E8C0C-667F-4170-A93F-F063A0512068}"/>
          </ac:spMkLst>
        </pc:spChg>
        <pc:spChg chg="mod">
          <ac:chgData name="Dharam Singh Meena" userId="ac1f8aaee792851b" providerId="Windows Live" clId="Web-{4F0566ED-196B-4D4D-B226-9F6EFC1F535D}" dt="2020-04-24T11:54:50.576" v="364" actId="20577"/>
          <ac:spMkLst>
            <pc:docMk/>
            <pc:sldMk cId="1266573877" sldId="270"/>
            <ac:spMk id="3" creationId="{EA0D4BA9-BF6E-406B-9727-9A5BDBC1A4CD}"/>
          </ac:spMkLst>
        </pc:spChg>
        <pc:spChg chg="mod">
          <ac:chgData name="Dharam Singh Meena" userId="ac1f8aaee792851b" providerId="Windows Live" clId="Web-{4F0566ED-196B-4D4D-B226-9F6EFC1F535D}" dt="2020-04-24T11:54:46.669" v="363" actId="20577"/>
          <ac:spMkLst>
            <pc:docMk/>
            <pc:sldMk cId="1266573877" sldId="270"/>
            <ac:spMk id="4" creationId="{38F983AC-3ECF-4DFD-9720-603704959DB3}"/>
          </ac:spMkLst>
        </pc:spChg>
      </pc:sldChg>
      <pc:sldChg chg="addSp delSp modSp new">
        <pc:chgData name="Dharam Singh Meena" userId="ac1f8aaee792851b" providerId="Windows Live" clId="Web-{4F0566ED-196B-4D4D-B226-9F6EFC1F535D}" dt="2020-04-24T12:03:21.592" v="441" actId="20577"/>
        <pc:sldMkLst>
          <pc:docMk/>
          <pc:sldMk cId="765587626" sldId="271"/>
        </pc:sldMkLst>
        <pc:spChg chg="mod">
          <ac:chgData name="Dharam Singh Meena" userId="ac1f8aaee792851b" providerId="Windows Live" clId="Web-{4F0566ED-196B-4D4D-B226-9F6EFC1F535D}" dt="2020-04-24T12:03:21.592" v="441" actId="20577"/>
          <ac:spMkLst>
            <pc:docMk/>
            <pc:sldMk cId="765587626" sldId="271"/>
            <ac:spMk id="2" creationId="{075A86D0-ED37-4041-9129-7DF4318D213C}"/>
          </ac:spMkLst>
        </pc:spChg>
        <pc:spChg chg="mod">
          <ac:chgData name="Dharam Singh Meena" userId="ac1f8aaee792851b" providerId="Windows Live" clId="Web-{4F0566ED-196B-4D4D-B226-9F6EFC1F535D}" dt="2020-04-24T12:03:04.388" v="438" actId="20577"/>
          <ac:spMkLst>
            <pc:docMk/>
            <pc:sldMk cId="765587626" sldId="271"/>
            <ac:spMk id="3" creationId="{4A462853-E6B0-4D5A-A38B-79354EC02B7C}"/>
          </ac:spMkLst>
        </pc:spChg>
        <pc:spChg chg="del">
          <ac:chgData name="Dharam Singh Meena" userId="ac1f8aaee792851b" providerId="Windows Live" clId="Web-{4F0566ED-196B-4D4D-B226-9F6EFC1F535D}" dt="2020-04-24T12:01:41.951" v="419"/>
          <ac:spMkLst>
            <pc:docMk/>
            <pc:sldMk cId="765587626" sldId="271"/>
            <ac:spMk id="4" creationId="{BE57898E-CA84-4750-A623-33D255B6F002}"/>
          </ac:spMkLst>
        </pc:spChg>
        <pc:picChg chg="add mod ord">
          <ac:chgData name="Dharam Singh Meena" userId="ac1f8aaee792851b" providerId="Windows Live" clId="Web-{4F0566ED-196B-4D4D-B226-9F6EFC1F535D}" dt="2020-04-24T12:02:11.248" v="424" actId="1076"/>
          <ac:picMkLst>
            <pc:docMk/>
            <pc:sldMk cId="765587626" sldId="271"/>
            <ac:picMk id="5" creationId="{0F7210E6-8D91-4C39-A0C3-4571D1D8D7F2}"/>
          </ac:picMkLst>
        </pc:picChg>
      </pc:sldChg>
      <pc:sldChg chg="modSp new">
        <pc:chgData name="Dharam Singh Meena" userId="ac1f8aaee792851b" providerId="Windows Live" clId="Web-{4F0566ED-196B-4D4D-B226-9F6EFC1F535D}" dt="2020-04-24T12:06:20.920" v="472" actId="20577"/>
        <pc:sldMkLst>
          <pc:docMk/>
          <pc:sldMk cId="3331723390" sldId="272"/>
        </pc:sldMkLst>
        <pc:spChg chg="mod">
          <ac:chgData name="Dharam Singh Meena" userId="ac1f8aaee792851b" providerId="Windows Live" clId="Web-{4F0566ED-196B-4D4D-B226-9F6EFC1F535D}" dt="2020-04-24T12:04:46.607" v="453" actId="20577"/>
          <ac:spMkLst>
            <pc:docMk/>
            <pc:sldMk cId="3331723390" sldId="272"/>
            <ac:spMk id="2" creationId="{6D6C1317-CC61-4120-9EEE-C284047CCE9A}"/>
          </ac:spMkLst>
        </pc:spChg>
        <pc:spChg chg="mod">
          <ac:chgData name="Dharam Singh Meena" userId="ac1f8aaee792851b" providerId="Windows Live" clId="Web-{4F0566ED-196B-4D4D-B226-9F6EFC1F535D}" dt="2020-04-24T12:06:20.920" v="472" actId="20577"/>
          <ac:spMkLst>
            <pc:docMk/>
            <pc:sldMk cId="3331723390" sldId="272"/>
            <ac:spMk id="3" creationId="{D2EF9C9A-01A8-443D-9D7E-BF80054E28E8}"/>
          </ac:spMkLst>
        </pc:spChg>
      </pc:sldChg>
      <pc:sldChg chg="modSp new">
        <pc:chgData name="Dharam Singh Meena" userId="ac1f8aaee792851b" providerId="Windows Live" clId="Web-{4F0566ED-196B-4D4D-B226-9F6EFC1F535D}" dt="2020-04-24T12:12:15.701" v="521" actId="20577"/>
        <pc:sldMkLst>
          <pc:docMk/>
          <pc:sldMk cId="2188675265" sldId="273"/>
        </pc:sldMkLst>
        <pc:spChg chg="mod">
          <ac:chgData name="Dharam Singh Meena" userId="ac1f8aaee792851b" providerId="Windows Live" clId="Web-{4F0566ED-196B-4D4D-B226-9F6EFC1F535D}" dt="2020-04-24T12:07:03.889" v="485" actId="14100"/>
          <ac:spMkLst>
            <pc:docMk/>
            <pc:sldMk cId="2188675265" sldId="273"/>
            <ac:spMk id="2" creationId="{4C24C80C-09E4-464A-A9BD-D204A725BDB4}"/>
          </ac:spMkLst>
        </pc:spChg>
        <pc:spChg chg="mod">
          <ac:chgData name="Dharam Singh Meena" userId="ac1f8aaee792851b" providerId="Windows Live" clId="Web-{4F0566ED-196B-4D4D-B226-9F6EFC1F535D}" dt="2020-04-24T12:12:15.701" v="521" actId="20577"/>
          <ac:spMkLst>
            <pc:docMk/>
            <pc:sldMk cId="2188675265" sldId="273"/>
            <ac:spMk id="3" creationId="{B3979D81-C02A-406F-AE5D-2BDCB2AFBA34}"/>
          </ac:spMkLst>
        </pc:spChg>
      </pc:sldChg>
      <pc:sldChg chg="addSp delSp modSp new">
        <pc:chgData name="Dharam Singh Meena" userId="ac1f8aaee792851b" providerId="Windows Live" clId="Web-{4F0566ED-196B-4D4D-B226-9F6EFC1F535D}" dt="2020-04-24T12:17:59.311" v="599" actId="20577"/>
        <pc:sldMkLst>
          <pc:docMk/>
          <pc:sldMk cId="3217676873" sldId="274"/>
        </pc:sldMkLst>
        <pc:spChg chg="mod">
          <ac:chgData name="Dharam Singh Meena" userId="ac1f8aaee792851b" providerId="Windows Live" clId="Web-{4F0566ED-196B-4D4D-B226-9F6EFC1F535D}" dt="2020-04-24T12:17:59.311" v="599" actId="20577"/>
          <ac:spMkLst>
            <pc:docMk/>
            <pc:sldMk cId="3217676873" sldId="274"/>
            <ac:spMk id="2" creationId="{E3029FE6-1046-4C5D-99C2-9E69E3EABA0A}"/>
          </ac:spMkLst>
        </pc:spChg>
        <pc:spChg chg="mod">
          <ac:chgData name="Dharam Singh Meena" userId="ac1f8aaee792851b" providerId="Windows Live" clId="Web-{4F0566ED-196B-4D4D-B226-9F6EFC1F535D}" dt="2020-04-24T12:17:32.842" v="593" actId="20577"/>
          <ac:spMkLst>
            <pc:docMk/>
            <pc:sldMk cId="3217676873" sldId="274"/>
            <ac:spMk id="3" creationId="{12CC07FF-4221-4FF3-81FC-E59D269E0108}"/>
          </ac:spMkLst>
        </pc:spChg>
        <pc:spChg chg="del mod">
          <ac:chgData name="Dharam Singh Meena" userId="ac1f8aaee792851b" providerId="Windows Live" clId="Web-{4F0566ED-196B-4D4D-B226-9F6EFC1F535D}" dt="2020-04-24T12:17:01.029" v="584"/>
          <ac:spMkLst>
            <pc:docMk/>
            <pc:sldMk cId="3217676873" sldId="274"/>
            <ac:spMk id="4" creationId="{48F51433-B1AE-4107-978D-1D4FF96CD60A}"/>
          </ac:spMkLst>
        </pc:spChg>
        <pc:picChg chg="add mod ord">
          <ac:chgData name="Dharam Singh Meena" userId="ac1f8aaee792851b" providerId="Windows Live" clId="Web-{4F0566ED-196B-4D4D-B226-9F6EFC1F535D}" dt="2020-04-24T12:17:15.717" v="588" actId="14100"/>
          <ac:picMkLst>
            <pc:docMk/>
            <pc:sldMk cId="3217676873" sldId="274"/>
            <ac:picMk id="5" creationId="{1C583AB8-D601-4A27-860C-72A7CD2D1DF5}"/>
          </ac:picMkLst>
        </pc:picChg>
      </pc:sldChg>
      <pc:sldChg chg="modSp new">
        <pc:chgData name="Dharam Singh Meena" userId="ac1f8aaee792851b" providerId="Windows Live" clId="Web-{4F0566ED-196B-4D4D-B226-9F6EFC1F535D}" dt="2020-04-24T12:23:56.795" v="636" actId="20577"/>
        <pc:sldMkLst>
          <pc:docMk/>
          <pc:sldMk cId="2355251861" sldId="275"/>
        </pc:sldMkLst>
        <pc:spChg chg="mod">
          <ac:chgData name="Dharam Singh Meena" userId="ac1f8aaee792851b" providerId="Windows Live" clId="Web-{4F0566ED-196B-4D4D-B226-9F6EFC1F535D}" dt="2020-04-24T12:22:40.608" v="620" actId="1076"/>
          <ac:spMkLst>
            <pc:docMk/>
            <pc:sldMk cId="2355251861" sldId="275"/>
            <ac:spMk id="2" creationId="{EAC6D2C2-6060-440D-A4AF-B271F19FDC16}"/>
          </ac:spMkLst>
        </pc:spChg>
        <pc:spChg chg="mod">
          <ac:chgData name="Dharam Singh Meena" userId="ac1f8aaee792851b" providerId="Windows Live" clId="Web-{4F0566ED-196B-4D4D-B226-9F6EFC1F535D}" dt="2020-04-24T12:23:51.029" v="635" actId="20577"/>
          <ac:spMkLst>
            <pc:docMk/>
            <pc:sldMk cId="2355251861" sldId="275"/>
            <ac:spMk id="3" creationId="{B5FAB965-933F-47DE-858E-109798735FC7}"/>
          </ac:spMkLst>
        </pc:spChg>
        <pc:spChg chg="mod">
          <ac:chgData name="Dharam Singh Meena" userId="ac1f8aaee792851b" providerId="Windows Live" clId="Web-{4F0566ED-196B-4D4D-B226-9F6EFC1F535D}" dt="2020-04-24T12:23:56.795" v="636" actId="20577"/>
          <ac:spMkLst>
            <pc:docMk/>
            <pc:sldMk cId="2355251861" sldId="275"/>
            <ac:spMk id="4" creationId="{1D6268E9-9F5E-4432-A599-6E60966778E5}"/>
          </ac:spMkLst>
        </pc:spChg>
      </pc:sldChg>
      <pc:sldChg chg="delSp modSp new">
        <pc:chgData name="Dharam Singh Meena" userId="ac1f8aaee792851b" providerId="Windows Live" clId="Web-{4F0566ED-196B-4D4D-B226-9F6EFC1F535D}" dt="2020-04-24T12:26:13.499" v="655" actId="14100"/>
        <pc:sldMkLst>
          <pc:docMk/>
          <pc:sldMk cId="1726376839" sldId="276"/>
        </pc:sldMkLst>
        <pc:spChg chg="del mod">
          <ac:chgData name="Dharam Singh Meena" userId="ac1f8aaee792851b" providerId="Windows Live" clId="Web-{4F0566ED-196B-4D4D-B226-9F6EFC1F535D}" dt="2020-04-24T12:25:22.389" v="643"/>
          <ac:spMkLst>
            <pc:docMk/>
            <pc:sldMk cId="1726376839" sldId="276"/>
            <ac:spMk id="2" creationId="{55A69409-86AB-43B9-BE82-BA64C82C5791}"/>
          </ac:spMkLst>
        </pc:spChg>
        <pc:spChg chg="mod">
          <ac:chgData name="Dharam Singh Meena" userId="ac1f8aaee792851b" providerId="Windows Live" clId="Web-{4F0566ED-196B-4D4D-B226-9F6EFC1F535D}" dt="2020-04-24T12:26:13.499" v="655" actId="14100"/>
          <ac:spMkLst>
            <pc:docMk/>
            <pc:sldMk cId="1726376839" sldId="276"/>
            <ac:spMk id="3" creationId="{F5D4E3C0-317E-4257-87A2-E7109744D73E}"/>
          </ac:spMkLst>
        </pc:spChg>
        <pc:spChg chg="mod">
          <ac:chgData name="Dharam Singh Meena" userId="ac1f8aaee792851b" providerId="Windows Live" clId="Web-{4F0566ED-196B-4D4D-B226-9F6EFC1F535D}" dt="2020-04-24T12:26:13.499" v="655" actId="14100"/>
          <ac:spMkLst>
            <pc:docMk/>
            <pc:sldMk cId="1726376839" sldId="276"/>
            <ac:spMk id="4" creationId="{2703128C-3F92-4D0C-94D9-22F4BD46B290}"/>
          </ac:spMkLst>
        </pc:spChg>
      </pc:sldChg>
      <pc:sldChg chg="new">
        <pc:chgData name="Dharam Singh Meena" userId="ac1f8aaee792851b" providerId="Windows Live" clId="Web-{4F0566ED-196B-4D4D-B226-9F6EFC1F535D}" dt="2020-04-24T12:26:48.514" v="656"/>
        <pc:sldMkLst>
          <pc:docMk/>
          <pc:sldMk cId="4195383502" sldId="277"/>
        </pc:sldMkLst>
      </pc:sldChg>
    </pc:docChg>
  </pc:docChgLst>
  <pc:docChgLst>
    <pc:chgData name="Dharam Singh Meena" userId="ac1f8aaee792851b" providerId="Windows Live" clId="Web-{D070600A-FA0D-4A0B-856C-02E84C3FA0FD}"/>
    <pc:docChg chg="modSld">
      <pc:chgData name="Dharam Singh Meena" userId="ac1f8aaee792851b" providerId="Windows Live" clId="Web-{D070600A-FA0D-4A0B-856C-02E84C3FA0FD}" dt="2020-04-22T11:33:50.468" v="17" actId="20577"/>
      <pc:docMkLst>
        <pc:docMk/>
      </pc:docMkLst>
      <pc:sldChg chg="modSp">
        <pc:chgData name="Dharam Singh Meena" userId="ac1f8aaee792851b" providerId="Windows Live" clId="Web-{D070600A-FA0D-4A0B-856C-02E84C3FA0FD}" dt="2020-04-22T11:33:50.468" v="16" actId="20577"/>
        <pc:sldMkLst>
          <pc:docMk/>
          <pc:sldMk cId="109857222" sldId="256"/>
        </pc:sldMkLst>
        <pc:spChg chg="mod">
          <ac:chgData name="Dharam Singh Meena" userId="ac1f8aaee792851b" providerId="Windows Live" clId="Web-{D070600A-FA0D-4A0B-856C-02E84C3FA0FD}" dt="2020-04-22T11:33:50.468" v="16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Dharam Singh Meena" userId="ac1f8aaee792851b" providerId="Windows Live" clId="Web-{4AA19EA6-02A1-404F-A972-0372005B562F}"/>
    <pc:docChg chg="addSld modSld">
      <pc:chgData name="Dharam Singh Meena" userId="ac1f8aaee792851b" providerId="Windows Live" clId="Web-{4AA19EA6-02A1-404F-A972-0372005B562F}" dt="2020-04-27T15:54:31.411" v="375"/>
      <pc:docMkLst>
        <pc:docMk/>
      </pc:docMkLst>
      <pc:sldChg chg="addSp delSp modSp">
        <pc:chgData name="Dharam Singh Meena" userId="ac1f8aaee792851b" providerId="Windows Live" clId="Web-{4AA19EA6-02A1-404F-A972-0372005B562F}" dt="2020-04-27T15:36:16.578" v="173" actId="14100"/>
        <pc:sldMkLst>
          <pc:docMk/>
          <pc:sldMk cId="109857222" sldId="256"/>
        </pc:sldMkLst>
        <pc:spChg chg="mod">
          <ac:chgData name="Dharam Singh Meena" userId="ac1f8aaee792851b" providerId="Windows Live" clId="Web-{4AA19EA6-02A1-404F-A972-0372005B562F}" dt="2020-04-27T15:36:16.578" v="173" actId="1410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Dharam Singh Meena" userId="ac1f8aaee792851b" providerId="Windows Live" clId="Web-{4AA19EA6-02A1-404F-A972-0372005B562F}" dt="2020-04-27T15:35:46.500" v="169"/>
          <ac:spMkLst>
            <pc:docMk/>
            <pc:sldMk cId="109857222" sldId="256"/>
            <ac:spMk id="4" creationId="{42105721-3090-499C-94D1-41F2B93B8CB7}"/>
          </ac:spMkLst>
        </pc:spChg>
      </pc:sldChg>
      <pc:sldChg chg="modSp">
        <pc:chgData name="Dharam Singh Meena" userId="ac1f8aaee792851b" providerId="Windows Live" clId="Web-{4AA19EA6-02A1-404F-A972-0372005B562F}" dt="2020-04-27T15:36:28.453" v="174"/>
        <pc:sldMkLst>
          <pc:docMk/>
          <pc:sldMk cId="795538186" sldId="257"/>
        </pc:sldMkLst>
        <pc:spChg chg="mod">
          <ac:chgData name="Dharam Singh Meena" userId="ac1f8aaee792851b" providerId="Windows Live" clId="Web-{4AA19EA6-02A1-404F-A972-0372005B562F}" dt="2020-04-27T15:36:28.453" v="174"/>
          <ac:spMkLst>
            <pc:docMk/>
            <pc:sldMk cId="795538186" sldId="257"/>
            <ac:spMk id="3" creationId="{9C1C9315-55E3-4F80-9485-8AF4A56C65D0}"/>
          </ac:spMkLst>
        </pc:spChg>
      </pc:sldChg>
      <pc:sldChg chg="modSp">
        <pc:chgData name="Dharam Singh Meena" userId="ac1f8aaee792851b" providerId="Windows Live" clId="Web-{4AA19EA6-02A1-404F-A972-0372005B562F}" dt="2020-04-27T15:37:33.578" v="185" actId="20577"/>
        <pc:sldMkLst>
          <pc:docMk/>
          <pc:sldMk cId="3897332759" sldId="258"/>
        </pc:sldMkLst>
        <pc:spChg chg="mod">
          <ac:chgData name="Dharam Singh Meena" userId="ac1f8aaee792851b" providerId="Windows Live" clId="Web-{4AA19EA6-02A1-404F-A972-0372005B562F}" dt="2020-04-27T15:36:56.797" v="179" actId="20577"/>
          <ac:spMkLst>
            <pc:docMk/>
            <pc:sldMk cId="3897332759" sldId="258"/>
            <ac:spMk id="2" creationId="{95D2778E-93D8-4B14-B719-FAF38D45E82A}"/>
          </ac:spMkLst>
        </pc:spChg>
        <pc:spChg chg="mod">
          <ac:chgData name="Dharam Singh Meena" userId="ac1f8aaee792851b" providerId="Windows Live" clId="Web-{4AA19EA6-02A1-404F-A972-0372005B562F}" dt="2020-04-27T15:37:33.578" v="185" actId="20577"/>
          <ac:spMkLst>
            <pc:docMk/>
            <pc:sldMk cId="3897332759" sldId="258"/>
            <ac:spMk id="4" creationId="{336F6D74-E08E-4949-9D26-619D1042D9EC}"/>
          </ac:spMkLst>
        </pc:spChg>
      </pc:sldChg>
      <pc:sldChg chg="modSp">
        <pc:chgData name="Dharam Singh Meena" userId="ac1f8aaee792851b" providerId="Windows Live" clId="Web-{4AA19EA6-02A1-404F-A972-0372005B562F}" dt="2020-04-27T15:38:10.375" v="209"/>
        <pc:sldMkLst>
          <pc:docMk/>
          <pc:sldMk cId="2064229673" sldId="259"/>
        </pc:sldMkLst>
        <pc:spChg chg="mod">
          <ac:chgData name="Dharam Singh Meena" userId="ac1f8aaee792851b" providerId="Windows Live" clId="Web-{4AA19EA6-02A1-404F-A972-0372005B562F}" dt="2020-04-27T15:38:05.797" v="207" actId="20577"/>
          <ac:spMkLst>
            <pc:docMk/>
            <pc:sldMk cId="2064229673" sldId="259"/>
            <ac:spMk id="2" creationId="{4B6AA6B6-F887-4448-A76B-9F799E6B18F5}"/>
          </ac:spMkLst>
        </pc:spChg>
        <pc:spChg chg="mod">
          <ac:chgData name="Dharam Singh Meena" userId="ac1f8aaee792851b" providerId="Windows Live" clId="Web-{4AA19EA6-02A1-404F-A972-0372005B562F}" dt="2020-04-27T15:38:10.375" v="209"/>
          <ac:spMkLst>
            <pc:docMk/>
            <pc:sldMk cId="2064229673" sldId="259"/>
            <ac:spMk id="3" creationId="{2F68C1F7-4BBD-4F17-9BB8-78A1E91EF9AD}"/>
          </ac:spMkLst>
        </pc:spChg>
      </pc:sldChg>
      <pc:sldChg chg="delSp modSp">
        <pc:chgData name="Dharam Singh Meena" userId="ac1f8aaee792851b" providerId="Windows Live" clId="Web-{4AA19EA6-02A1-404F-A972-0372005B562F}" dt="2020-04-27T15:38:59.829" v="214"/>
        <pc:sldMkLst>
          <pc:docMk/>
          <pc:sldMk cId="2274884439" sldId="260"/>
        </pc:sldMkLst>
        <pc:spChg chg="del mod">
          <ac:chgData name="Dharam Singh Meena" userId="ac1f8aaee792851b" providerId="Windows Live" clId="Web-{4AA19EA6-02A1-404F-A972-0372005B562F}" dt="2020-04-27T15:38:59.829" v="214"/>
          <ac:spMkLst>
            <pc:docMk/>
            <pc:sldMk cId="2274884439" sldId="260"/>
            <ac:spMk id="7" creationId="{7EE6EBFA-398F-40FD-98B9-A8E954C1DA4A}"/>
          </ac:spMkLst>
        </pc:spChg>
      </pc:sldChg>
      <pc:sldChg chg="modSp">
        <pc:chgData name="Dharam Singh Meena" userId="ac1f8aaee792851b" providerId="Windows Live" clId="Web-{4AA19EA6-02A1-404F-A972-0372005B562F}" dt="2020-04-27T15:38:22.407" v="210"/>
        <pc:sldMkLst>
          <pc:docMk/>
          <pc:sldMk cId="3310810315" sldId="261"/>
        </pc:sldMkLst>
        <pc:spChg chg="mod">
          <ac:chgData name="Dharam Singh Meena" userId="ac1f8aaee792851b" providerId="Windows Live" clId="Web-{4AA19EA6-02A1-404F-A972-0372005B562F}" dt="2020-04-27T15:38:22.407" v="210"/>
          <ac:spMkLst>
            <pc:docMk/>
            <pc:sldMk cId="3310810315" sldId="261"/>
            <ac:spMk id="3" creationId="{2CCB7CAE-2EF4-423E-B709-3A2557FA2C25}"/>
          </ac:spMkLst>
        </pc:spChg>
      </pc:sldChg>
      <pc:sldChg chg="modSp">
        <pc:chgData name="Dharam Singh Meena" userId="ac1f8aaee792851b" providerId="Windows Live" clId="Web-{4AA19EA6-02A1-404F-A972-0372005B562F}" dt="2020-04-27T15:38:32.625" v="211"/>
        <pc:sldMkLst>
          <pc:docMk/>
          <pc:sldMk cId="825071136" sldId="262"/>
        </pc:sldMkLst>
        <pc:spChg chg="mod">
          <ac:chgData name="Dharam Singh Meena" userId="ac1f8aaee792851b" providerId="Windows Live" clId="Web-{4AA19EA6-02A1-404F-A972-0372005B562F}" dt="2020-04-27T15:38:32.625" v="211"/>
          <ac:spMkLst>
            <pc:docMk/>
            <pc:sldMk cId="825071136" sldId="262"/>
            <ac:spMk id="3" creationId="{5A970216-6F4D-4E2B-9695-186848C1978A}"/>
          </ac:spMkLst>
        </pc:spChg>
      </pc:sldChg>
      <pc:sldChg chg="modSp">
        <pc:chgData name="Dharam Singh Meena" userId="ac1f8aaee792851b" providerId="Windows Live" clId="Web-{4AA19EA6-02A1-404F-A972-0372005B562F}" dt="2020-04-27T15:38:41.297" v="212"/>
        <pc:sldMkLst>
          <pc:docMk/>
          <pc:sldMk cId="2955247029" sldId="263"/>
        </pc:sldMkLst>
        <pc:spChg chg="mod">
          <ac:chgData name="Dharam Singh Meena" userId="ac1f8aaee792851b" providerId="Windows Live" clId="Web-{4AA19EA6-02A1-404F-A972-0372005B562F}" dt="2020-04-27T15:38:41.297" v="212"/>
          <ac:spMkLst>
            <pc:docMk/>
            <pc:sldMk cId="2955247029" sldId="263"/>
            <ac:spMk id="3" creationId="{75F00E89-8A61-4F25-9F1B-FFC4E5265B2D}"/>
          </ac:spMkLst>
        </pc:spChg>
      </pc:sldChg>
      <pc:sldChg chg="modSp">
        <pc:chgData name="Dharam Singh Meena" userId="ac1f8aaee792851b" providerId="Windows Live" clId="Web-{4AA19EA6-02A1-404F-A972-0372005B562F}" dt="2020-04-27T15:40:55.064" v="243"/>
        <pc:sldMkLst>
          <pc:docMk/>
          <pc:sldMk cId="1853766723" sldId="264"/>
        </pc:sldMkLst>
        <pc:spChg chg="mod">
          <ac:chgData name="Dharam Singh Meena" userId="ac1f8aaee792851b" providerId="Windows Live" clId="Web-{4AA19EA6-02A1-404F-A972-0372005B562F}" dt="2020-04-27T15:40:55.064" v="243"/>
          <ac:spMkLst>
            <pc:docMk/>
            <pc:sldMk cId="1853766723" sldId="264"/>
            <ac:spMk id="3" creationId="{4DFD31F2-365B-45E9-B1D2-6166B2F6A5CE}"/>
          </ac:spMkLst>
        </pc:spChg>
      </pc:sldChg>
      <pc:sldChg chg="modSp">
        <pc:chgData name="Dharam Singh Meena" userId="ac1f8aaee792851b" providerId="Windows Live" clId="Web-{4AA19EA6-02A1-404F-A972-0372005B562F}" dt="2020-04-27T15:41:44.642" v="254" actId="14100"/>
        <pc:sldMkLst>
          <pc:docMk/>
          <pc:sldMk cId="632504143" sldId="265"/>
        </pc:sldMkLst>
        <pc:spChg chg="mod">
          <ac:chgData name="Dharam Singh Meena" userId="ac1f8aaee792851b" providerId="Windows Live" clId="Web-{4AA19EA6-02A1-404F-A972-0372005B562F}" dt="2020-04-27T15:41:44.564" v="253" actId="14100"/>
          <ac:spMkLst>
            <pc:docMk/>
            <pc:sldMk cId="632504143" sldId="265"/>
            <ac:spMk id="2" creationId="{14AB1395-6C78-479E-9D72-999BD69A28A1}"/>
          </ac:spMkLst>
        </pc:spChg>
        <pc:spChg chg="mod">
          <ac:chgData name="Dharam Singh Meena" userId="ac1f8aaee792851b" providerId="Windows Live" clId="Web-{4AA19EA6-02A1-404F-A972-0372005B562F}" dt="2020-04-27T15:41:44.642" v="254" actId="14100"/>
          <ac:spMkLst>
            <pc:docMk/>
            <pc:sldMk cId="632504143" sldId="265"/>
            <ac:spMk id="3" creationId="{C0D4EC35-801F-4245-BA21-1C16708D6A86}"/>
          </ac:spMkLst>
        </pc:spChg>
        <pc:spChg chg="mod">
          <ac:chgData name="Dharam Singh Meena" userId="ac1f8aaee792851b" providerId="Windows Live" clId="Web-{4AA19EA6-02A1-404F-A972-0372005B562F}" dt="2020-04-27T15:41:14.423" v="245"/>
          <ac:spMkLst>
            <pc:docMk/>
            <pc:sldMk cId="632504143" sldId="265"/>
            <ac:spMk id="4" creationId="{1B6BD7B9-CDAF-4513-8B94-EF76776F9CF6}"/>
          </ac:spMkLst>
        </pc:spChg>
      </pc:sldChg>
      <pc:sldChg chg="modSp">
        <pc:chgData name="Dharam Singh Meena" userId="ac1f8aaee792851b" providerId="Windows Live" clId="Web-{4AA19EA6-02A1-404F-A972-0372005B562F}" dt="2020-04-27T15:43:10.220" v="267" actId="20577"/>
        <pc:sldMkLst>
          <pc:docMk/>
          <pc:sldMk cId="976357429" sldId="266"/>
        </pc:sldMkLst>
        <pc:spChg chg="mod">
          <ac:chgData name="Dharam Singh Meena" userId="ac1f8aaee792851b" providerId="Windows Live" clId="Web-{4AA19EA6-02A1-404F-A972-0372005B562F}" dt="2020-04-27T15:42:22.345" v="262" actId="14100"/>
          <ac:spMkLst>
            <pc:docMk/>
            <pc:sldMk cId="976357429" sldId="266"/>
            <ac:spMk id="2" creationId="{9F0FE8E3-2C9F-466B-A66E-8F6738DE3DF6}"/>
          </ac:spMkLst>
        </pc:spChg>
        <pc:spChg chg="mod">
          <ac:chgData name="Dharam Singh Meena" userId="ac1f8aaee792851b" providerId="Windows Live" clId="Web-{4AA19EA6-02A1-404F-A972-0372005B562F}" dt="2020-04-27T15:43:10.220" v="267" actId="20577"/>
          <ac:spMkLst>
            <pc:docMk/>
            <pc:sldMk cId="976357429" sldId="266"/>
            <ac:spMk id="3" creationId="{70845D1B-6C85-4522-A4C0-2391AB4C03BE}"/>
          </ac:spMkLst>
        </pc:spChg>
      </pc:sldChg>
      <pc:sldChg chg="modSp">
        <pc:chgData name="Dharam Singh Meena" userId="ac1f8aaee792851b" providerId="Windows Live" clId="Web-{4AA19EA6-02A1-404F-A972-0372005B562F}" dt="2020-04-27T15:43:42.736" v="271"/>
        <pc:sldMkLst>
          <pc:docMk/>
          <pc:sldMk cId="3997165172" sldId="267"/>
        </pc:sldMkLst>
        <pc:spChg chg="mod">
          <ac:chgData name="Dharam Singh Meena" userId="ac1f8aaee792851b" providerId="Windows Live" clId="Web-{4AA19EA6-02A1-404F-A972-0372005B562F}" dt="2020-04-27T15:43:42.736" v="271"/>
          <ac:spMkLst>
            <pc:docMk/>
            <pc:sldMk cId="3997165172" sldId="267"/>
            <ac:spMk id="3" creationId="{C7E8368A-9A6C-40FC-82E4-81B48F7B319A}"/>
          </ac:spMkLst>
        </pc:spChg>
      </pc:sldChg>
      <pc:sldChg chg="modSp">
        <pc:chgData name="Dharam Singh Meena" userId="ac1f8aaee792851b" providerId="Windows Live" clId="Web-{4AA19EA6-02A1-404F-A972-0372005B562F}" dt="2020-04-27T15:43:18.799" v="270"/>
        <pc:sldMkLst>
          <pc:docMk/>
          <pc:sldMk cId="3138082915" sldId="268"/>
        </pc:sldMkLst>
        <pc:spChg chg="mod">
          <ac:chgData name="Dharam Singh Meena" userId="ac1f8aaee792851b" providerId="Windows Live" clId="Web-{4AA19EA6-02A1-404F-A972-0372005B562F}" dt="2020-04-27T15:43:18.799" v="270"/>
          <ac:spMkLst>
            <pc:docMk/>
            <pc:sldMk cId="3138082915" sldId="268"/>
            <ac:spMk id="3" creationId="{2D25D9BB-BEB1-459A-90A8-F0524314170B}"/>
          </ac:spMkLst>
        </pc:spChg>
      </pc:sldChg>
      <pc:sldChg chg="modSp">
        <pc:chgData name="Dharam Singh Meena" userId="ac1f8aaee792851b" providerId="Windows Live" clId="Web-{4AA19EA6-02A1-404F-A972-0372005B562F}" dt="2020-04-27T15:44:52.127" v="281"/>
        <pc:sldMkLst>
          <pc:docMk/>
          <pc:sldMk cId="2093616121" sldId="269"/>
        </pc:sldMkLst>
        <pc:spChg chg="mod">
          <ac:chgData name="Dharam Singh Meena" userId="ac1f8aaee792851b" providerId="Windows Live" clId="Web-{4AA19EA6-02A1-404F-A972-0372005B562F}" dt="2020-04-27T15:44:52.127" v="281"/>
          <ac:spMkLst>
            <pc:docMk/>
            <pc:sldMk cId="2093616121" sldId="269"/>
            <ac:spMk id="3" creationId="{CD59628E-35A2-40C6-92C6-F9B4F3DF2354}"/>
          </ac:spMkLst>
        </pc:spChg>
      </pc:sldChg>
      <pc:sldChg chg="modSp">
        <pc:chgData name="Dharam Singh Meena" userId="ac1f8aaee792851b" providerId="Windows Live" clId="Web-{4AA19EA6-02A1-404F-A972-0372005B562F}" dt="2020-04-27T15:44:40.315" v="280"/>
        <pc:sldMkLst>
          <pc:docMk/>
          <pc:sldMk cId="1266573877" sldId="270"/>
        </pc:sldMkLst>
        <pc:spChg chg="mod">
          <ac:chgData name="Dharam Singh Meena" userId="ac1f8aaee792851b" providerId="Windows Live" clId="Web-{4AA19EA6-02A1-404F-A972-0372005B562F}" dt="2020-04-27T15:44:09.940" v="277" actId="14100"/>
          <ac:spMkLst>
            <pc:docMk/>
            <pc:sldMk cId="1266573877" sldId="270"/>
            <ac:spMk id="2" creationId="{8C0E8C0C-667F-4170-A93F-F063A0512068}"/>
          </ac:spMkLst>
        </pc:spChg>
        <pc:spChg chg="mod">
          <ac:chgData name="Dharam Singh Meena" userId="ac1f8aaee792851b" providerId="Windows Live" clId="Web-{4AA19EA6-02A1-404F-A972-0372005B562F}" dt="2020-04-27T15:44:27.502" v="279"/>
          <ac:spMkLst>
            <pc:docMk/>
            <pc:sldMk cId="1266573877" sldId="270"/>
            <ac:spMk id="3" creationId="{EA0D4BA9-BF6E-406B-9727-9A5BDBC1A4CD}"/>
          </ac:spMkLst>
        </pc:spChg>
        <pc:spChg chg="mod">
          <ac:chgData name="Dharam Singh Meena" userId="ac1f8aaee792851b" providerId="Windows Live" clId="Web-{4AA19EA6-02A1-404F-A972-0372005B562F}" dt="2020-04-27T15:44:40.315" v="280"/>
          <ac:spMkLst>
            <pc:docMk/>
            <pc:sldMk cId="1266573877" sldId="270"/>
            <ac:spMk id="4" creationId="{38F983AC-3ECF-4DFD-9720-603704959DB3}"/>
          </ac:spMkLst>
        </pc:spChg>
      </pc:sldChg>
      <pc:sldChg chg="modSp">
        <pc:chgData name="Dharam Singh Meena" userId="ac1f8aaee792851b" providerId="Windows Live" clId="Web-{4AA19EA6-02A1-404F-A972-0372005B562F}" dt="2020-04-27T15:45:08.080" v="282"/>
        <pc:sldMkLst>
          <pc:docMk/>
          <pc:sldMk cId="765587626" sldId="271"/>
        </pc:sldMkLst>
        <pc:spChg chg="mod">
          <ac:chgData name="Dharam Singh Meena" userId="ac1f8aaee792851b" providerId="Windows Live" clId="Web-{4AA19EA6-02A1-404F-A972-0372005B562F}" dt="2020-04-27T15:45:08.080" v="282"/>
          <ac:spMkLst>
            <pc:docMk/>
            <pc:sldMk cId="765587626" sldId="271"/>
            <ac:spMk id="3" creationId="{4A462853-E6B0-4D5A-A38B-79354EC02B7C}"/>
          </ac:spMkLst>
        </pc:spChg>
      </pc:sldChg>
      <pc:sldChg chg="modSp">
        <pc:chgData name="Dharam Singh Meena" userId="ac1f8aaee792851b" providerId="Windows Live" clId="Web-{4AA19EA6-02A1-404F-A972-0372005B562F}" dt="2020-04-27T15:45:22.049" v="283"/>
        <pc:sldMkLst>
          <pc:docMk/>
          <pc:sldMk cId="3331723390" sldId="272"/>
        </pc:sldMkLst>
        <pc:spChg chg="mod">
          <ac:chgData name="Dharam Singh Meena" userId="ac1f8aaee792851b" providerId="Windows Live" clId="Web-{4AA19EA6-02A1-404F-A972-0372005B562F}" dt="2020-04-27T15:45:22.049" v="283"/>
          <ac:spMkLst>
            <pc:docMk/>
            <pc:sldMk cId="3331723390" sldId="272"/>
            <ac:spMk id="3" creationId="{D2EF9C9A-01A8-443D-9D7E-BF80054E28E8}"/>
          </ac:spMkLst>
        </pc:spChg>
      </pc:sldChg>
      <pc:sldChg chg="modSp">
        <pc:chgData name="Dharam Singh Meena" userId="ac1f8aaee792851b" providerId="Windows Live" clId="Web-{4AA19EA6-02A1-404F-A972-0372005B562F}" dt="2020-04-27T15:45:38.237" v="284"/>
        <pc:sldMkLst>
          <pc:docMk/>
          <pc:sldMk cId="2188675265" sldId="273"/>
        </pc:sldMkLst>
        <pc:spChg chg="mod">
          <ac:chgData name="Dharam Singh Meena" userId="ac1f8aaee792851b" providerId="Windows Live" clId="Web-{4AA19EA6-02A1-404F-A972-0372005B562F}" dt="2020-04-27T15:45:38.237" v="284"/>
          <ac:spMkLst>
            <pc:docMk/>
            <pc:sldMk cId="2188675265" sldId="273"/>
            <ac:spMk id="3" creationId="{B3979D81-C02A-406F-AE5D-2BDCB2AFBA34}"/>
          </ac:spMkLst>
        </pc:spChg>
      </pc:sldChg>
      <pc:sldChg chg="modSp">
        <pc:chgData name="Dharam Singh Meena" userId="ac1f8aaee792851b" providerId="Windows Live" clId="Web-{4AA19EA6-02A1-404F-A972-0372005B562F}" dt="2020-04-27T15:45:43.252" v="285"/>
        <pc:sldMkLst>
          <pc:docMk/>
          <pc:sldMk cId="3217676873" sldId="274"/>
        </pc:sldMkLst>
        <pc:spChg chg="mod">
          <ac:chgData name="Dharam Singh Meena" userId="ac1f8aaee792851b" providerId="Windows Live" clId="Web-{4AA19EA6-02A1-404F-A972-0372005B562F}" dt="2020-04-27T15:45:43.252" v="285"/>
          <ac:spMkLst>
            <pc:docMk/>
            <pc:sldMk cId="3217676873" sldId="274"/>
            <ac:spMk id="3" creationId="{12CC07FF-4221-4FF3-81FC-E59D269E0108}"/>
          </ac:spMkLst>
        </pc:spChg>
      </pc:sldChg>
      <pc:sldChg chg="modSp">
        <pc:chgData name="Dharam Singh Meena" userId="ac1f8aaee792851b" providerId="Windows Live" clId="Web-{4AA19EA6-02A1-404F-A972-0372005B562F}" dt="2020-04-27T15:46:44.643" v="294"/>
        <pc:sldMkLst>
          <pc:docMk/>
          <pc:sldMk cId="2355251861" sldId="275"/>
        </pc:sldMkLst>
        <pc:spChg chg="mod">
          <ac:chgData name="Dharam Singh Meena" userId="ac1f8aaee792851b" providerId="Windows Live" clId="Web-{4AA19EA6-02A1-404F-A972-0372005B562F}" dt="2020-04-27T15:46:19.440" v="291" actId="14100"/>
          <ac:spMkLst>
            <pc:docMk/>
            <pc:sldMk cId="2355251861" sldId="275"/>
            <ac:spMk id="2" creationId="{EAC6D2C2-6060-440D-A4AF-B271F19FDC16}"/>
          </ac:spMkLst>
        </pc:spChg>
        <pc:spChg chg="mod">
          <ac:chgData name="Dharam Singh Meena" userId="ac1f8aaee792851b" providerId="Windows Live" clId="Web-{4AA19EA6-02A1-404F-A972-0372005B562F}" dt="2020-04-27T15:46:44.643" v="294"/>
          <ac:spMkLst>
            <pc:docMk/>
            <pc:sldMk cId="2355251861" sldId="275"/>
            <ac:spMk id="3" creationId="{B5FAB965-933F-47DE-858E-109798735FC7}"/>
          </ac:spMkLst>
        </pc:spChg>
        <pc:spChg chg="mod">
          <ac:chgData name="Dharam Singh Meena" userId="ac1f8aaee792851b" providerId="Windows Live" clId="Web-{4AA19EA6-02A1-404F-A972-0372005B562F}" dt="2020-04-27T15:46:34.362" v="293"/>
          <ac:spMkLst>
            <pc:docMk/>
            <pc:sldMk cId="2355251861" sldId="275"/>
            <ac:spMk id="4" creationId="{1D6268E9-9F5E-4432-A599-6E60966778E5}"/>
          </ac:spMkLst>
        </pc:spChg>
      </pc:sldChg>
      <pc:sldChg chg="modSp">
        <pc:chgData name="Dharam Singh Meena" userId="ac1f8aaee792851b" providerId="Windows Live" clId="Web-{4AA19EA6-02A1-404F-A972-0372005B562F}" dt="2020-04-27T15:47:14.362" v="296"/>
        <pc:sldMkLst>
          <pc:docMk/>
          <pc:sldMk cId="1726376839" sldId="276"/>
        </pc:sldMkLst>
        <pc:spChg chg="mod">
          <ac:chgData name="Dharam Singh Meena" userId="ac1f8aaee792851b" providerId="Windows Live" clId="Web-{4AA19EA6-02A1-404F-A972-0372005B562F}" dt="2020-04-27T15:47:01.862" v="295"/>
          <ac:spMkLst>
            <pc:docMk/>
            <pc:sldMk cId="1726376839" sldId="276"/>
            <ac:spMk id="3" creationId="{F5D4E3C0-317E-4257-87A2-E7109744D73E}"/>
          </ac:spMkLst>
        </pc:spChg>
        <pc:spChg chg="mod">
          <ac:chgData name="Dharam Singh Meena" userId="ac1f8aaee792851b" providerId="Windows Live" clId="Web-{4AA19EA6-02A1-404F-A972-0372005B562F}" dt="2020-04-27T15:47:14.362" v="296"/>
          <ac:spMkLst>
            <pc:docMk/>
            <pc:sldMk cId="1726376839" sldId="276"/>
            <ac:spMk id="4" creationId="{2703128C-3F92-4D0C-94D9-22F4BD46B290}"/>
          </ac:spMkLst>
        </pc:spChg>
      </pc:sldChg>
      <pc:sldChg chg="modSp">
        <pc:chgData name="Dharam Singh Meena" userId="ac1f8aaee792851b" providerId="Windows Live" clId="Web-{4AA19EA6-02A1-404F-A972-0372005B562F}" dt="2020-04-27T15:47:26.034" v="297"/>
        <pc:sldMkLst>
          <pc:docMk/>
          <pc:sldMk cId="4195383502" sldId="277"/>
        </pc:sldMkLst>
        <pc:spChg chg="mod">
          <ac:chgData name="Dharam Singh Meena" userId="ac1f8aaee792851b" providerId="Windows Live" clId="Web-{4AA19EA6-02A1-404F-A972-0372005B562F}" dt="2020-04-27T15:47:26.034" v="297"/>
          <ac:spMkLst>
            <pc:docMk/>
            <pc:sldMk cId="4195383502" sldId="277"/>
            <ac:spMk id="3" creationId="{BE7F811B-2586-4A69-8EB1-7AA1F9DE89B9}"/>
          </ac:spMkLst>
        </pc:spChg>
      </pc:sldChg>
      <pc:sldChg chg="modSp">
        <pc:chgData name="Dharam Singh Meena" userId="ac1f8aaee792851b" providerId="Windows Live" clId="Web-{4AA19EA6-02A1-404F-A972-0372005B562F}" dt="2020-04-27T15:47:40.862" v="298"/>
        <pc:sldMkLst>
          <pc:docMk/>
          <pc:sldMk cId="962786476" sldId="278"/>
        </pc:sldMkLst>
        <pc:spChg chg="mod">
          <ac:chgData name="Dharam Singh Meena" userId="ac1f8aaee792851b" providerId="Windows Live" clId="Web-{4AA19EA6-02A1-404F-A972-0372005B562F}" dt="2020-04-27T15:47:40.862" v="298"/>
          <ac:spMkLst>
            <pc:docMk/>
            <pc:sldMk cId="962786476" sldId="278"/>
            <ac:spMk id="3" creationId="{DE02FDFF-9866-4CDD-A333-C5A2D7E38820}"/>
          </ac:spMkLst>
        </pc:spChg>
      </pc:sldChg>
      <pc:sldChg chg="modSp">
        <pc:chgData name="Dharam Singh Meena" userId="ac1f8aaee792851b" providerId="Windows Live" clId="Web-{4AA19EA6-02A1-404F-A972-0372005B562F}" dt="2020-04-27T15:49:11.191" v="314"/>
        <pc:sldMkLst>
          <pc:docMk/>
          <pc:sldMk cId="3366864479" sldId="279"/>
        </pc:sldMkLst>
        <pc:spChg chg="mod">
          <ac:chgData name="Dharam Singh Meena" userId="ac1f8aaee792851b" providerId="Windows Live" clId="Web-{4AA19EA6-02A1-404F-A972-0372005B562F}" dt="2020-04-27T15:49:11.191" v="314"/>
          <ac:spMkLst>
            <pc:docMk/>
            <pc:sldMk cId="3366864479" sldId="279"/>
            <ac:spMk id="3" creationId="{60FBFA9F-FADE-49FC-86A0-AB23EA2C61DA}"/>
          </ac:spMkLst>
        </pc:spChg>
      </pc:sldChg>
      <pc:sldChg chg="modSp">
        <pc:chgData name="Dharam Singh Meena" userId="ac1f8aaee792851b" providerId="Windows Live" clId="Web-{4AA19EA6-02A1-404F-A972-0372005B562F}" dt="2020-04-27T15:48:57.691" v="311" actId="20577"/>
        <pc:sldMkLst>
          <pc:docMk/>
          <pc:sldMk cId="320839627" sldId="282"/>
        </pc:sldMkLst>
        <pc:spChg chg="mod">
          <ac:chgData name="Dharam Singh Meena" userId="ac1f8aaee792851b" providerId="Windows Live" clId="Web-{4AA19EA6-02A1-404F-A972-0372005B562F}" dt="2020-04-27T15:48:04.003" v="303" actId="20577"/>
          <ac:spMkLst>
            <pc:docMk/>
            <pc:sldMk cId="320839627" sldId="282"/>
            <ac:spMk id="2" creationId="{196F04B7-5A92-4BCD-A0A2-FD99E7C62527}"/>
          </ac:spMkLst>
        </pc:spChg>
        <pc:spChg chg="mod">
          <ac:chgData name="Dharam Singh Meena" userId="ac1f8aaee792851b" providerId="Windows Live" clId="Web-{4AA19EA6-02A1-404F-A972-0372005B562F}" dt="2020-04-27T15:48:47.425" v="308" actId="20577"/>
          <ac:spMkLst>
            <pc:docMk/>
            <pc:sldMk cId="320839627" sldId="282"/>
            <ac:spMk id="3" creationId="{A73A561E-8FC1-4371-95EF-5E00AB57C6C7}"/>
          </ac:spMkLst>
        </pc:spChg>
        <pc:spChg chg="mod">
          <ac:chgData name="Dharam Singh Meena" userId="ac1f8aaee792851b" providerId="Windows Live" clId="Web-{4AA19EA6-02A1-404F-A972-0372005B562F}" dt="2020-04-27T15:48:12.191" v="306"/>
          <ac:spMkLst>
            <pc:docMk/>
            <pc:sldMk cId="320839627" sldId="282"/>
            <ac:spMk id="4" creationId="{5F54B124-FD51-494D-82C0-BF2C49E638FC}"/>
          </ac:spMkLst>
        </pc:spChg>
        <pc:spChg chg="mod">
          <ac:chgData name="Dharam Singh Meena" userId="ac1f8aaee792851b" providerId="Windows Live" clId="Web-{4AA19EA6-02A1-404F-A972-0372005B562F}" dt="2020-04-27T15:48:57.691" v="311" actId="20577"/>
          <ac:spMkLst>
            <pc:docMk/>
            <pc:sldMk cId="320839627" sldId="282"/>
            <ac:spMk id="5" creationId="{DC43F7A4-BC1B-4760-8BDF-E2B743A7CBFF}"/>
          </ac:spMkLst>
        </pc:spChg>
        <pc:spChg chg="mod">
          <ac:chgData name="Dharam Singh Meena" userId="ac1f8aaee792851b" providerId="Windows Live" clId="Web-{4AA19EA6-02A1-404F-A972-0372005B562F}" dt="2020-04-27T15:48:24.331" v="307"/>
          <ac:spMkLst>
            <pc:docMk/>
            <pc:sldMk cId="320839627" sldId="282"/>
            <ac:spMk id="6" creationId="{E957CA72-C65A-4AC4-879A-29FCFB387EE0}"/>
          </ac:spMkLst>
        </pc:spChg>
      </pc:sldChg>
      <pc:sldChg chg="modSp">
        <pc:chgData name="Dharam Singh Meena" userId="ac1f8aaee792851b" providerId="Windows Live" clId="Web-{4AA19EA6-02A1-404F-A972-0372005B562F}" dt="2020-04-27T15:49:30.207" v="315"/>
        <pc:sldMkLst>
          <pc:docMk/>
          <pc:sldMk cId="659018459" sldId="283"/>
        </pc:sldMkLst>
        <pc:spChg chg="mod">
          <ac:chgData name="Dharam Singh Meena" userId="ac1f8aaee792851b" providerId="Windows Live" clId="Web-{4AA19EA6-02A1-404F-A972-0372005B562F}" dt="2020-04-27T15:49:30.207" v="315"/>
          <ac:spMkLst>
            <pc:docMk/>
            <pc:sldMk cId="659018459" sldId="283"/>
            <ac:spMk id="3" creationId="{013213DF-840D-4D65-A7C8-42BD0808866C}"/>
          </ac:spMkLst>
        </pc:spChg>
      </pc:sldChg>
      <pc:sldChg chg="modSp">
        <pc:chgData name="Dharam Singh Meena" userId="ac1f8aaee792851b" providerId="Windows Live" clId="Web-{4AA19EA6-02A1-404F-A972-0372005B562F}" dt="2020-04-27T15:54:31.411" v="375"/>
        <pc:sldMkLst>
          <pc:docMk/>
          <pc:sldMk cId="3649397494" sldId="284"/>
        </pc:sldMkLst>
        <pc:spChg chg="mod">
          <ac:chgData name="Dharam Singh Meena" userId="ac1f8aaee792851b" providerId="Windows Live" clId="Web-{4AA19EA6-02A1-404F-A972-0372005B562F}" dt="2020-04-27T15:54:31.411" v="375"/>
          <ac:spMkLst>
            <pc:docMk/>
            <pc:sldMk cId="3649397494" sldId="284"/>
            <ac:spMk id="2" creationId="{6AD7712C-3C41-4F13-AF27-B2250BAA011B}"/>
          </ac:spMkLst>
        </pc:spChg>
      </pc:sldChg>
      <pc:sldChg chg="modSp">
        <pc:chgData name="Dharam Singh Meena" userId="ac1f8aaee792851b" providerId="Windows Live" clId="Web-{4AA19EA6-02A1-404F-A972-0372005B562F}" dt="2020-04-27T15:50:33.066" v="323" actId="20577"/>
        <pc:sldMkLst>
          <pc:docMk/>
          <pc:sldMk cId="4163554154" sldId="285"/>
        </pc:sldMkLst>
        <pc:spChg chg="mod">
          <ac:chgData name="Dharam Singh Meena" userId="ac1f8aaee792851b" providerId="Windows Live" clId="Web-{4AA19EA6-02A1-404F-A972-0372005B562F}" dt="2020-04-27T15:50:08.582" v="318" actId="20577"/>
          <ac:spMkLst>
            <pc:docMk/>
            <pc:sldMk cId="4163554154" sldId="285"/>
            <ac:spMk id="2" creationId="{6489E3A7-03A6-4BC7-82E8-69EA1C3E45CB}"/>
          </ac:spMkLst>
        </pc:spChg>
        <pc:spChg chg="mod">
          <ac:chgData name="Dharam Singh Meena" userId="ac1f8aaee792851b" providerId="Windows Live" clId="Web-{4AA19EA6-02A1-404F-A972-0372005B562F}" dt="2020-04-27T15:50:33.066" v="323" actId="20577"/>
          <ac:spMkLst>
            <pc:docMk/>
            <pc:sldMk cId="4163554154" sldId="285"/>
            <ac:spMk id="4" creationId="{32DE7D44-35D2-4AAF-991B-C8D576AC119F}"/>
          </ac:spMkLst>
        </pc:spChg>
      </pc:sldChg>
      <pc:sldChg chg="modSp">
        <pc:chgData name="Dharam Singh Meena" userId="ac1f8aaee792851b" providerId="Windows Live" clId="Web-{4AA19EA6-02A1-404F-A972-0372005B562F}" dt="2020-04-27T15:50:43.285" v="326"/>
        <pc:sldMkLst>
          <pc:docMk/>
          <pc:sldMk cId="860956570" sldId="286"/>
        </pc:sldMkLst>
        <pc:spChg chg="mod">
          <ac:chgData name="Dharam Singh Meena" userId="ac1f8aaee792851b" providerId="Windows Live" clId="Web-{4AA19EA6-02A1-404F-A972-0372005B562F}" dt="2020-04-27T15:50:43.285" v="326"/>
          <ac:spMkLst>
            <pc:docMk/>
            <pc:sldMk cId="860956570" sldId="286"/>
            <ac:spMk id="3" creationId="{0A1BDF0F-B81F-4FD2-96FE-D102AEE69770}"/>
          </ac:spMkLst>
        </pc:spChg>
      </pc:sldChg>
      <pc:sldChg chg="modSp">
        <pc:chgData name="Dharam Singh Meena" userId="ac1f8aaee792851b" providerId="Windows Live" clId="Web-{4AA19EA6-02A1-404F-A972-0372005B562F}" dt="2020-04-27T15:50:55.020" v="327"/>
        <pc:sldMkLst>
          <pc:docMk/>
          <pc:sldMk cId="2586094708" sldId="287"/>
        </pc:sldMkLst>
        <pc:spChg chg="mod">
          <ac:chgData name="Dharam Singh Meena" userId="ac1f8aaee792851b" providerId="Windows Live" clId="Web-{4AA19EA6-02A1-404F-A972-0372005B562F}" dt="2020-04-27T15:50:55.020" v="327"/>
          <ac:spMkLst>
            <pc:docMk/>
            <pc:sldMk cId="2586094708" sldId="287"/>
            <ac:spMk id="3" creationId="{E07FD032-DD7D-4AE0-936B-5569B382954A}"/>
          </ac:spMkLst>
        </pc:spChg>
      </pc:sldChg>
      <pc:sldChg chg="modSp">
        <pc:chgData name="Dharam Singh Meena" userId="ac1f8aaee792851b" providerId="Windows Live" clId="Web-{4AA19EA6-02A1-404F-A972-0372005B562F}" dt="2020-04-27T15:51:20.239" v="336"/>
        <pc:sldMkLst>
          <pc:docMk/>
          <pc:sldMk cId="683254345" sldId="288"/>
        </pc:sldMkLst>
        <pc:spChg chg="mod">
          <ac:chgData name="Dharam Singh Meena" userId="ac1f8aaee792851b" providerId="Windows Live" clId="Web-{4AA19EA6-02A1-404F-A972-0372005B562F}" dt="2020-04-27T15:51:20.160" v="334" actId="20577"/>
          <ac:spMkLst>
            <pc:docMk/>
            <pc:sldMk cId="683254345" sldId="288"/>
            <ac:spMk id="2" creationId="{BA95D30C-7A9D-4423-AA03-B3924CA4D91D}"/>
          </ac:spMkLst>
        </pc:spChg>
        <pc:spChg chg="mod">
          <ac:chgData name="Dharam Singh Meena" userId="ac1f8aaee792851b" providerId="Windows Live" clId="Web-{4AA19EA6-02A1-404F-A972-0372005B562F}" dt="2020-04-27T15:51:20.239" v="336"/>
          <ac:spMkLst>
            <pc:docMk/>
            <pc:sldMk cId="683254345" sldId="288"/>
            <ac:spMk id="3" creationId="{B00EB109-D0FF-4043-9FF9-E93BE13F4945}"/>
          </ac:spMkLst>
        </pc:spChg>
      </pc:sldChg>
      <pc:sldChg chg="modSp">
        <pc:chgData name="Dharam Singh Meena" userId="ac1f8aaee792851b" providerId="Windows Live" clId="Web-{4AA19EA6-02A1-404F-A972-0372005B562F}" dt="2020-04-27T15:52:21.754" v="347"/>
        <pc:sldMkLst>
          <pc:docMk/>
          <pc:sldMk cId="3333946114" sldId="289"/>
        </pc:sldMkLst>
        <pc:spChg chg="mod">
          <ac:chgData name="Dharam Singh Meena" userId="ac1f8aaee792851b" providerId="Windows Live" clId="Web-{4AA19EA6-02A1-404F-A972-0372005B562F}" dt="2020-04-27T15:51:49.286" v="344" actId="20577"/>
          <ac:spMkLst>
            <pc:docMk/>
            <pc:sldMk cId="3333946114" sldId="289"/>
            <ac:spMk id="2" creationId="{BC4A1EB5-C9DE-4972-A6E1-3C62D0F7A675}"/>
          </ac:spMkLst>
        </pc:spChg>
        <pc:spChg chg="mod">
          <ac:chgData name="Dharam Singh Meena" userId="ac1f8aaee792851b" providerId="Windows Live" clId="Web-{4AA19EA6-02A1-404F-A972-0372005B562F}" dt="2020-04-27T15:51:57.348" v="346"/>
          <ac:spMkLst>
            <pc:docMk/>
            <pc:sldMk cId="3333946114" sldId="289"/>
            <ac:spMk id="3" creationId="{0CF6B054-C2BA-4CBC-9B29-50B8ABB2BC6F}"/>
          </ac:spMkLst>
        </pc:spChg>
        <pc:spChg chg="mod">
          <ac:chgData name="Dharam Singh Meena" userId="ac1f8aaee792851b" providerId="Windows Live" clId="Web-{4AA19EA6-02A1-404F-A972-0372005B562F}" dt="2020-04-27T15:52:21.754" v="347"/>
          <ac:spMkLst>
            <pc:docMk/>
            <pc:sldMk cId="3333946114" sldId="289"/>
            <ac:spMk id="4" creationId="{FADD83DC-67AB-4303-9A40-08D5F0F043AB}"/>
          </ac:spMkLst>
        </pc:spChg>
      </pc:sldChg>
      <pc:sldChg chg="modSp new">
        <pc:chgData name="Dharam Singh Meena" userId="ac1f8aaee792851b" providerId="Windows Live" clId="Web-{4AA19EA6-02A1-404F-A972-0372005B562F}" dt="2020-04-27T15:52:26.911" v="354"/>
        <pc:sldMkLst>
          <pc:docMk/>
          <pc:sldMk cId="486791625" sldId="290"/>
        </pc:sldMkLst>
        <pc:spChg chg="mod">
          <ac:chgData name="Dharam Singh Meena" userId="ac1f8aaee792851b" providerId="Windows Live" clId="Web-{4AA19EA6-02A1-404F-A972-0372005B562F}" dt="2020-04-27T15:52:21.848" v="352" actId="20577"/>
          <ac:spMkLst>
            <pc:docMk/>
            <pc:sldMk cId="486791625" sldId="290"/>
            <ac:spMk id="2" creationId="{6EDE6597-36A4-40E9-A51C-CAC6D9061769}"/>
          </ac:spMkLst>
        </pc:spChg>
        <pc:spChg chg="mod">
          <ac:chgData name="Dharam Singh Meena" userId="ac1f8aaee792851b" providerId="Windows Live" clId="Web-{4AA19EA6-02A1-404F-A972-0372005B562F}" dt="2020-04-27T15:52:26.911" v="354"/>
          <ac:spMkLst>
            <pc:docMk/>
            <pc:sldMk cId="486791625" sldId="290"/>
            <ac:spMk id="3" creationId="{ED356EEF-C403-4902-BE67-579A7213A079}"/>
          </ac:spMkLst>
        </pc:spChg>
      </pc:sldChg>
      <pc:sldChg chg="addSp modSp new">
        <pc:chgData name="Dharam Singh Meena" userId="ac1f8aaee792851b" providerId="Windows Live" clId="Web-{4AA19EA6-02A1-404F-A972-0372005B562F}" dt="2020-04-27T15:52:48.864" v="361"/>
        <pc:sldMkLst>
          <pc:docMk/>
          <pc:sldMk cId="3110656075" sldId="291"/>
        </pc:sldMkLst>
        <pc:spChg chg="mod">
          <ac:chgData name="Dharam Singh Meena" userId="ac1f8aaee792851b" providerId="Windows Live" clId="Web-{4AA19EA6-02A1-404F-A972-0372005B562F}" dt="2020-04-27T15:52:48.802" v="359" actId="20577"/>
          <ac:spMkLst>
            <pc:docMk/>
            <pc:sldMk cId="3110656075" sldId="291"/>
            <ac:spMk id="2" creationId="{6A6608D2-85CE-4630-88F6-44281367D17D}"/>
          </ac:spMkLst>
        </pc:spChg>
        <pc:spChg chg="mod">
          <ac:chgData name="Dharam Singh Meena" userId="ac1f8aaee792851b" providerId="Windows Live" clId="Web-{4AA19EA6-02A1-404F-A972-0372005B562F}" dt="2020-04-27T15:52:48.864" v="361"/>
          <ac:spMkLst>
            <pc:docMk/>
            <pc:sldMk cId="3110656075" sldId="291"/>
            <ac:spMk id="3" creationId="{59BE0729-E175-45C1-95B1-73267DDBFEFB}"/>
          </ac:spMkLst>
        </pc:spChg>
        <pc:picChg chg="add mod">
          <ac:chgData name="Dharam Singh Meena" userId="ac1f8aaee792851b" providerId="Windows Live" clId="Web-{4AA19EA6-02A1-404F-A972-0372005B562F}" dt="2020-04-27T13:57:05.382" v="127" actId="14100"/>
          <ac:picMkLst>
            <pc:docMk/>
            <pc:sldMk cId="3110656075" sldId="291"/>
            <ac:picMk id="4" creationId="{9A2C72FE-526D-49E6-A957-803E395BC174}"/>
          </ac:picMkLst>
        </pc:picChg>
      </pc:sldChg>
      <pc:sldChg chg="addSp delSp modSp new">
        <pc:chgData name="Dharam Singh Meena" userId="ac1f8aaee792851b" providerId="Windows Live" clId="Web-{4AA19EA6-02A1-404F-A972-0372005B562F}" dt="2020-04-27T15:53:06.598" v="362"/>
        <pc:sldMkLst>
          <pc:docMk/>
          <pc:sldMk cId="2043938038" sldId="292"/>
        </pc:sldMkLst>
        <pc:spChg chg="del mod">
          <ac:chgData name="Dharam Singh Meena" userId="ac1f8aaee792851b" providerId="Windows Live" clId="Web-{4AA19EA6-02A1-404F-A972-0372005B562F}" dt="2020-04-27T13:51:46.583" v="57"/>
          <ac:spMkLst>
            <pc:docMk/>
            <pc:sldMk cId="2043938038" sldId="292"/>
            <ac:spMk id="2" creationId="{450A408C-0976-4668-882C-01916304175C}"/>
          </ac:spMkLst>
        </pc:spChg>
        <pc:spChg chg="mod">
          <ac:chgData name="Dharam Singh Meena" userId="ac1f8aaee792851b" providerId="Windows Live" clId="Web-{4AA19EA6-02A1-404F-A972-0372005B562F}" dt="2020-04-27T15:53:06.598" v="362"/>
          <ac:spMkLst>
            <pc:docMk/>
            <pc:sldMk cId="2043938038" sldId="292"/>
            <ac:spMk id="3" creationId="{C476039F-4FBA-430E-8E8A-606E00B1F91D}"/>
          </ac:spMkLst>
        </pc:spChg>
        <pc:picChg chg="add mod">
          <ac:chgData name="Dharam Singh Meena" userId="ac1f8aaee792851b" providerId="Windows Live" clId="Web-{4AA19EA6-02A1-404F-A972-0372005B562F}" dt="2020-04-27T13:54:36.319" v="114" actId="1076"/>
          <ac:picMkLst>
            <pc:docMk/>
            <pc:sldMk cId="2043938038" sldId="292"/>
            <ac:picMk id="4" creationId="{54D7D829-1439-4853-93FA-1746E85AC215}"/>
          </ac:picMkLst>
        </pc:picChg>
      </pc:sldChg>
      <pc:sldChg chg="modSp new">
        <pc:chgData name="Dharam Singh Meena" userId="ac1f8aaee792851b" providerId="Windows Live" clId="Web-{4AA19EA6-02A1-404F-A972-0372005B562F}" dt="2020-04-27T15:53:45.146" v="370"/>
        <pc:sldMkLst>
          <pc:docMk/>
          <pc:sldMk cId="2429384181" sldId="293"/>
        </pc:sldMkLst>
        <pc:spChg chg="mod">
          <ac:chgData name="Dharam Singh Meena" userId="ac1f8aaee792851b" providerId="Windows Live" clId="Web-{4AA19EA6-02A1-404F-A972-0372005B562F}" dt="2020-04-27T15:53:30.614" v="368" actId="14100"/>
          <ac:spMkLst>
            <pc:docMk/>
            <pc:sldMk cId="2429384181" sldId="293"/>
            <ac:spMk id="2" creationId="{4C6BB34F-A29E-4179-AE5B-4D85B1B07F32}"/>
          </ac:spMkLst>
        </pc:spChg>
        <pc:spChg chg="mod">
          <ac:chgData name="Dharam Singh Meena" userId="ac1f8aaee792851b" providerId="Windows Live" clId="Web-{4AA19EA6-02A1-404F-A972-0372005B562F}" dt="2020-04-27T15:53:36.927" v="369"/>
          <ac:spMkLst>
            <pc:docMk/>
            <pc:sldMk cId="2429384181" sldId="293"/>
            <ac:spMk id="3" creationId="{8CE4BFE2-CCF9-48A3-9445-DA52C9E608DB}"/>
          </ac:spMkLst>
        </pc:spChg>
        <pc:spChg chg="mod">
          <ac:chgData name="Dharam Singh Meena" userId="ac1f8aaee792851b" providerId="Windows Live" clId="Web-{4AA19EA6-02A1-404F-A972-0372005B562F}" dt="2020-04-27T15:53:45.146" v="370"/>
          <ac:spMkLst>
            <pc:docMk/>
            <pc:sldMk cId="2429384181" sldId="293"/>
            <ac:spMk id="4" creationId="{AD1519F5-E5D6-40D8-842E-C7E2BBD97CA5}"/>
          </ac:spMkLst>
        </pc:spChg>
      </pc:sldChg>
    </pc:docChg>
  </pc:docChgLst>
  <pc:docChgLst>
    <pc:chgData name="Dharam Singh Meena" userId="ac1f8aaee792851b" providerId="Windows Live" clId="Web-{6251600E-39DC-437D-ADBC-F81E5CA33336}"/>
    <pc:docChg chg="addSld modSld">
      <pc:chgData name="Dharam Singh Meena" userId="ac1f8aaee792851b" providerId="Windows Live" clId="Web-{6251600E-39DC-437D-ADBC-F81E5CA33336}" dt="2020-04-22T13:25:14.901" v="6"/>
      <pc:docMkLst>
        <pc:docMk/>
      </pc:docMkLst>
      <pc:sldChg chg="modSp">
        <pc:chgData name="Dharam Singh Meena" userId="ac1f8aaee792851b" providerId="Windows Live" clId="Web-{6251600E-39DC-437D-ADBC-F81E5CA33336}" dt="2020-04-22T13:25:14.854" v="4" actId="20577"/>
        <pc:sldMkLst>
          <pc:docMk/>
          <pc:sldMk cId="109857222" sldId="256"/>
        </pc:sldMkLst>
        <pc:spChg chg="mod">
          <ac:chgData name="Dharam Singh Meena" userId="ac1f8aaee792851b" providerId="Windows Live" clId="Web-{6251600E-39DC-437D-ADBC-F81E5CA33336}" dt="2020-04-22T13:25:14.791" v="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haram Singh Meena" userId="ac1f8aaee792851b" providerId="Windows Live" clId="Web-{6251600E-39DC-437D-ADBC-F81E5CA33336}" dt="2020-04-22T13:25:14.854" v="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Dharam Singh Meena" userId="ac1f8aaee792851b" providerId="Windows Live" clId="Web-{6251600E-39DC-437D-ADBC-F81E5CA33336}" dt="2020-04-22T13:25:14.901" v="6"/>
        <pc:sldMkLst>
          <pc:docMk/>
          <pc:sldMk cId="795538186" sldId="257"/>
        </pc:sldMkLst>
      </pc:sldChg>
    </pc:docChg>
  </pc:docChgLst>
  <pc:docChgLst>
    <pc:chgData name="Dharam Singh Meena" userId="ac1f8aaee792851b" providerId="Windows Live" clId="Web-{5C44A55A-2E76-4D64-B37F-BD962B871F34}"/>
    <pc:docChg chg="modSld">
      <pc:chgData name="Dharam Singh Meena" userId="ac1f8aaee792851b" providerId="Windows Live" clId="Web-{5C44A55A-2E76-4D64-B37F-BD962B871F34}" dt="2020-04-22T11:30:31.562" v="5" actId="20577"/>
      <pc:docMkLst>
        <pc:docMk/>
      </pc:docMkLst>
      <pc:sldChg chg="modSp">
        <pc:chgData name="Dharam Singh Meena" userId="ac1f8aaee792851b" providerId="Windows Live" clId="Web-{5C44A55A-2E76-4D64-B37F-BD962B871F34}" dt="2020-04-22T11:30:31.562" v="4" actId="20577"/>
        <pc:sldMkLst>
          <pc:docMk/>
          <pc:sldMk cId="109857222" sldId="256"/>
        </pc:sldMkLst>
        <pc:spChg chg="mod">
          <ac:chgData name="Dharam Singh Meena" userId="ac1f8aaee792851b" providerId="Windows Live" clId="Web-{5C44A55A-2E76-4D64-B37F-BD962B871F34}" dt="2020-04-22T11:30:31.452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haram Singh Meena" userId="ac1f8aaee792851b" providerId="Windows Live" clId="Web-{5C44A55A-2E76-4D64-B37F-BD962B871F34}" dt="2020-04-22T11:30:31.562" v="4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Dharam Singh Meena" userId="ac1f8aaee792851b" providerId="Windows Live" clId="Web-{539D4D6B-B433-4A37-AA45-AC171DD610E3}"/>
    <pc:docChg chg="addSld modSld sldOrd">
      <pc:chgData name="Dharam Singh Meena" userId="ac1f8aaee792851b" providerId="Windows Live" clId="Web-{539D4D6B-B433-4A37-AA45-AC171DD610E3}" dt="2020-04-27T13:11:09.621" v="801" actId="20577"/>
      <pc:docMkLst>
        <pc:docMk/>
      </pc:docMkLst>
      <pc:sldChg chg="modSp">
        <pc:chgData name="Dharam Singh Meena" userId="ac1f8aaee792851b" providerId="Windows Live" clId="Web-{539D4D6B-B433-4A37-AA45-AC171DD610E3}" dt="2020-04-27T10:55:10.707" v="1" actId="1076"/>
        <pc:sldMkLst>
          <pc:docMk/>
          <pc:sldMk cId="4195383502" sldId="277"/>
        </pc:sldMkLst>
        <pc:spChg chg="mod">
          <ac:chgData name="Dharam Singh Meena" userId="ac1f8aaee792851b" providerId="Windows Live" clId="Web-{539D4D6B-B433-4A37-AA45-AC171DD610E3}" dt="2020-04-27T10:55:10.707" v="1" actId="1076"/>
          <ac:spMkLst>
            <pc:docMk/>
            <pc:sldMk cId="4195383502" sldId="277"/>
            <ac:spMk id="2" creationId="{C6897ED3-80A7-47E2-BEBB-E94CA9FE1399}"/>
          </ac:spMkLst>
        </pc:spChg>
        <pc:spChg chg="mod">
          <ac:chgData name="Dharam Singh Meena" userId="ac1f8aaee792851b" providerId="Windows Live" clId="Web-{539D4D6B-B433-4A37-AA45-AC171DD610E3}" dt="2020-04-27T10:55:04.472" v="0" actId="14100"/>
          <ac:spMkLst>
            <pc:docMk/>
            <pc:sldMk cId="4195383502" sldId="277"/>
            <ac:spMk id="3" creationId="{BE7F811B-2586-4A69-8EB1-7AA1F9DE89B9}"/>
          </ac:spMkLst>
        </pc:spChg>
      </pc:sldChg>
      <pc:sldChg chg="modSp new">
        <pc:chgData name="Dharam Singh Meena" userId="ac1f8aaee792851b" providerId="Windows Live" clId="Web-{539D4D6B-B433-4A37-AA45-AC171DD610E3}" dt="2020-04-27T11:03:34.739" v="85" actId="20577"/>
        <pc:sldMkLst>
          <pc:docMk/>
          <pc:sldMk cId="962786476" sldId="278"/>
        </pc:sldMkLst>
        <pc:spChg chg="mod">
          <ac:chgData name="Dharam Singh Meena" userId="ac1f8aaee792851b" providerId="Windows Live" clId="Web-{539D4D6B-B433-4A37-AA45-AC171DD610E3}" dt="2020-04-27T11:01:42.458" v="58" actId="20577"/>
          <ac:spMkLst>
            <pc:docMk/>
            <pc:sldMk cId="962786476" sldId="278"/>
            <ac:spMk id="2" creationId="{56C4F7E0-0B34-4000-8CF6-06E981E1ABF8}"/>
          </ac:spMkLst>
        </pc:spChg>
        <pc:spChg chg="mod">
          <ac:chgData name="Dharam Singh Meena" userId="ac1f8aaee792851b" providerId="Windows Live" clId="Web-{539D4D6B-B433-4A37-AA45-AC171DD610E3}" dt="2020-04-27T11:03:34.739" v="85" actId="20577"/>
          <ac:spMkLst>
            <pc:docMk/>
            <pc:sldMk cId="962786476" sldId="278"/>
            <ac:spMk id="3" creationId="{DE02FDFF-9866-4CDD-A333-C5A2D7E38820}"/>
          </ac:spMkLst>
        </pc:spChg>
      </pc:sldChg>
      <pc:sldChg chg="modSp new ord">
        <pc:chgData name="Dharam Singh Meena" userId="ac1f8aaee792851b" providerId="Windows Live" clId="Web-{539D4D6B-B433-4A37-AA45-AC171DD610E3}" dt="2020-04-27T11:55:40.623" v="417" actId="20577"/>
        <pc:sldMkLst>
          <pc:docMk/>
          <pc:sldMk cId="3366864479" sldId="279"/>
        </pc:sldMkLst>
        <pc:spChg chg="mod">
          <ac:chgData name="Dharam Singh Meena" userId="ac1f8aaee792851b" providerId="Windows Live" clId="Web-{539D4D6B-B433-4A37-AA45-AC171DD610E3}" dt="2020-04-27T11:55:23.045" v="412" actId="20577"/>
          <ac:spMkLst>
            <pc:docMk/>
            <pc:sldMk cId="3366864479" sldId="279"/>
            <ac:spMk id="2" creationId="{E9D690ED-A074-4076-91DB-075D03F2C2EB}"/>
          </ac:spMkLst>
        </pc:spChg>
        <pc:spChg chg="mod">
          <ac:chgData name="Dharam Singh Meena" userId="ac1f8aaee792851b" providerId="Windows Live" clId="Web-{539D4D6B-B433-4A37-AA45-AC171DD610E3}" dt="2020-04-27T11:55:40.623" v="417" actId="20577"/>
          <ac:spMkLst>
            <pc:docMk/>
            <pc:sldMk cId="3366864479" sldId="279"/>
            <ac:spMk id="3" creationId="{60FBFA9F-FADE-49FC-86A0-AB23EA2C61DA}"/>
          </ac:spMkLst>
        </pc:spChg>
      </pc:sldChg>
      <pc:sldChg chg="addSp delSp modSp new">
        <pc:chgData name="Dharam Singh Meena" userId="ac1f8aaee792851b" providerId="Windows Live" clId="Web-{539D4D6B-B433-4A37-AA45-AC171DD610E3}" dt="2020-04-27T11:16:55.320" v="127" actId="1076"/>
        <pc:sldMkLst>
          <pc:docMk/>
          <pc:sldMk cId="2837276596" sldId="280"/>
        </pc:sldMkLst>
        <pc:spChg chg="mod">
          <ac:chgData name="Dharam Singh Meena" userId="ac1f8aaee792851b" providerId="Windows Live" clId="Web-{539D4D6B-B433-4A37-AA45-AC171DD610E3}" dt="2020-04-27T11:11:48.491" v="103" actId="20577"/>
          <ac:spMkLst>
            <pc:docMk/>
            <pc:sldMk cId="2837276596" sldId="280"/>
            <ac:spMk id="2" creationId="{2FC182CC-5D4C-4AC5-B161-D96A8F06771F}"/>
          </ac:spMkLst>
        </pc:spChg>
        <pc:spChg chg="mod">
          <ac:chgData name="Dharam Singh Meena" userId="ac1f8aaee792851b" providerId="Windows Live" clId="Web-{539D4D6B-B433-4A37-AA45-AC171DD610E3}" dt="2020-04-27T11:14:10.228" v="119"/>
          <ac:spMkLst>
            <pc:docMk/>
            <pc:sldMk cId="2837276596" sldId="280"/>
            <ac:spMk id="3" creationId="{C1C423B1-BCE3-4FAF-A438-75B201AD8138}"/>
          </ac:spMkLst>
        </pc:spChg>
        <pc:spChg chg="del mod">
          <ac:chgData name="Dharam Singh Meena" userId="ac1f8aaee792851b" providerId="Windows Live" clId="Web-{539D4D6B-B433-4A37-AA45-AC171DD610E3}" dt="2020-04-27T11:16:27.648" v="123"/>
          <ac:spMkLst>
            <pc:docMk/>
            <pc:sldMk cId="2837276596" sldId="280"/>
            <ac:spMk id="4" creationId="{5D56CBCB-1D89-4996-9D92-41A34821E66E}"/>
          </ac:spMkLst>
        </pc:spChg>
        <pc:picChg chg="add mod ord">
          <ac:chgData name="Dharam Singh Meena" userId="ac1f8aaee792851b" providerId="Windows Live" clId="Web-{539D4D6B-B433-4A37-AA45-AC171DD610E3}" dt="2020-04-27T11:16:55.320" v="127" actId="1076"/>
          <ac:picMkLst>
            <pc:docMk/>
            <pc:sldMk cId="2837276596" sldId="280"/>
            <ac:picMk id="5" creationId="{A512C721-F5EA-45A7-8844-8764AF7AADCF}"/>
          </ac:picMkLst>
        </pc:picChg>
      </pc:sldChg>
      <pc:sldChg chg="modSp new">
        <pc:chgData name="Dharam Singh Meena" userId="ac1f8aaee792851b" providerId="Windows Live" clId="Web-{539D4D6B-B433-4A37-AA45-AC171DD610E3}" dt="2020-04-27T11:22:25.570" v="168"/>
        <pc:sldMkLst>
          <pc:docMk/>
          <pc:sldMk cId="912296310" sldId="281"/>
        </pc:sldMkLst>
        <pc:spChg chg="mod">
          <ac:chgData name="Dharam Singh Meena" userId="ac1f8aaee792851b" providerId="Windows Live" clId="Web-{539D4D6B-B433-4A37-AA45-AC171DD610E3}" dt="2020-04-27T11:20:26.086" v="144" actId="14100"/>
          <ac:spMkLst>
            <pc:docMk/>
            <pc:sldMk cId="912296310" sldId="281"/>
            <ac:spMk id="2" creationId="{C77F84F0-36CB-438A-B796-F089B533B9DE}"/>
          </ac:spMkLst>
        </pc:spChg>
        <pc:spChg chg="mod">
          <ac:chgData name="Dharam Singh Meena" userId="ac1f8aaee792851b" providerId="Windows Live" clId="Web-{539D4D6B-B433-4A37-AA45-AC171DD610E3}" dt="2020-04-27T11:22:11.570" v="167"/>
          <ac:spMkLst>
            <pc:docMk/>
            <pc:sldMk cId="912296310" sldId="281"/>
            <ac:spMk id="3" creationId="{4A48EC8B-A7E5-4655-B74A-521A9BDA2FCC}"/>
          </ac:spMkLst>
        </pc:spChg>
        <pc:spChg chg="mod">
          <ac:chgData name="Dharam Singh Meena" userId="ac1f8aaee792851b" providerId="Windows Live" clId="Web-{539D4D6B-B433-4A37-AA45-AC171DD610E3}" dt="2020-04-27T11:22:25.570" v="168"/>
          <ac:spMkLst>
            <pc:docMk/>
            <pc:sldMk cId="912296310" sldId="281"/>
            <ac:spMk id="4" creationId="{07362D0D-302D-47BD-ABA4-07D5233AE215}"/>
          </ac:spMkLst>
        </pc:spChg>
      </pc:sldChg>
      <pc:sldChg chg="modSp new">
        <pc:chgData name="Dharam Singh Meena" userId="ac1f8aaee792851b" providerId="Windows Live" clId="Web-{539D4D6B-B433-4A37-AA45-AC171DD610E3}" dt="2020-04-27T11:29:11.197" v="328" actId="20577"/>
        <pc:sldMkLst>
          <pc:docMk/>
          <pc:sldMk cId="320839627" sldId="282"/>
        </pc:sldMkLst>
        <pc:spChg chg="mod">
          <ac:chgData name="Dharam Singh Meena" userId="ac1f8aaee792851b" providerId="Windows Live" clId="Web-{539D4D6B-B433-4A37-AA45-AC171DD610E3}" dt="2020-04-27T11:23:30.461" v="179" actId="20577"/>
          <ac:spMkLst>
            <pc:docMk/>
            <pc:sldMk cId="320839627" sldId="282"/>
            <ac:spMk id="2" creationId="{196F04B7-5A92-4BCD-A0A2-FD99E7C62527}"/>
          </ac:spMkLst>
        </pc:spChg>
        <pc:spChg chg="mod">
          <ac:chgData name="Dharam Singh Meena" userId="ac1f8aaee792851b" providerId="Windows Live" clId="Web-{539D4D6B-B433-4A37-AA45-AC171DD610E3}" dt="2020-04-27T11:27:56.384" v="318" actId="1076"/>
          <ac:spMkLst>
            <pc:docMk/>
            <pc:sldMk cId="320839627" sldId="282"/>
            <ac:spMk id="3" creationId="{A73A561E-8FC1-4371-95EF-5E00AB57C6C7}"/>
          </ac:spMkLst>
        </pc:spChg>
        <pc:spChg chg="mod">
          <ac:chgData name="Dharam Singh Meena" userId="ac1f8aaee792851b" providerId="Windows Live" clId="Web-{539D4D6B-B433-4A37-AA45-AC171DD610E3}" dt="2020-04-27T11:29:11.197" v="328" actId="20577"/>
          <ac:spMkLst>
            <pc:docMk/>
            <pc:sldMk cId="320839627" sldId="282"/>
            <ac:spMk id="4" creationId="{5F54B124-FD51-494D-82C0-BF2C49E638FC}"/>
          </ac:spMkLst>
        </pc:spChg>
        <pc:spChg chg="mod">
          <ac:chgData name="Dharam Singh Meena" userId="ac1f8aaee792851b" providerId="Windows Live" clId="Web-{539D4D6B-B433-4A37-AA45-AC171DD610E3}" dt="2020-04-27T11:28:10.196" v="319" actId="1076"/>
          <ac:spMkLst>
            <pc:docMk/>
            <pc:sldMk cId="320839627" sldId="282"/>
            <ac:spMk id="5" creationId="{DC43F7A4-BC1B-4760-8BDF-E2B743A7CBFF}"/>
          </ac:spMkLst>
        </pc:spChg>
        <pc:spChg chg="mod">
          <ac:chgData name="Dharam Singh Meena" userId="ac1f8aaee792851b" providerId="Windows Live" clId="Web-{539D4D6B-B433-4A37-AA45-AC171DD610E3}" dt="2020-04-27T11:28:21.728" v="321" actId="14100"/>
          <ac:spMkLst>
            <pc:docMk/>
            <pc:sldMk cId="320839627" sldId="282"/>
            <ac:spMk id="6" creationId="{E957CA72-C65A-4AC4-879A-29FCFB387EE0}"/>
          </ac:spMkLst>
        </pc:spChg>
      </pc:sldChg>
      <pc:sldChg chg="modSp new">
        <pc:chgData name="Dharam Singh Meena" userId="ac1f8aaee792851b" providerId="Windows Live" clId="Web-{539D4D6B-B433-4A37-AA45-AC171DD610E3}" dt="2020-04-27T12:07:52.828" v="571" actId="20577"/>
        <pc:sldMkLst>
          <pc:docMk/>
          <pc:sldMk cId="659018459" sldId="283"/>
        </pc:sldMkLst>
        <pc:spChg chg="mod">
          <ac:chgData name="Dharam Singh Meena" userId="ac1f8aaee792851b" providerId="Windows Live" clId="Web-{539D4D6B-B433-4A37-AA45-AC171DD610E3}" dt="2020-04-27T11:58:55.576" v="474" actId="14100"/>
          <ac:spMkLst>
            <pc:docMk/>
            <pc:sldMk cId="659018459" sldId="283"/>
            <ac:spMk id="2" creationId="{84D39843-696E-4DC8-A60D-E699A9AF770C}"/>
          </ac:spMkLst>
        </pc:spChg>
        <pc:spChg chg="mod">
          <ac:chgData name="Dharam Singh Meena" userId="ac1f8aaee792851b" providerId="Windows Live" clId="Web-{539D4D6B-B433-4A37-AA45-AC171DD610E3}" dt="2020-04-27T12:07:52.828" v="571" actId="20577"/>
          <ac:spMkLst>
            <pc:docMk/>
            <pc:sldMk cId="659018459" sldId="283"/>
            <ac:spMk id="3" creationId="{013213DF-840D-4D65-A7C8-42BD0808866C}"/>
          </ac:spMkLst>
        </pc:spChg>
      </pc:sldChg>
      <pc:sldChg chg="modSp new ord">
        <pc:chgData name="Dharam Singh Meena" userId="ac1f8aaee792851b" providerId="Windows Live" clId="Web-{539D4D6B-B433-4A37-AA45-AC171DD610E3}" dt="2020-04-27T12:09:59.766" v="589"/>
        <pc:sldMkLst>
          <pc:docMk/>
          <pc:sldMk cId="3649397494" sldId="284"/>
        </pc:sldMkLst>
        <pc:spChg chg="mod">
          <ac:chgData name="Dharam Singh Meena" userId="ac1f8aaee792851b" providerId="Windows Live" clId="Web-{539D4D6B-B433-4A37-AA45-AC171DD610E3}" dt="2020-04-27T12:09:20.813" v="585" actId="20577"/>
          <ac:spMkLst>
            <pc:docMk/>
            <pc:sldMk cId="3649397494" sldId="284"/>
            <ac:spMk id="2" creationId="{6AD7712C-3C41-4F13-AF27-B2250BAA011B}"/>
          </ac:spMkLst>
        </pc:spChg>
        <pc:spChg chg="mod">
          <ac:chgData name="Dharam Singh Meena" userId="ac1f8aaee792851b" providerId="Windows Live" clId="Web-{539D4D6B-B433-4A37-AA45-AC171DD610E3}" dt="2020-04-27T12:06:48.484" v="564" actId="20577"/>
          <ac:spMkLst>
            <pc:docMk/>
            <pc:sldMk cId="3649397494" sldId="284"/>
            <ac:spMk id="3" creationId="{F13031BA-357F-462C-A8EF-22C5355B2945}"/>
          </ac:spMkLst>
        </pc:spChg>
      </pc:sldChg>
      <pc:sldChg chg="addSp delSp modSp new">
        <pc:chgData name="Dharam Singh Meena" userId="ac1f8aaee792851b" providerId="Windows Live" clId="Web-{539D4D6B-B433-4A37-AA45-AC171DD610E3}" dt="2020-04-27T12:11:28.641" v="619"/>
        <pc:sldMkLst>
          <pc:docMk/>
          <pc:sldMk cId="4163554154" sldId="285"/>
        </pc:sldMkLst>
        <pc:spChg chg="mod">
          <ac:chgData name="Dharam Singh Meena" userId="ac1f8aaee792851b" providerId="Windows Live" clId="Web-{539D4D6B-B433-4A37-AA45-AC171DD610E3}" dt="2020-04-27T12:10:24.110" v="601" actId="20577"/>
          <ac:spMkLst>
            <pc:docMk/>
            <pc:sldMk cId="4163554154" sldId="285"/>
            <ac:spMk id="2" creationId="{6489E3A7-03A6-4BC7-82E8-69EA1C3E45CB}"/>
          </ac:spMkLst>
        </pc:spChg>
        <pc:spChg chg="del">
          <ac:chgData name="Dharam Singh Meena" userId="ac1f8aaee792851b" providerId="Windows Live" clId="Web-{539D4D6B-B433-4A37-AA45-AC171DD610E3}" dt="2020-04-27T12:11:28.641" v="619"/>
          <ac:spMkLst>
            <pc:docMk/>
            <pc:sldMk cId="4163554154" sldId="285"/>
            <ac:spMk id="3" creationId="{2ECF836C-C2F1-4FF6-A061-D3C6B19A9708}"/>
          </ac:spMkLst>
        </pc:spChg>
        <pc:spChg chg="mod">
          <ac:chgData name="Dharam Singh Meena" userId="ac1f8aaee792851b" providerId="Windows Live" clId="Web-{539D4D6B-B433-4A37-AA45-AC171DD610E3}" dt="2020-04-27T12:11:28.547" v="617" actId="20577"/>
          <ac:spMkLst>
            <pc:docMk/>
            <pc:sldMk cId="4163554154" sldId="285"/>
            <ac:spMk id="4" creationId="{32DE7D44-35D2-4AAF-991B-C8D576AC119F}"/>
          </ac:spMkLst>
        </pc:spChg>
        <pc:picChg chg="add mod ord">
          <ac:chgData name="Dharam Singh Meena" userId="ac1f8aaee792851b" providerId="Windows Live" clId="Web-{539D4D6B-B433-4A37-AA45-AC171DD610E3}" dt="2020-04-27T12:11:28.641" v="619"/>
          <ac:picMkLst>
            <pc:docMk/>
            <pc:sldMk cId="4163554154" sldId="285"/>
            <ac:picMk id="5" creationId="{30AA226D-D7D3-49AD-AD7A-E9BD807CF78E}"/>
          </ac:picMkLst>
        </pc:picChg>
      </pc:sldChg>
      <pc:sldChg chg="addSp delSp modSp new">
        <pc:chgData name="Dharam Singh Meena" userId="ac1f8aaee792851b" providerId="Windows Live" clId="Web-{539D4D6B-B433-4A37-AA45-AC171DD610E3}" dt="2020-04-27T13:01:56.507" v="707" actId="20577"/>
        <pc:sldMkLst>
          <pc:docMk/>
          <pc:sldMk cId="860956570" sldId="286"/>
        </pc:sldMkLst>
        <pc:spChg chg="mod">
          <ac:chgData name="Dharam Singh Meena" userId="ac1f8aaee792851b" providerId="Windows Live" clId="Web-{539D4D6B-B433-4A37-AA45-AC171DD610E3}" dt="2020-04-27T12:16:30.157" v="691" actId="20577"/>
          <ac:spMkLst>
            <pc:docMk/>
            <pc:sldMk cId="860956570" sldId="286"/>
            <ac:spMk id="2" creationId="{FE3A430F-D9B8-4728-B269-0DDFFEE868FC}"/>
          </ac:spMkLst>
        </pc:spChg>
        <pc:spChg chg="add del mod">
          <ac:chgData name="Dharam Singh Meena" userId="ac1f8aaee792851b" providerId="Windows Live" clId="Web-{539D4D6B-B433-4A37-AA45-AC171DD610E3}" dt="2020-04-27T13:01:56.507" v="707" actId="20577"/>
          <ac:spMkLst>
            <pc:docMk/>
            <pc:sldMk cId="860956570" sldId="286"/>
            <ac:spMk id="3" creationId="{0A1BDF0F-B81F-4FD2-96FE-D102AEE69770}"/>
          </ac:spMkLst>
        </pc:spChg>
        <pc:spChg chg="del mod">
          <ac:chgData name="Dharam Singh Meena" userId="ac1f8aaee792851b" providerId="Windows Live" clId="Web-{539D4D6B-B433-4A37-AA45-AC171DD610E3}" dt="2020-04-27T12:15:34.017" v="680"/>
          <ac:spMkLst>
            <pc:docMk/>
            <pc:sldMk cId="860956570" sldId="286"/>
            <ac:spMk id="4" creationId="{E0C2FBFF-E18E-4DCC-837C-2216BC3E0DF3}"/>
          </ac:spMkLst>
        </pc:spChg>
        <pc:spChg chg="add del mod">
          <ac:chgData name="Dharam Singh Meena" userId="ac1f8aaee792851b" providerId="Windows Live" clId="Web-{539D4D6B-B433-4A37-AA45-AC171DD610E3}" dt="2020-04-27T12:16:07.361" v="685"/>
          <ac:spMkLst>
            <pc:docMk/>
            <pc:sldMk cId="860956570" sldId="286"/>
            <ac:spMk id="10" creationId="{912908CB-6A92-4318-A02B-987D1AC44A6F}"/>
          </ac:spMkLst>
        </pc:spChg>
        <pc:picChg chg="add del mod ord">
          <ac:chgData name="Dharam Singh Meena" userId="ac1f8aaee792851b" providerId="Windows Live" clId="Web-{539D4D6B-B433-4A37-AA45-AC171DD610E3}" dt="2020-04-27T12:13:31.829" v="661"/>
          <ac:picMkLst>
            <pc:docMk/>
            <pc:sldMk cId="860956570" sldId="286"/>
            <ac:picMk id="5" creationId="{4009A20B-2EBC-45FC-BA9E-83EA22E969CC}"/>
          </ac:picMkLst>
        </pc:picChg>
        <pc:picChg chg="add del mod ord">
          <ac:chgData name="Dharam Singh Meena" userId="ac1f8aaee792851b" providerId="Windows Live" clId="Web-{539D4D6B-B433-4A37-AA45-AC171DD610E3}" dt="2020-04-27T12:15:44.095" v="681"/>
          <ac:picMkLst>
            <pc:docMk/>
            <pc:sldMk cId="860956570" sldId="286"/>
            <ac:picMk id="7" creationId="{38816073-08E9-4DB6-85A6-467B520B275F}"/>
          </ac:picMkLst>
        </pc:picChg>
        <pc:picChg chg="add mod ord">
          <ac:chgData name="Dharam Singh Meena" userId="ac1f8aaee792851b" providerId="Windows Live" clId="Web-{539D4D6B-B433-4A37-AA45-AC171DD610E3}" dt="2020-04-27T12:16:09.376" v="686" actId="14100"/>
          <ac:picMkLst>
            <pc:docMk/>
            <pc:sldMk cId="860956570" sldId="286"/>
            <ac:picMk id="11" creationId="{655D9FB8-083C-4B32-85A1-45A796A4FC12}"/>
          </ac:picMkLst>
        </pc:picChg>
      </pc:sldChg>
      <pc:sldChg chg="addSp delSp modSp new">
        <pc:chgData name="Dharam Singh Meena" userId="ac1f8aaee792851b" providerId="Windows Live" clId="Web-{539D4D6B-B433-4A37-AA45-AC171DD610E3}" dt="2020-04-27T13:08:14.510" v="792" actId="20577"/>
        <pc:sldMkLst>
          <pc:docMk/>
          <pc:sldMk cId="2586094708" sldId="287"/>
        </pc:sldMkLst>
        <pc:spChg chg="del mod">
          <ac:chgData name="Dharam Singh Meena" userId="ac1f8aaee792851b" providerId="Windows Live" clId="Web-{539D4D6B-B433-4A37-AA45-AC171DD610E3}" dt="2020-04-27T13:02:19.320" v="712"/>
          <ac:spMkLst>
            <pc:docMk/>
            <pc:sldMk cId="2586094708" sldId="287"/>
            <ac:spMk id="2" creationId="{125BEDC5-E546-46EE-99AD-A5A01058A6BD}"/>
          </ac:spMkLst>
        </pc:spChg>
        <pc:spChg chg="mod">
          <ac:chgData name="Dharam Singh Meena" userId="ac1f8aaee792851b" providerId="Windows Live" clId="Web-{539D4D6B-B433-4A37-AA45-AC171DD610E3}" dt="2020-04-27T13:08:14.510" v="792" actId="20577"/>
          <ac:spMkLst>
            <pc:docMk/>
            <pc:sldMk cId="2586094708" sldId="287"/>
            <ac:spMk id="3" creationId="{E07FD032-DD7D-4AE0-936B-5569B382954A}"/>
          </ac:spMkLst>
        </pc:spChg>
        <pc:spChg chg="del">
          <ac:chgData name="Dharam Singh Meena" userId="ac1f8aaee792851b" providerId="Windows Live" clId="Web-{539D4D6B-B433-4A37-AA45-AC171DD610E3}" dt="2020-04-27T13:04:56.868" v="744"/>
          <ac:spMkLst>
            <pc:docMk/>
            <pc:sldMk cId="2586094708" sldId="287"/>
            <ac:spMk id="4" creationId="{36B30C2C-69E7-4071-AD10-06DEDE530F96}"/>
          </ac:spMkLst>
        </pc:spChg>
        <pc:picChg chg="add mod ord">
          <ac:chgData name="Dharam Singh Meena" userId="ac1f8aaee792851b" providerId="Windows Live" clId="Web-{539D4D6B-B433-4A37-AA45-AC171DD610E3}" dt="2020-04-27T13:05:03.712" v="746" actId="1076"/>
          <ac:picMkLst>
            <pc:docMk/>
            <pc:sldMk cId="2586094708" sldId="287"/>
            <ac:picMk id="5" creationId="{B4BF56D1-B959-4137-8EAB-9A398D2DA1DF}"/>
          </ac:picMkLst>
        </pc:picChg>
        <pc:picChg chg="add mod">
          <ac:chgData name="Dharam Singh Meena" userId="ac1f8aaee792851b" providerId="Windows Live" clId="Web-{539D4D6B-B433-4A37-AA45-AC171DD610E3}" dt="2020-04-27T13:06:29.525" v="767" actId="14100"/>
          <ac:picMkLst>
            <pc:docMk/>
            <pc:sldMk cId="2586094708" sldId="287"/>
            <ac:picMk id="7" creationId="{7E802B6F-D624-4681-9D9C-BC6651C06891}"/>
          </ac:picMkLst>
        </pc:picChg>
      </pc:sldChg>
      <pc:sldChg chg="new">
        <pc:chgData name="Dharam Singh Meena" userId="ac1f8aaee792851b" providerId="Windows Live" clId="Web-{539D4D6B-B433-4A37-AA45-AC171DD610E3}" dt="2020-04-27T13:09:11.151" v="795"/>
        <pc:sldMkLst>
          <pc:docMk/>
          <pc:sldMk cId="683254345" sldId="288"/>
        </pc:sldMkLst>
      </pc:sldChg>
      <pc:sldChg chg="modSp new">
        <pc:chgData name="Dharam Singh Meena" userId="ac1f8aaee792851b" providerId="Windows Live" clId="Web-{539D4D6B-B433-4A37-AA45-AC171DD610E3}" dt="2020-04-27T13:11:09.621" v="800" actId="20577"/>
        <pc:sldMkLst>
          <pc:docMk/>
          <pc:sldMk cId="3333946114" sldId="289"/>
        </pc:sldMkLst>
        <pc:spChg chg="mod">
          <ac:chgData name="Dharam Singh Meena" userId="ac1f8aaee792851b" providerId="Windows Live" clId="Web-{539D4D6B-B433-4A37-AA45-AC171DD610E3}" dt="2020-04-27T13:11:09.589" v="797" actId="20577"/>
          <ac:spMkLst>
            <pc:docMk/>
            <pc:sldMk cId="3333946114" sldId="289"/>
            <ac:spMk id="2" creationId="{BC4A1EB5-C9DE-4972-A6E1-3C62D0F7A675}"/>
          </ac:spMkLst>
        </pc:spChg>
        <pc:spChg chg="mod">
          <ac:chgData name="Dharam Singh Meena" userId="ac1f8aaee792851b" providerId="Windows Live" clId="Web-{539D4D6B-B433-4A37-AA45-AC171DD610E3}" dt="2020-04-27T13:11:09.621" v="800" actId="20577"/>
          <ac:spMkLst>
            <pc:docMk/>
            <pc:sldMk cId="3333946114" sldId="289"/>
            <ac:spMk id="3" creationId="{0CF6B054-C2BA-4CBC-9B29-50B8ABB2BC6F}"/>
          </ac:spMkLst>
        </pc:spChg>
      </pc:sldChg>
    </pc:docChg>
  </pc:docChgLst>
  <pc:docChgLst>
    <pc:chgData name="Dharam Singh Meena" userId="ac1f8aaee792851b" providerId="Windows Live" clId="Web-{FD6B046A-06CB-43E2-BCFE-02A7D7424939}"/>
    <pc:docChg chg="modSld">
      <pc:chgData name="Dharam Singh Meena" userId="ac1f8aaee792851b" providerId="Windows Live" clId="Web-{FD6B046A-06CB-43E2-BCFE-02A7D7424939}" dt="2020-04-27T10:46:37.726" v="70" actId="14100"/>
      <pc:docMkLst>
        <pc:docMk/>
      </pc:docMkLst>
      <pc:sldChg chg="modSp">
        <pc:chgData name="Dharam Singh Meena" userId="ac1f8aaee792851b" providerId="Windows Live" clId="Web-{FD6B046A-06CB-43E2-BCFE-02A7D7424939}" dt="2020-04-27T10:46:37.726" v="70" actId="14100"/>
        <pc:sldMkLst>
          <pc:docMk/>
          <pc:sldMk cId="4195383502" sldId="277"/>
        </pc:sldMkLst>
        <pc:spChg chg="mod">
          <ac:chgData name="Dharam Singh Meena" userId="ac1f8aaee792851b" providerId="Windows Live" clId="Web-{FD6B046A-06CB-43E2-BCFE-02A7D7424939}" dt="2020-04-27T10:42:43.165" v="42" actId="20577"/>
          <ac:spMkLst>
            <pc:docMk/>
            <pc:sldMk cId="4195383502" sldId="277"/>
            <ac:spMk id="2" creationId="{C6897ED3-80A7-47E2-BEBB-E94CA9FE1399}"/>
          </ac:spMkLst>
        </pc:spChg>
        <pc:spChg chg="mod">
          <ac:chgData name="Dharam Singh Meena" userId="ac1f8aaee792851b" providerId="Windows Live" clId="Web-{FD6B046A-06CB-43E2-BCFE-02A7D7424939}" dt="2020-04-27T10:46:37.726" v="70" actId="14100"/>
          <ac:spMkLst>
            <pc:docMk/>
            <pc:sldMk cId="4195383502" sldId="277"/>
            <ac:spMk id="3" creationId="{BE7F811B-2586-4A69-8EB1-7AA1F9DE89B9}"/>
          </ac:spMkLst>
        </pc:spChg>
      </pc:sldChg>
    </pc:docChg>
  </pc:docChgLst>
  <pc:docChgLst>
    <pc:chgData name="Dharam Singh Meena" userId="ac1f8aaee792851b" providerId="Windows Live" clId="Web-{3B53B247-5F54-4368-841D-CA21B955357E}"/>
    <pc:docChg chg="sldOrd">
      <pc:chgData name="Dharam Singh Meena" userId="ac1f8aaee792851b" providerId="Windows Live" clId="Web-{3B53B247-5F54-4368-841D-CA21B955357E}" dt="2020-04-24T09:15:38.094" v="0"/>
      <pc:docMkLst>
        <pc:docMk/>
      </pc:docMkLst>
      <pc:sldChg chg="ord">
        <pc:chgData name="Dharam Singh Meena" userId="ac1f8aaee792851b" providerId="Windows Live" clId="Web-{3B53B247-5F54-4368-841D-CA21B955357E}" dt="2020-04-24T09:15:38.094" v="0"/>
        <pc:sldMkLst>
          <pc:docMk/>
          <pc:sldMk cId="632504143" sldId="265"/>
        </pc:sldMkLst>
      </pc:sldChg>
    </pc:docChg>
  </pc:docChgLst>
  <pc:docChgLst>
    <pc:chgData name="Dharam Singh Meena" userId="ac1f8aaee792851b" providerId="Windows Live" clId="Web-{6F1A7518-48DE-4C76-88A5-293345AB0FAE}"/>
    <pc:docChg chg="modSld">
      <pc:chgData name="Dharam Singh Meena" userId="ac1f8aaee792851b" providerId="Windows Live" clId="Web-{6F1A7518-48DE-4C76-88A5-293345AB0FAE}" dt="2020-04-22T14:02:36.775" v="32" actId="20577"/>
      <pc:docMkLst>
        <pc:docMk/>
      </pc:docMkLst>
      <pc:sldChg chg="modSp">
        <pc:chgData name="Dharam Singh Meena" userId="ac1f8aaee792851b" providerId="Windows Live" clId="Web-{6F1A7518-48DE-4C76-88A5-293345AB0FAE}" dt="2020-04-22T14:02:36.775" v="31" actId="20577"/>
        <pc:sldMkLst>
          <pc:docMk/>
          <pc:sldMk cId="795538186" sldId="257"/>
        </pc:sldMkLst>
        <pc:spChg chg="mod">
          <ac:chgData name="Dharam Singh Meena" userId="ac1f8aaee792851b" providerId="Windows Live" clId="Web-{6F1A7518-48DE-4C76-88A5-293345AB0FAE}" dt="2020-04-22T13:59:10.586" v="24" actId="20577"/>
          <ac:spMkLst>
            <pc:docMk/>
            <pc:sldMk cId="795538186" sldId="257"/>
            <ac:spMk id="2" creationId="{9891948C-68A8-4B2A-8A49-1240BE8AA089}"/>
          </ac:spMkLst>
        </pc:spChg>
        <pc:spChg chg="mod">
          <ac:chgData name="Dharam Singh Meena" userId="ac1f8aaee792851b" providerId="Windows Live" clId="Web-{6F1A7518-48DE-4C76-88A5-293345AB0FAE}" dt="2020-04-22T14:02:36.775" v="31" actId="20577"/>
          <ac:spMkLst>
            <pc:docMk/>
            <pc:sldMk cId="795538186" sldId="257"/>
            <ac:spMk id="3" creationId="{9C1C9315-55E3-4F80-9485-8AF4A56C65D0}"/>
          </ac:spMkLst>
        </pc:spChg>
      </pc:sldChg>
    </pc:docChg>
  </pc:docChgLst>
  <pc:docChgLst>
    <pc:chgData name="Dharam Singh Meena" userId="ac1f8aaee792851b" providerId="Windows Live" clId="Web-{B82E0036-3EB3-43A1-892D-F617C4E32609}"/>
    <pc:docChg chg="addSld">
      <pc:chgData name="Dharam Singh Meena" userId="ac1f8aaee792851b" providerId="Windows Live" clId="Web-{B82E0036-3EB3-43A1-892D-F617C4E32609}" dt="2020-04-24T08:55:59.815" v="0"/>
      <pc:docMkLst>
        <pc:docMk/>
      </pc:docMkLst>
      <pc:sldChg chg="new">
        <pc:chgData name="Dharam Singh Meena" userId="ac1f8aaee792851b" providerId="Windows Live" clId="Web-{B82E0036-3EB3-43A1-892D-F617C4E32609}" dt="2020-04-24T08:55:59.815" v="0"/>
        <pc:sldMkLst>
          <pc:docMk/>
          <pc:sldMk cId="632504143" sldId="265"/>
        </pc:sldMkLst>
      </pc:sldChg>
    </pc:docChg>
  </pc:docChgLst>
  <pc:docChgLst>
    <pc:chgData name="Dharam Singh Meena" userId="ac1f8aaee792851b" providerId="Windows Live" clId="Web-{BB25BE58-B94B-462D-95FD-675FFAAAB523}"/>
    <pc:docChg chg="addSld modSld">
      <pc:chgData name="Dharam Singh Meena" userId="ac1f8aaee792851b" providerId="Windows Live" clId="Web-{BB25BE58-B94B-462D-95FD-675FFAAAB523}" dt="2020-04-22T17:02:31.923" v="497" actId="14100"/>
      <pc:docMkLst>
        <pc:docMk/>
      </pc:docMkLst>
      <pc:sldChg chg="modSp">
        <pc:chgData name="Dharam Singh Meena" userId="ac1f8aaee792851b" providerId="Windows Live" clId="Web-{BB25BE58-B94B-462D-95FD-675FFAAAB523}" dt="2020-04-22T15:56:34.825" v="61" actId="20577"/>
        <pc:sldMkLst>
          <pc:docMk/>
          <pc:sldMk cId="795538186" sldId="257"/>
        </pc:sldMkLst>
        <pc:spChg chg="mod">
          <ac:chgData name="Dharam Singh Meena" userId="ac1f8aaee792851b" providerId="Windows Live" clId="Web-{BB25BE58-B94B-462D-95FD-675FFAAAB523}" dt="2020-04-22T15:46:05.883" v="1" actId="1076"/>
          <ac:spMkLst>
            <pc:docMk/>
            <pc:sldMk cId="795538186" sldId="257"/>
            <ac:spMk id="2" creationId="{9891948C-68A8-4B2A-8A49-1240BE8AA089}"/>
          </ac:spMkLst>
        </pc:spChg>
        <pc:spChg chg="mod">
          <ac:chgData name="Dharam Singh Meena" userId="ac1f8aaee792851b" providerId="Windows Live" clId="Web-{BB25BE58-B94B-462D-95FD-675FFAAAB523}" dt="2020-04-22T15:56:34.825" v="61" actId="20577"/>
          <ac:spMkLst>
            <pc:docMk/>
            <pc:sldMk cId="795538186" sldId="257"/>
            <ac:spMk id="3" creationId="{9C1C9315-55E3-4F80-9485-8AF4A56C65D0}"/>
          </ac:spMkLst>
        </pc:spChg>
      </pc:sldChg>
      <pc:sldChg chg="addSp delSp modSp new">
        <pc:chgData name="Dharam Singh Meena" userId="ac1f8aaee792851b" providerId="Windows Live" clId="Web-{BB25BE58-B94B-462D-95FD-675FFAAAB523}" dt="2020-04-22T16:33:07.523" v="401" actId="20577"/>
        <pc:sldMkLst>
          <pc:docMk/>
          <pc:sldMk cId="3897332759" sldId="258"/>
        </pc:sldMkLst>
        <pc:spChg chg="mod">
          <ac:chgData name="Dharam Singh Meena" userId="ac1f8aaee792851b" providerId="Windows Live" clId="Web-{BB25BE58-B94B-462D-95FD-675FFAAAB523}" dt="2020-04-22T16:06:27.519" v="87" actId="14100"/>
          <ac:spMkLst>
            <pc:docMk/>
            <pc:sldMk cId="3897332759" sldId="258"/>
            <ac:spMk id="2" creationId="{95D2778E-93D8-4B14-B719-FAF38D45E82A}"/>
          </ac:spMkLst>
        </pc:spChg>
        <pc:spChg chg="del">
          <ac:chgData name="Dharam Singh Meena" userId="ac1f8aaee792851b" providerId="Windows Live" clId="Web-{BB25BE58-B94B-462D-95FD-675FFAAAB523}" dt="2020-04-22T15:55:42.233" v="50"/>
          <ac:spMkLst>
            <pc:docMk/>
            <pc:sldMk cId="3897332759" sldId="258"/>
            <ac:spMk id="3" creationId="{2D6D7542-16B6-4DD3-B649-D3CB1A2DB97A}"/>
          </ac:spMkLst>
        </pc:spChg>
        <pc:spChg chg="mod">
          <ac:chgData name="Dharam Singh Meena" userId="ac1f8aaee792851b" providerId="Windows Live" clId="Web-{BB25BE58-B94B-462D-95FD-675FFAAAB523}" dt="2020-04-22T16:33:07.523" v="401" actId="20577"/>
          <ac:spMkLst>
            <pc:docMk/>
            <pc:sldMk cId="3897332759" sldId="258"/>
            <ac:spMk id="4" creationId="{336F6D74-E08E-4949-9D26-619D1042D9EC}"/>
          </ac:spMkLst>
        </pc:spChg>
        <pc:picChg chg="add mod ord">
          <ac:chgData name="Dharam Singh Meena" userId="ac1f8aaee792851b" providerId="Windows Live" clId="Web-{BB25BE58-B94B-462D-95FD-675FFAAAB523}" dt="2020-04-22T15:55:42.233" v="50"/>
          <ac:picMkLst>
            <pc:docMk/>
            <pc:sldMk cId="3897332759" sldId="258"/>
            <ac:picMk id="5" creationId="{5BB4975B-10AD-4D19-BEC7-5AFBFB0A25A4}"/>
          </ac:picMkLst>
        </pc:picChg>
      </pc:sldChg>
      <pc:sldChg chg="addSp delSp modSp new">
        <pc:chgData name="Dharam Singh Meena" userId="ac1f8aaee792851b" providerId="Windows Live" clId="Web-{BB25BE58-B94B-462D-95FD-675FFAAAB523}" dt="2020-04-22T16:27:43.903" v="364"/>
        <pc:sldMkLst>
          <pc:docMk/>
          <pc:sldMk cId="2064229673" sldId="259"/>
        </pc:sldMkLst>
        <pc:spChg chg="mod">
          <ac:chgData name="Dharam Singh Meena" userId="ac1f8aaee792851b" providerId="Windows Live" clId="Web-{BB25BE58-B94B-462D-95FD-675FFAAAB523}" dt="2020-04-22T16:26:47.764" v="358" actId="20577"/>
          <ac:spMkLst>
            <pc:docMk/>
            <pc:sldMk cId="2064229673" sldId="259"/>
            <ac:spMk id="2" creationId="{4B6AA6B6-F887-4448-A76B-9F799E6B18F5}"/>
          </ac:spMkLst>
        </pc:spChg>
        <pc:spChg chg="mod">
          <ac:chgData name="Dharam Singh Meena" userId="ac1f8aaee792851b" providerId="Windows Live" clId="Web-{BB25BE58-B94B-462D-95FD-675FFAAAB523}" dt="2020-04-22T16:27:11.560" v="362" actId="20577"/>
          <ac:spMkLst>
            <pc:docMk/>
            <pc:sldMk cId="2064229673" sldId="259"/>
            <ac:spMk id="3" creationId="{2F68C1F7-4BBD-4F17-9BB8-78A1E91EF9AD}"/>
          </ac:spMkLst>
        </pc:spChg>
        <pc:spChg chg="del">
          <ac:chgData name="Dharam Singh Meena" userId="ac1f8aaee792851b" providerId="Windows Live" clId="Web-{BB25BE58-B94B-462D-95FD-675FFAAAB523}" dt="2020-04-22T16:27:43.903" v="364"/>
          <ac:spMkLst>
            <pc:docMk/>
            <pc:sldMk cId="2064229673" sldId="259"/>
            <ac:spMk id="4" creationId="{B2350E0F-C5D8-43B3-8EC9-ACA0850B67A5}"/>
          </ac:spMkLst>
        </pc:spChg>
        <pc:picChg chg="add mod ord">
          <ac:chgData name="Dharam Singh Meena" userId="ac1f8aaee792851b" providerId="Windows Live" clId="Web-{BB25BE58-B94B-462D-95FD-675FFAAAB523}" dt="2020-04-22T16:27:43.903" v="364"/>
          <ac:picMkLst>
            <pc:docMk/>
            <pc:sldMk cId="2064229673" sldId="259"/>
            <ac:picMk id="5" creationId="{FE60FBB8-1C08-4ED4-B93D-ACA3A27A2544}"/>
          </ac:picMkLst>
        </pc:picChg>
      </pc:sldChg>
      <pc:sldChg chg="addSp delSp modSp new mod setBg">
        <pc:chgData name="Dharam Singh Meena" userId="ac1f8aaee792851b" providerId="Windows Live" clId="Web-{BB25BE58-B94B-462D-95FD-675FFAAAB523}" dt="2020-04-22T17:02:31.923" v="497" actId="14100"/>
        <pc:sldMkLst>
          <pc:docMk/>
          <pc:sldMk cId="2274884439" sldId="260"/>
        </pc:sldMkLst>
        <pc:spChg chg="del mod">
          <ac:chgData name="Dharam Singh Meena" userId="ac1f8aaee792851b" providerId="Windows Live" clId="Web-{BB25BE58-B94B-462D-95FD-675FFAAAB523}" dt="2020-04-22T16:34:22.678" v="414"/>
          <ac:spMkLst>
            <pc:docMk/>
            <pc:sldMk cId="2274884439" sldId="260"/>
            <ac:spMk id="2" creationId="{0EAD5570-0F6D-4F0E-B5F9-9CC7024E6FE5}"/>
          </ac:spMkLst>
        </pc:spChg>
        <pc:spChg chg="del mod ord">
          <ac:chgData name="Dharam Singh Meena" userId="ac1f8aaee792851b" providerId="Windows Live" clId="Web-{BB25BE58-B94B-462D-95FD-675FFAAAB523}" dt="2020-04-22T16:38:55.533" v="487"/>
          <ac:spMkLst>
            <pc:docMk/>
            <pc:sldMk cId="2274884439" sldId="260"/>
            <ac:spMk id="3" creationId="{4252CC96-3214-42EF-9B62-1A05A1DB26FD}"/>
          </ac:spMkLst>
        </pc:spChg>
        <pc:spChg chg="add mod">
          <ac:chgData name="Dharam Singh Meena" userId="ac1f8aaee792851b" providerId="Windows Live" clId="Web-{BB25BE58-B94B-462D-95FD-675FFAAAB523}" dt="2020-04-22T17:02:31.923" v="497" actId="14100"/>
          <ac:spMkLst>
            <pc:docMk/>
            <pc:sldMk cId="2274884439" sldId="260"/>
            <ac:spMk id="7" creationId="{7EE6EBFA-398F-40FD-98B9-A8E954C1DA4A}"/>
          </ac:spMkLst>
        </pc:spChg>
        <pc:spChg chg="add">
          <ac:chgData name="Dharam Singh Meena" userId="ac1f8aaee792851b" providerId="Windows Live" clId="Web-{BB25BE58-B94B-462D-95FD-675FFAAAB523}" dt="2020-04-22T16:38:34.736" v="484"/>
          <ac:spMkLst>
            <pc:docMk/>
            <pc:sldMk cId="2274884439" sldId="260"/>
            <ac:spMk id="9" creationId="{87CC2527-562A-4F69-B487-4371E5B243E7}"/>
          </ac:spMkLst>
        </pc:spChg>
        <pc:picChg chg="add mod">
          <ac:chgData name="Dharam Singh Meena" userId="ac1f8aaee792851b" providerId="Windows Live" clId="Web-{BB25BE58-B94B-462D-95FD-675FFAAAB523}" dt="2020-04-22T16:38:34.736" v="484"/>
          <ac:picMkLst>
            <pc:docMk/>
            <pc:sldMk cId="2274884439" sldId="260"/>
            <ac:picMk id="4" creationId="{3E62DE59-75C8-4C54-A50A-5A863AE8E236}"/>
          </ac:picMkLst>
        </pc:picChg>
        <pc:cxnChg chg="add">
          <ac:chgData name="Dharam Singh Meena" userId="ac1f8aaee792851b" providerId="Windows Live" clId="Web-{BB25BE58-B94B-462D-95FD-675FFAAAB523}" dt="2020-04-22T16:38:34.736" v="484"/>
          <ac:cxnSpMkLst>
            <pc:docMk/>
            <pc:sldMk cId="2274884439" sldId="260"/>
            <ac:cxnSpMk id="11" creationId="{BCDAEC91-5BCE-4B55-9CC0-43EF94CB734B}"/>
          </ac:cxnSpMkLst>
        </pc:cxnChg>
      </pc:sldChg>
      <pc:sldChg chg="addSp delSp modSp new">
        <pc:chgData name="Dharam Singh Meena" userId="ac1f8aaee792851b" providerId="Windows Live" clId="Web-{BB25BE58-B94B-462D-95FD-675FFAAAB523}" dt="2020-04-22T16:29:24.683" v="375" actId="1076"/>
        <pc:sldMkLst>
          <pc:docMk/>
          <pc:sldMk cId="3310810315" sldId="261"/>
        </pc:sldMkLst>
        <pc:spChg chg="del mod">
          <ac:chgData name="Dharam Singh Meena" userId="ac1f8aaee792851b" providerId="Windows Live" clId="Web-{BB25BE58-B94B-462D-95FD-675FFAAAB523}" dt="2020-04-22T16:28:49.715" v="371"/>
          <ac:spMkLst>
            <pc:docMk/>
            <pc:sldMk cId="3310810315" sldId="261"/>
            <ac:spMk id="2" creationId="{853C12E3-FE56-4FF0-AE97-AA526C69DAC5}"/>
          </ac:spMkLst>
        </pc:spChg>
        <pc:spChg chg="mod">
          <ac:chgData name="Dharam Singh Meena" userId="ac1f8aaee792851b" providerId="Windows Live" clId="Web-{BB25BE58-B94B-462D-95FD-675FFAAAB523}" dt="2020-04-22T16:28:49.762" v="372" actId="14100"/>
          <ac:spMkLst>
            <pc:docMk/>
            <pc:sldMk cId="3310810315" sldId="261"/>
            <ac:spMk id="3" creationId="{2CCB7CAE-2EF4-423E-B709-3A2557FA2C25}"/>
          </ac:spMkLst>
        </pc:spChg>
        <pc:spChg chg="del">
          <ac:chgData name="Dharam Singh Meena" userId="ac1f8aaee792851b" providerId="Windows Live" clId="Web-{BB25BE58-B94B-462D-95FD-675FFAAAB523}" dt="2020-04-22T16:29:15.699" v="373"/>
          <ac:spMkLst>
            <pc:docMk/>
            <pc:sldMk cId="3310810315" sldId="261"/>
            <ac:spMk id="4" creationId="{24175720-13DC-49FD-A8A2-964998D06C92}"/>
          </ac:spMkLst>
        </pc:spChg>
        <pc:picChg chg="add mod ord">
          <ac:chgData name="Dharam Singh Meena" userId="ac1f8aaee792851b" providerId="Windows Live" clId="Web-{BB25BE58-B94B-462D-95FD-675FFAAAB523}" dt="2020-04-22T16:29:24.683" v="375" actId="1076"/>
          <ac:picMkLst>
            <pc:docMk/>
            <pc:sldMk cId="3310810315" sldId="261"/>
            <ac:picMk id="5" creationId="{117D9C45-293B-419E-B44D-A71CB40918D3}"/>
          </ac:picMkLst>
        </pc:picChg>
      </pc:sldChg>
      <pc:sldChg chg="addSp delSp modSp new">
        <pc:chgData name="Dharam Singh Meena" userId="ac1f8aaee792851b" providerId="Windows Live" clId="Web-{BB25BE58-B94B-462D-95FD-675FFAAAB523}" dt="2020-04-22T16:30:41.447" v="384" actId="1076"/>
        <pc:sldMkLst>
          <pc:docMk/>
          <pc:sldMk cId="825071136" sldId="262"/>
        </pc:sldMkLst>
        <pc:spChg chg="del mod">
          <ac:chgData name="Dharam Singh Meena" userId="ac1f8aaee792851b" providerId="Windows Live" clId="Web-{BB25BE58-B94B-462D-95FD-675FFAAAB523}" dt="2020-04-22T16:30:01.776" v="381"/>
          <ac:spMkLst>
            <pc:docMk/>
            <pc:sldMk cId="825071136" sldId="262"/>
            <ac:spMk id="2" creationId="{9A426CD8-F7B1-4B49-85C9-58C7CD922367}"/>
          </ac:spMkLst>
        </pc:spChg>
        <pc:spChg chg="mod">
          <ac:chgData name="Dharam Singh Meena" userId="ac1f8aaee792851b" providerId="Windows Live" clId="Web-{BB25BE58-B94B-462D-95FD-675FFAAAB523}" dt="2020-04-22T16:30:01.792" v="382" actId="14100"/>
          <ac:spMkLst>
            <pc:docMk/>
            <pc:sldMk cId="825071136" sldId="262"/>
            <ac:spMk id="3" creationId="{5A970216-6F4D-4E2B-9695-186848C1978A}"/>
          </ac:spMkLst>
        </pc:spChg>
        <pc:spChg chg="del">
          <ac:chgData name="Dharam Singh Meena" userId="ac1f8aaee792851b" providerId="Windows Live" clId="Web-{BB25BE58-B94B-462D-95FD-675FFAAAB523}" dt="2020-04-22T16:30:30.885" v="383"/>
          <ac:spMkLst>
            <pc:docMk/>
            <pc:sldMk cId="825071136" sldId="262"/>
            <ac:spMk id="4" creationId="{91183DEC-5A1E-4287-AF49-37CAC8D08871}"/>
          </ac:spMkLst>
        </pc:spChg>
        <pc:picChg chg="add mod ord">
          <ac:chgData name="Dharam Singh Meena" userId="ac1f8aaee792851b" providerId="Windows Live" clId="Web-{BB25BE58-B94B-462D-95FD-675FFAAAB523}" dt="2020-04-22T16:30:41.447" v="384" actId="1076"/>
          <ac:picMkLst>
            <pc:docMk/>
            <pc:sldMk cId="825071136" sldId="262"/>
            <ac:picMk id="5" creationId="{DBDE6F81-E140-4246-8CE9-C206035EEF41}"/>
          </ac:picMkLst>
        </pc:picChg>
      </pc:sldChg>
      <pc:sldChg chg="addSp delSp modSp new">
        <pc:chgData name="Dharam Singh Meena" userId="ac1f8aaee792851b" providerId="Windows Live" clId="Web-{BB25BE58-B94B-462D-95FD-675FFAAAB523}" dt="2020-04-22T16:33:44.116" v="410" actId="14100"/>
        <pc:sldMkLst>
          <pc:docMk/>
          <pc:sldMk cId="2955247029" sldId="263"/>
        </pc:sldMkLst>
        <pc:spChg chg="del mod">
          <ac:chgData name="Dharam Singh Meena" userId="ac1f8aaee792851b" providerId="Windows Live" clId="Web-{BB25BE58-B94B-462D-95FD-675FFAAAB523}" dt="2020-04-22T16:31:13.431" v="393"/>
          <ac:spMkLst>
            <pc:docMk/>
            <pc:sldMk cId="2955247029" sldId="263"/>
            <ac:spMk id="2" creationId="{24E95FA2-A686-41F9-B065-CD542E758350}"/>
          </ac:spMkLst>
        </pc:spChg>
        <pc:spChg chg="mod">
          <ac:chgData name="Dharam Singh Meena" userId="ac1f8aaee792851b" providerId="Windows Live" clId="Web-{BB25BE58-B94B-462D-95FD-675FFAAAB523}" dt="2020-04-22T16:33:44.116" v="410" actId="14100"/>
          <ac:spMkLst>
            <pc:docMk/>
            <pc:sldMk cId="2955247029" sldId="263"/>
            <ac:spMk id="3" creationId="{75F00E89-8A61-4F25-9F1B-FFC4E5265B2D}"/>
          </ac:spMkLst>
        </pc:spChg>
        <pc:spChg chg="del">
          <ac:chgData name="Dharam Singh Meena" userId="ac1f8aaee792851b" providerId="Windows Live" clId="Web-{BB25BE58-B94B-462D-95FD-675FFAAAB523}" dt="2020-04-22T16:31:40.368" v="395"/>
          <ac:spMkLst>
            <pc:docMk/>
            <pc:sldMk cId="2955247029" sldId="263"/>
            <ac:spMk id="4" creationId="{4C2D8919-F533-4CC2-B4AA-09BD7F61A4E9}"/>
          </ac:spMkLst>
        </pc:spChg>
        <pc:picChg chg="add mod ord">
          <ac:chgData name="Dharam Singh Meena" userId="ac1f8aaee792851b" providerId="Windows Live" clId="Web-{BB25BE58-B94B-462D-95FD-675FFAAAB523}" dt="2020-04-22T16:31:50.493" v="396" actId="1076"/>
          <ac:picMkLst>
            <pc:docMk/>
            <pc:sldMk cId="2955247029" sldId="263"/>
            <ac:picMk id="5" creationId="{CAB0A7DA-79FC-4B3D-A226-68B95770A302}"/>
          </ac:picMkLst>
        </pc:picChg>
      </pc:sldChg>
      <pc:sldChg chg="delSp modSp new">
        <pc:chgData name="Dharam Singh Meena" userId="ac1f8aaee792851b" providerId="Windows Live" clId="Web-{BB25BE58-B94B-462D-95FD-675FFAAAB523}" dt="2020-04-22T16:40:04.485" v="496" actId="14100"/>
        <pc:sldMkLst>
          <pc:docMk/>
          <pc:sldMk cId="1853766723" sldId="264"/>
        </pc:sldMkLst>
        <pc:spChg chg="del mod">
          <ac:chgData name="Dharam Singh Meena" userId="ac1f8aaee792851b" providerId="Windows Live" clId="Web-{BB25BE58-B94B-462D-95FD-675FFAAAB523}" dt="2020-04-22T16:39:57.688" v="495"/>
          <ac:spMkLst>
            <pc:docMk/>
            <pc:sldMk cId="1853766723" sldId="264"/>
            <ac:spMk id="2" creationId="{1FF3A700-2A63-4BDF-8810-A5D8E2259F52}"/>
          </ac:spMkLst>
        </pc:spChg>
        <pc:spChg chg="mod">
          <ac:chgData name="Dharam Singh Meena" userId="ac1f8aaee792851b" providerId="Windows Live" clId="Web-{BB25BE58-B94B-462D-95FD-675FFAAAB523}" dt="2020-04-22T16:40:04.485" v="496" actId="14100"/>
          <ac:spMkLst>
            <pc:docMk/>
            <pc:sldMk cId="1853766723" sldId="264"/>
            <ac:spMk id="3" creationId="{4DFD31F2-365B-45E9-B1D2-6166B2F6A5CE}"/>
          </ac:spMkLst>
        </pc:spChg>
      </pc:sldChg>
    </pc:docChg>
  </pc:docChgLst>
  <pc:docChgLst>
    <pc:chgData name="Dharam Singh Meena" userId="ac1f8aaee792851b" providerId="Windows Live" clId="Web-{A9DCD843-F006-4D31-9244-2AAC35B1AAFB}"/>
    <pc:docChg chg="modSld">
      <pc:chgData name="Dharam Singh Meena" userId="ac1f8aaee792851b" providerId="Windows Live" clId="Web-{A9DCD843-F006-4D31-9244-2AAC35B1AAFB}" dt="2020-04-27T13:30:10.117" v="44" actId="20577"/>
      <pc:docMkLst>
        <pc:docMk/>
      </pc:docMkLst>
      <pc:sldChg chg="modSp">
        <pc:chgData name="Dharam Singh Meena" userId="ac1f8aaee792851b" providerId="Windows Live" clId="Web-{A9DCD843-F006-4D31-9244-2AAC35B1AAFB}" dt="2020-04-27T13:25:29.193" v="32" actId="20577"/>
        <pc:sldMkLst>
          <pc:docMk/>
          <pc:sldMk cId="683254345" sldId="288"/>
        </pc:sldMkLst>
        <pc:spChg chg="mod">
          <ac:chgData name="Dharam Singh Meena" userId="ac1f8aaee792851b" providerId="Windows Live" clId="Web-{A9DCD843-F006-4D31-9244-2AAC35B1AAFB}" dt="2020-04-27T13:19:31.299" v="19" actId="14100"/>
          <ac:spMkLst>
            <pc:docMk/>
            <pc:sldMk cId="683254345" sldId="288"/>
            <ac:spMk id="2" creationId="{BA95D30C-7A9D-4423-AA03-B3924CA4D91D}"/>
          </ac:spMkLst>
        </pc:spChg>
        <pc:spChg chg="mod">
          <ac:chgData name="Dharam Singh Meena" userId="ac1f8aaee792851b" providerId="Windows Live" clId="Web-{A9DCD843-F006-4D31-9244-2AAC35B1AAFB}" dt="2020-04-27T13:25:29.193" v="32" actId="20577"/>
          <ac:spMkLst>
            <pc:docMk/>
            <pc:sldMk cId="683254345" sldId="288"/>
            <ac:spMk id="3" creationId="{B00EB109-D0FF-4043-9FF9-E93BE13F4945}"/>
          </ac:spMkLst>
        </pc:spChg>
      </pc:sldChg>
      <pc:sldChg chg="modSp">
        <pc:chgData name="Dharam Singh Meena" userId="ac1f8aaee792851b" providerId="Windows Live" clId="Web-{A9DCD843-F006-4D31-9244-2AAC35B1AAFB}" dt="2020-04-27T13:30:10.117" v="43" actId="20577"/>
        <pc:sldMkLst>
          <pc:docMk/>
          <pc:sldMk cId="3333946114" sldId="289"/>
        </pc:sldMkLst>
        <pc:spChg chg="mod">
          <ac:chgData name="Dharam Singh Meena" userId="ac1f8aaee792851b" providerId="Windows Live" clId="Web-{A9DCD843-F006-4D31-9244-2AAC35B1AAFB}" dt="2020-04-27T13:28:30.600" v="40" actId="14100"/>
          <ac:spMkLst>
            <pc:docMk/>
            <pc:sldMk cId="3333946114" sldId="289"/>
            <ac:spMk id="2" creationId="{BC4A1EB5-C9DE-4972-A6E1-3C62D0F7A675}"/>
          </ac:spMkLst>
        </pc:spChg>
        <pc:spChg chg="mod">
          <ac:chgData name="Dharam Singh Meena" userId="ac1f8aaee792851b" providerId="Windows Live" clId="Web-{A9DCD843-F006-4D31-9244-2AAC35B1AAFB}" dt="2020-04-27T13:28:39.350" v="42" actId="14100"/>
          <ac:spMkLst>
            <pc:docMk/>
            <pc:sldMk cId="3333946114" sldId="289"/>
            <ac:spMk id="3" creationId="{0CF6B054-C2BA-4CBC-9B29-50B8ABB2BC6F}"/>
          </ac:spMkLst>
        </pc:spChg>
        <pc:spChg chg="mod">
          <ac:chgData name="Dharam Singh Meena" userId="ac1f8aaee792851b" providerId="Windows Live" clId="Web-{A9DCD843-F006-4D31-9244-2AAC35B1AAFB}" dt="2020-04-27T13:30:10.117" v="43" actId="20577"/>
          <ac:spMkLst>
            <pc:docMk/>
            <pc:sldMk cId="3333946114" sldId="289"/>
            <ac:spMk id="4" creationId="{FADD83DC-67AB-4303-9A40-08D5F0F043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>
                <a:cs typeface="Calibri Light"/>
              </a:rPr>
              <a:t>GRAPH ALGORITHMS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54413"/>
            <a:ext cx="9144000" cy="25320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  <a:cs typeface="Calibri"/>
              </a:rPr>
              <a:t>SUBMITTED BY-DHARAM SINGH MEENA</a:t>
            </a:r>
          </a:p>
          <a:p>
            <a:r>
              <a:rPr lang="en-US">
                <a:solidFill>
                  <a:schemeClr val="accent5">
                    <a:lumMod val="50000"/>
                  </a:schemeClr>
                </a:solidFill>
                <a:cs typeface="Calibri"/>
              </a:rPr>
              <a:t>ROLL NO – 181210020</a:t>
            </a:r>
          </a:p>
          <a:p>
            <a:r>
              <a:rPr lang="en-US">
                <a:solidFill>
                  <a:schemeClr val="accent5">
                    <a:lumMod val="50000"/>
                  </a:schemeClr>
                </a:solidFill>
                <a:cs typeface="Calibri"/>
              </a:rPr>
              <a:t>CLASS – CSE 2nd Year</a:t>
            </a:r>
          </a:p>
          <a:p>
            <a:r>
              <a:rPr lang="en-US">
                <a:solidFill>
                  <a:schemeClr val="accent5">
                    <a:lumMod val="50000"/>
                  </a:schemeClr>
                </a:solidFill>
                <a:cs typeface="Calibri"/>
              </a:rPr>
              <a:t>SUBMITTED TO – Chandresh kumar Maurya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1395-6C78-479E-9D72-999BD69A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850" y="69850"/>
            <a:ext cx="2724150" cy="411163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DFS CODE:</a:t>
            </a:r>
            <a:endParaRPr lang="en-US">
              <a:solidFill>
                <a:schemeClr val="accent6">
                  <a:lumMod val="75000"/>
                </a:schemeClr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EC35-801F-4245-BA21-1C16708D6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1600"/>
            <a:ext cx="5181600" cy="67516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000">
                <a:ea typeface="+mn-lt"/>
                <a:cs typeface="+mn-lt"/>
              </a:rPr>
              <a:t>#include&lt;bits/stdc++.h&gt; </a:t>
            </a:r>
            <a:endParaRPr lang="en-US" sz="1000">
              <a:cs typeface="Calibri"/>
            </a:endParaRPr>
          </a:p>
          <a:p>
            <a:pPr>
              <a:buNone/>
            </a:pPr>
            <a:r>
              <a:rPr lang="en-US" sz="1000">
                <a:ea typeface="+mn-lt"/>
                <a:cs typeface="+mn-lt"/>
              </a:rPr>
              <a:t>using namespace std; </a:t>
            </a:r>
            <a:endParaRPr lang="en-US" sz="1000">
              <a:cs typeface="Calibri"/>
            </a:endParaRPr>
          </a:p>
          <a:p>
            <a:pPr>
              <a:buNone/>
            </a:pPr>
            <a:r>
              <a:rPr lang="en-US" sz="1000">
                <a:ea typeface="+mn-lt"/>
                <a:cs typeface="+mn-lt"/>
              </a:rPr>
              <a:t>int </a:t>
            </a:r>
            <a:r>
              <a:rPr lang="en-US" sz="1000" err="1">
                <a:ea typeface="+mn-lt"/>
                <a:cs typeface="+mn-lt"/>
              </a:rPr>
              <a:t>to_search</a:t>
            </a:r>
            <a:r>
              <a:rPr lang="en-US" sz="1000">
                <a:ea typeface="+mn-lt"/>
                <a:cs typeface="+mn-lt"/>
              </a:rPr>
              <a:t>;</a:t>
            </a:r>
            <a:endParaRPr lang="en-US" sz="1000">
              <a:cs typeface="Calibri"/>
            </a:endParaRPr>
          </a:p>
          <a:p>
            <a:pPr>
              <a:buNone/>
            </a:pPr>
            <a:r>
              <a:rPr lang="en-US" sz="1000">
                <a:ea typeface="+mn-lt"/>
                <a:cs typeface="+mn-lt"/>
              </a:rPr>
              <a:t>bool found = true;</a:t>
            </a:r>
            <a:endParaRPr lang="en-US" sz="1000">
              <a:cs typeface="Calibri"/>
            </a:endParaRPr>
          </a:p>
          <a:p>
            <a:pPr>
              <a:buNone/>
            </a:pPr>
            <a:r>
              <a:rPr lang="en-US" sz="1000">
                <a:ea typeface="+mn-lt"/>
                <a:cs typeface="+mn-lt"/>
              </a:rPr>
              <a:t>// This class represents a directed graph using adjacency list representation </a:t>
            </a:r>
          </a:p>
          <a:p>
            <a:pPr>
              <a:buNone/>
            </a:pPr>
            <a:r>
              <a:rPr lang="en-US" sz="1000">
                <a:ea typeface="+mn-lt"/>
                <a:cs typeface="+mn-lt"/>
              </a:rPr>
              <a:t>class Graph { </a:t>
            </a:r>
            <a:endParaRPr lang="en-US" sz="1000">
              <a:cs typeface="Calibri"/>
            </a:endParaRPr>
          </a:p>
          <a:p>
            <a:pPr>
              <a:buNone/>
            </a:pPr>
            <a:r>
              <a:rPr lang="en-US" sz="1000">
                <a:ea typeface="+mn-lt"/>
                <a:cs typeface="+mn-lt"/>
              </a:rPr>
              <a:t>    int V; // No. of vertices </a:t>
            </a:r>
            <a:endParaRPr lang="en-US" sz="1000">
              <a:cs typeface="Calibri"/>
            </a:endParaRPr>
          </a:p>
          <a:p>
            <a:pPr>
              <a:buNone/>
            </a:pPr>
            <a:r>
              <a:rPr lang="en-US" sz="1000">
                <a:ea typeface="+mn-lt"/>
                <a:cs typeface="+mn-lt"/>
              </a:rPr>
              <a:t>    list&lt;int&gt; *adj; // adjacency lists </a:t>
            </a:r>
            <a:endParaRPr lang="en-US" sz="1000">
              <a:cs typeface="Calibri"/>
            </a:endParaRPr>
          </a:p>
          <a:p>
            <a:pPr>
              <a:buNone/>
            </a:pPr>
            <a:r>
              <a:rPr lang="en-US" sz="1000">
                <a:ea typeface="+mn-lt"/>
                <a:cs typeface="+mn-lt"/>
              </a:rPr>
              <a:t>public: </a:t>
            </a:r>
            <a:endParaRPr lang="en-US" sz="1000">
              <a:cs typeface="Calibri"/>
            </a:endParaRPr>
          </a:p>
          <a:p>
            <a:pPr>
              <a:buNone/>
            </a:pPr>
            <a:r>
              <a:rPr lang="en-US" sz="1000">
                <a:ea typeface="+mn-lt"/>
                <a:cs typeface="+mn-lt"/>
              </a:rPr>
              <a:t>    Graph(int V); // Constructor </a:t>
            </a:r>
            <a:endParaRPr lang="en-US" sz="1000">
              <a:cs typeface="Calibri"/>
            </a:endParaRPr>
          </a:p>
          <a:p>
            <a:pPr>
              <a:buNone/>
            </a:pPr>
            <a:r>
              <a:rPr lang="en-US" sz="1000">
                <a:ea typeface="+mn-lt"/>
                <a:cs typeface="+mn-lt"/>
              </a:rPr>
              <a:t>    void </a:t>
            </a:r>
            <a:r>
              <a:rPr lang="en-US" sz="1000" err="1">
                <a:ea typeface="+mn-lt"/>
                <a:cs typeface="+mn-lt"/>
              </a:rPr>
              <a:t>addEdge</a:t>
            </a:r>
            <a:r>
              <a:rPr lang="en-US" sz="1000">
                <a:ea typeface="+mn-lt"/>
                <a:cs typeface="+mn-lt"/>
              </a:rPr>
              <a:t>(int v, int w); // to add an edge to graph </a:t>
            </a:r>
            <a:endParaRPr lang="en-US" sz="1000">
              <a:cs typeface="Calibri"/>
            </a:endParaRPr>
          </a:p>
          <a:p>
            <a:pPr>
              <a:buNone/>
            </a:pPr>
            <a:r>
              <a:rPr lang="en-US" sz="1000">
                <a:ea typeface="+mn-lt"/>
                <a:cs typeface="+mn-lt"/>
              </a:rPr>
              <a:t>    void DFS(); // prints all vertices in DFS manner </a:t>
            </a:r>
            <a:endParaRPr lang="en-US" sz="1000">
              <a:cs typeface="Calibri"/>
            </a:endParaRPr>
          </a:p>
          <a:p>
            <a:pPr>
              <a:buNone/>
            </a:pPr>
            <a:r>
              <a:rPr lang="en-US" sz="1000">
                <a:ea typeface="+mn-lt"/>
                <a:cs typeface="+mn-lt"/>
              </a:rPr>
              <a:t>    void </a:t>
            </a:r>
            <a:r>
              <a:rPr lang="en-US" sz="1000" err="1">
                <a:ea typeface="+mn-lt"/>
                <a:cs typeface="+mn-lt"/>
              </a:rPr>
              <a:t>DFSUtil</a:t>
            </a:r>
            <a:r>
              <a:rPr lang="en-US" sz="1000">
                <a:ea typeface="+mn-lt"/>
                <a:cs typeface="+mn-lt"/>
              </a:rPr>
              <a:t>(int s, vector&lt;bool&gt; &amp;visited); }; </a:t>
            </a:r>
            <a:endParaRPr lang="en-US" sz="1000">
              <a:cs typeface="Calibri"/>
            </a:endParaRPr>
          </a:p>
          <a:p>
            <a:pPr>
              <a:buNone/>
            </a:pPr>
            <a:r>
              <a:rPr lang="en-US" sz="1000">
                <a:ea typeface="+mn-lt"/>
                <a:cs typeface="+mn-lt"/>
              </a:rPr>
              <a:t>Graph::Graph(int V) { </a:t>
            </a:r>
            <a:endParaRPr lang="en-US" sz="1000">
              <a:cs typeface="Calibri"/>
            </a:endParaRPr>
          </a:p>
          <a:p>
            <a:pPr>
              <a:buNone/>
            </a:pPr>
            <a:r>
              <a:rPr lang="en-US" sz="1000">
                <a:ea typeface="+mn-lt"/>
                <a:cs typeface="+mn-lt"/>
              </a:rPr>
              <a:t>    this-&gt;V = V; </a:t>
            </a:r>
            <a:endParaRPr lang="en-US" sz="1000">
              <a:cs typeface="Calibri"/>
            </a:endParaRPr>
          </a:p>
          <a:p>
            <a:pPr>
              <a:buNone/>
            </a:pPr>
            <a:r>
              <a:rPr lang="en-US" sz="1000">
                <a:ea typeface="+mn-lt"/>
                <a:cs typeface="+mn-lt"/>
              </a:rPr>
              <a:t>    adj = new list&lt;int&gt;[V]; } </a:t>
            </a:r>
            <a:endParaRPr lang="en-US" sz="1000">
              <a:cs typeface="Calibri"/>
            </a:endParaRPr>
          </a:p>
          <a:p>
            <a:pPr>
              <a:buNone/>
            </a:pPr>
            <a:r>
              <a:rPr lang="en-US" sz="1000">
                <a:ea typeface="+mn-lt"/>
                <a:cs typeface="+mn-lt"/>
              </a:rPr>
              <a:t>void Graph::</a:t>
            </a:r>
            <a:r>
              <a:rPr lang="en-US" sz="1000" err="1">
                <a:ea typeface="+mn-lt"/>
                <a:cs typeface="+mn-lt"/>
              </a:rPr>
              <a:t>addEdge</a:t>
            </a:r>
            <a:r>
              <a:rPr lang="en-US" sz="1000">
                <a:ea typeface="+mn-lt"/>
                <a:cs typeface="+mn-lt"/>
              </a:rPr>
              <a:t>(int v, int w) { </a:t>
            </a:r>
            <a:endParaRPr lang="en-US" sz="1000">
              <a:cs typeface="Calibri" panose="020F0502020204030204"/>
            </a:endParaRPr>
          </a:p>
          <a:p>
            <a:pPr>
              <a:buNone/>
            </a:pPr>
            <a:r>
              <a:rPr lang="en-US" sz="1000">
                <a:ea typeface="+mn-lt"/>
                <a:cs typeface="+mn-lt"/>
              </a:rPr>
              <a:t>    adj[v].</a:t>
            </a:r>
            <a:r>
              <a:rPr lang="en-US" sz="1000" err="1">
                <a:ea typeface="+mn-lt"/>
                <a:cs typeface="+mn-lt"/>
              </a:rPr>
              <a:t>push_back</a:t>
            </a:r>
            <a:r>
              <a:rPr lang="en-US" sz="1000">
                <a:ea typeface="+mn-lt"/>
                <a:cs typeface="+mn-lt"/>
              </a:rPr>
              <a:t>(w); } </a:t>
            </a:r>
            <a:endParaRPr lang="en-US" sz="1000">
              <a:cs typeface="Calibri"/>
            </a:endParaRPr>
          </a:p>
          <a:p>
            <a:pPr>
              <a:buNone/>
            </a:pPr>
            <a:r>
              <a:rPr lang="en-US" sz="1000">
                <a:ea typeface="+mn-lt"/>
                <a:cs typeface="+mn-lt"/>
              </a:rPr>
              <a:t>void Graph::</a:t>
            </a:r>
            <a:r>
              <a:rPr lang="en-US" sz="1000" err="1">
                <a:ea typeface="+mn-lt"/>
                <a:cs typeface="+mn-lt"/>
              </a:rPr>
              <a:t>DFSUtil</a:t>
            </a:r>
            <a:r>
              <a:rPr lang="en-US" sz="1000">
                <a:ea typeface="+mn-lt"/>
                <a:cs typeface="+mn-lt"/>
              </a:rPr>
              <a:t>(int s, vector&lt;bool&gt; &amp;visited) { </a:t>
            </a:r>
          </a:p>
          <a:p>
            <a:pPr>
              <a:buFont typeface="Arial"/>
              <a:buChar char="•"/>
            </a:pPr>
            <a:r>
              <a:rPr lang="en-US" sz="1000">
                <a:ea typeface="+mn-lt"/>
                <a:cs typeface="+mn-lt"/>
              </a:rPr>
              <a:t>    stack&lt;int&gt; stack; </a:t>
            </a:r>
          </a:p>
          <a:p>
            <a:pPr>
              <a:buFont typeface="Arial"/>
              <a:buChar char="•"/>
            </a:pPr>
            <a:r>
              <a:rPr lang="en-US" sz="1000">
                <a:cs typeface="Calibri" panose="020F0502020204030204"/>
              </a:rPr>
              <a:t>  </a:t>
            </a:r>
            <a:r>
              <a:rPr lang="en-US" sz="1000">
                <a:ea typeface="+mn-lt"/>
                <a:cs typeface="+mn-lt"/>
              </a:rPr>
              <a:t>    </a:t>
            </a:r>
            <a:r>
              <a:rPr lang="en-US" sz="1000" err="1">
                <a:ea typeface="+mn-lt"/>
                <a:cs typeface="+mn-lt"/>
              </a:rPr>
              <a:t>stack.push</a:t>
            </a:r>
            <a:r>
              <a:rPr lang="en-US" sz="1000">
                <a:ea typeface="+mn-lt"/>
                <a:cs typeface="+mn-lt"/>
              </a:rPr>
              <a:t>(s);          </a:t>
            </a:r>
            <a:r>
              <a:rPr lang="en-US" sz="1000">
                <a:cs typeface="Calibri" panose="020F0502020204030204"/>
              </a:rPr>
              <a:t>// Push the current source node. </a:t>
            </a:r>
            <a:r>
              <a:rPr lang="en-US" sz="1000">
                <a:ea typeface="+mn-lt"/>
                <a:cs typeface="+mn-lt"/>
              </a:rPr>
              <a:t> </a:t>
            </a:r>
          </a:p>
          <a:p>
            <a:pPr>
              <a:buFont typeface="Arial"/>
              <a:buChar char="•"/>
            </a:pPr>
            <a:r>
              <a:rPr lang="en-US" sz="1000">
                <a:ea typeface="+mn-lt"/>
                <a:cs typeface="+mn-lt"/>
              </a:rPr>
              <a:t>    while (!</a:t>
            </a:r>
            <a:r>
              <a:rPr lang="en-US" sz="1000" err="1">
                <a:ea typeface="+mn-lt"/>
                <a:cs typeface="+mn-lt"/>
              </a:rPr>
              <a:t>stack.empty</a:t>
            </a:r>
            <a:r>
              <a:rPr lang="en-US" sz="1000">
                <a:ea typeface="+mn-lt"/>
                <a:cs typeface="+mn-lt"/>
              </a:rPr>
              <a:t>()) { </a:t>
            </a:r>
          </a:p>
          <a:p>
            <a:pPr>
              <a:buFont typeface="Arial"/>
              <a:buChar char="•"/>
            </a:pPr>
            <a:r>
              <a:rPr lang="en-US" sz="1000">
                <a:ea typeface="+mn-lt"/>
                <a:cs typeface="+mn-lt"/>
              </a:rPr>
              <a:t>        </a:t>
            </a:r>
            <a:r>
              <a:rPr lang="en-US" sz="1000" err="1">
                <a:ea typeface="+mn-lt"/>
                <a:cs typeface="+mn-lt"/>
              </a:rPr>
              <a:t>stack.pop</a:t>
            </a:r>
            <a:r>
              <a:rPr lang="en-US" sz="1000">
                <a:ea typeface="+mn-lt"/>
                <a:cs typeface="+mn-lt"/>
              </a:rPr>
              <a:t>();</a:t>
            </a:r>
          </a:p>
          <a:p>
            <a:pPr>
              <a:buFont typeface="Arial"/>
              <a:buChar char="•"/>
            </a:pPr>
            <a:r>
              <a:rPr lang="en-US" sz="1000">
                <a:ea typeface="+mn-lt"/>
                <a:cs typeface="+mn-lt"/>
              </a:rPr>
              <a:t>        if (!visited[s]) { </a:t>
            </a:r>
            <a:r>
              <a:rPr lang="en-US" sz="1000" err="1">
                <a:ea typeface="+mn-lt"/>
                <a:cs typeface="+mn-lt"/>
              </a:rPr>
              <a:t>cout</a:t>
            </a:r>
            <a:r>
              <a:rPr lang="en-US" sz="1000">
                <a:ea typeface="+mn-lt"/>
                <a:cs typeface="+mn-lt"/>
              </a:rPr>
              <a:t> &lt;&lt; s &lt;&lt; " "; </a:t>
            </a:r>
          </a:p>
          <a:p>
            <a:pPr>
              <a:buFont typeface="Arial"/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BD7B9-CDAF-4513-8B94-EF76776F9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96900"/>
            <a:ext cx="5181600" cy="618966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Font typeface="Arial,Sans-Serif" panose="020B0604020202020204" pitchFamily="34" charset="0"/>
            </a:pPr>
            <a:r>
              <a:rPr lang="en-US">
                <a:ea typeface="+mn-lt"/>
                <a:cs typeface="+mn-lt"/>
              </a:rPr>
              <a:t>            visited[s] = true; </a:t>
            </a:r>
          </a:p>
          <a:p>
            <a:pPr>
              <a:buFont typeface="Arial,Sans-Serif" panose="020B0604020202020204" pitchFamily="34" charset="0"/>
            </a:pPr>
            <a:r>
              <a:rPr lang="en-US">
                <a:ea typeface="+mn-lt"/>
                <a:cs typeface="+mn-lt"/>
              </a:rPr>
              <a:t>        } </a:t>
            </a:r>
            <a:endParaRPr lang="en-US"/>
          </a:p>
          <a:p>
            <a:r>
              <a:rPr lang="en-US">
                <a:cs typeface="Calibri"/>
              </a:rPr>
              <a:t>        for (auto i = adj[s].begin(); i != adj[s].end(); ++i)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            if (!visited[*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])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                </a:t>
            </a:r>
            <a:r>
              <a:rPr lang="en-US" err="1">
                <a:cs typeface="Calibri"/>
              </a:rPr>
              <a:t>stack.push</a:t>
            </a:r>
            <a:r>
              <a:rPr lang="en-US">
                <a:cs typeface="Calibri"/>
              </a:rPr>
              <a:t>(*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);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        if(s == </a:t>
            </a:r>
            <a:r>
              <a:rPr lang="en-US" err="1">
                <a:cs typeface="Calibri"/>
              </a:rPr>
              <a:t>to_search</a:t>
            </a:r>
            <a:r>
              <a:rPr lang="en-US">
                <a:cs typeface="Calibri"/>
              </a:rPr>
              <a:t>){</a:t>
            </a:r>
          </a:p>
          <a:p>
            <a:r>
              <a:rPr lang="en-US">
                <a:cs typeface="Calibri"/>
              </a:rPr>
              <a:t>          found = false;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          break;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        }}}</a:t>
            </a:r>
          </a:p>
          <a:p>
            <a:r>
              <a:rPr lang="en-US">
                <a:cs typeface="Calibri"/>
              </a:rPr>
              <a:t>// prints all vertices in DFS manner </a:t>
            </a:r>
          </a:p>
          <a:p>
            <a:r>
              <a:rPr lang="en-US">
                <a:cs typeface="Calibri"/>
              </a:rPr>
              <a:t>void Graph::DFS()  { </a:t>
            </a:r>
          </a:p>
          <a:p>
            <a:r>
              <a:rPr lang="en-US">
                <a:cs typeface="Calibri"/>
              </a:rPr>
              <a:t>    // Mark all the vertices as not visited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    vector&lt;bool&gt; visited(V, false);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    for (int i = 0; i &lt; V; i++)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        if (!visited[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] &amp;&amp; found == true) {</a:t>
            </a:r>
          </a:p>
          <a:p>
            <a:r>
              <a:rPr lang="en-US">
                <a:cs typeface="Calibri"/>
              </a:rPr>
              <a:t>            </a:t>
            </a:r>
            <a:r>
              <a:rPr lang="en-US" err="1">
                <a:cs typeface="Calibri"/>
              </a:rPr>
              <a:t>DFSUtil</a:t>
            </a:r>
            <a:r>
              <a:rPr lang="en-US">
                <a:cs typeface="Calibri"/>
              </a:rPr>
              <a:t>(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, visited);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        }}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int main() { </a:t>
            </a:r>
          </a:p>
          <a:p>
            <a:r>
              <a:rPr lang="en-US">
                <a:cs typeface="Calibri"/>
              </a:rPr>
              <a:t>    Graph g(5); // Total 5 vertices in graph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    </a:t>
            </a:r>
            <a:r>
              <a:rPr lang="en-US" err="1">
                <a:cs typeface="Calibri"/>
              </a:rPr>
              <a:t>g.addEdge</a:t>
            </a:r>
            <a:r>
              <a:rPr lang="en-US">
                <a:cs typeface="Calibri"/>
              </a:rPr>
              <a:t>(1, 0);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    </a:t>
            </a:r>
            <a:r>
              <a:rPr lang="en-US" err="1">
                <a:cs typeface="Calibri"/>
              </a:rPr>
              <a:t>g.addEdge</a:t>
            </a:r>
            <a:r>
              <a:rPr lang="en-US">
                <a:cs typeface="Calibri"/>
              </a:rPr>
              <a:t>(2, 1);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    </a:t>
            </a:r>
            <a:r>
              <a:rPr lang="en-US" err="1">
                <a:cs typeface="Calibri"/>
              </a:rPr>
              <a:t>g.addEdge</a:t>
            </a:r>
            <a:r>
              <a:rPr lang="en-US">
                <a:cs typeface="Calibri"/>
              </a:rPr>
              <a:t>(3, 4);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    </a:t>
            </a:r>
            <a:r>
              <a:rPr lang="en-US" err="1">
                <a:cs typeface="Calibri"/>
              </a:rPr>
              <a:t>g.addEdge</a:t>
            </a:r>
            <a:r>
              <a:rPr lang="en-US">
                <a:cs typeface="Calibri"/>
              </a:rPr>
              <a:t>(4, 0);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    </a:t>
            </a:r>
            <a:r>
              <a:rPr lang="en-US" err="1">
                <a:cs typeface="Calibri"/>
              </a:rPr>
              <a:t>to_search</a:t>
            </a:r>
            <a:r>
              <a:rPr lang="en-US">
                <a:cs typeface="Calibri"/>
              </a:rPr>
              <a:t> = 3;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    </a:t>
            </a:r>
            <a:r>
              <a:rPr lang="en-US" err="1">
                <a:cs typeface="Calibri"/>
              </a:rPr>
              <a:t>cout</a:t>
            </a:r>
            <a:r>
              <a:rPr lang="en-US">
                <a:cs typeface="Calibri"/>
              </a:rPr>
              <a:t> &lt;&lt; "this is the path from the start node to the goal node:\n";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    </a:t>
            </a:r>
            <a:r>
              <a:rPr lang="en-US" err="1">
                <a:cs typeface="Calibri"/>
              </a:rPr>
              <a:t>g.DFS</a:t>
            </a:r>
            <a:r>
              <a:rPr lang="en-US">
                <a:cs typeface="Calibri"/>
              </a:rPr>
              <a:t>();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    return 0; } </a:t>
            </a:r>
          </a:p>
        </p:txBody>
      </p:sp>
    </p:spTree>
    <p:extLst>
      <p:ext uri="{BB962C8B-B14F-4D97-AF65-F5344CB8AC3E}">
        <p14:creationId xmlns:p14="http://schemas.microsoft.com/office/powerpoint/2010/main" val="632504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E8E3-2C9F-466B-A66E-8F6738DE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5"/>
            <a:ext cx="10515600" cy="744538"/>
          </a:xfrm>
        </p:spPr>
        <p:txBody>
          <a:bodyPr/>
          <a:lstStyle/>
          <a:p>
            <a:r>
              <a:rPr lang="en-US" b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Breadth First Search (BFS):</a:t>
            </a:r>
            <a:endParaRPr lang="en-US">
              <a:solidFill>
                <a:schemeClr val="accent6">
                  <a:lumMod val="75000"/>
                </a:schemeClr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5D1B-6C85-4522-A4C0-2391AB4C0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650"/>
            <a:ext cx="10515600" cy="588486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only </a:t>
            </a:r>
            <a:r>
              <a:rPr lang="en-US">
                <a:solidFill>
                  <a:srgbClr val="C00000"/>
                </a:solidFill>
                <a:ea typeface="+mn-lt"/>
                <a:cs typeface="+mn-lt"/>
              </a:rPr>
              <a:t>difference</a:t>
            </a:r>
            <a:r>
              <a:rPr lang="en-US">
                <a:ea typeface="+mn-lt"/>
                <a:cs typeface="+mn-lt"/>
              </a:rPr>
              <a:t> between DFS and BFS is the order in which nodes are processed. </a:t>
            </a:r>
          </a:p>
          <a:p>
            <a:r>
              <a:rPr lang="en-US">
                <a:ea typeface="+mn-lt"/>
                <a:cs typeface="+mn-lt"/>
              </a:rPr>
              <a:t>In DFS we prioritized the </a:t>
            </a:r>
            <a:r>
              <a:rPr lang="en-US">
                <a:solidFill>
                  <a:srgbClr val="C00000"/>
                </a:solidFill>
                <a:ea typeface="+mn-lt"/>
                <a:cs typeface="+mn-lt"/>
              </a:rPr>
              <a:t>deepest node </a:t>
            </a:r>
            <a:r>
              <a:rPr lang="en-US">
                <a:ea typeface="+mn-lt"/>
                <a:cs typeface="+mn-lt"/>
              </a:rPr>
              <a:t>in the frontier, in BFS we do the opposite.</a:t>
            </a:r>
          </a:p>
          <a:p>
            <a:r>
              <a:rPr lang="en-US">
                <a:ea typeface="+mn-lt"/>
                <a:cs typeface="+mn-lt"/>
              </a:rPr>
              <a:t> We explore all the neighbors of our starting node before exploring any other node.</a:t>
            </a:r>
          </a:p>
          <a:p>
            <a:r>
              <a:rPr lang="en-US">
                <a:ea typeface="+mn-lt"/>
                <a:cs typeface="+mn-lt"/>
              </a:rPr>
              <a:t> After we have explored all the immediate neighbors we explore nodes that are 2 hops away from the starting node. Then 3 hops, then 4 hops, and so on.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6357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EF6A-12D9-4382-85AB-DF94542A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13923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cs typeface="Calibri Light"/>
              </a:rPr>
              <a:t>Mechanism</a:t>
            </a:r>
            <a:r>
              <a:rPr lang="en-US">
                <a:cs typeface="Calibri Light"/>
              </a:rPr>
              <a:t>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D9BB-BEB1-459A-90A8-F05243141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022" y="1345461"/>
            <a:ext cx="7227517" cy="539517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Notice how the frontier expands like a ripple in a pond — first the 1’s are added.</a:t>
            </a:r>
          </a:p>
          <a:p>
            <a:r>
              <a:rPr lang="en-US">
                <a:ea typeface="+mn-lt"/>
                <a:cs typeface="+mn-lt"/>
              </a:rPr>
              <a:t> By processing all the 1’s, all the 2’s are added to the frontier, and so on.</a:t>
            </a:r>
          </a:p>
          <a:p>
            <a:r>
              <a:rPr lang="en-US">
                <a:ea typeface="+mn-lt"/>
                <a:cs typeface="+mn-lt"/>
              </a:rPr>
              <a:t> Also note that there are several possible paths of length 5 from the start to the end in this maze; the </a:t>
            </a:r>
            <a:r>
              <a:rPr lang="en-US" b="1">
                <a:solidFill>
                  <a:schemeClr val="accent6"/>
                </a:solidFill>
                <a:ea typeface="+mn-lt"/>
                <a:cs typeface="+mn-lt"/>
              </a:rPr>
              <a:t>tie breaking</a:t>
            </a:r>
            <a:r>
              <a:rPr lang="en-US">
                <a:ea typeface="+mn-lt"/>
                <a:cs typeface="+mn-lt"/>
              </a:rPr>
              <a:t> mechanism will determine which of these paths is ultimately found.</a:t>
            </a:r>
          </a:p>
          <a:p>
            <a:r>
              <a:rPr lang="en-US">
                <a:ea typeface="+mn-lt"/>
                <a:cs typeface="+mn-lt"/>
              </a:rPr>
              <a:t>In DFS we’d search along a single path, then “backtrack” when we reach a dead end. </a:t>
            </a:r>
          </a:p>
          <a:p>
            <a:r>
              <a:rPr lang="en-US">
                <a:ea typeface="+mn-lt"/>
                <a:cs typeface="+mn-lt"/>
              </a:rPr>
              <a:t>With BFS we’re not really exploring along a path, instead we’re exploring along </a:t>
            </a:r>
            <a:r>
              <a:rPr lang="en-US">
                <a:solidFill>
                  <a:schemeClr val="accent6"/>
                </a:solidFill>
                <a:ea typeface="+mn-lt"/>
                <a:cs typeface="+mn-lt"/>
              </a:rPr>
              <a:t>several possible paths at once</a:t>
            </a:r>
            <a:endParaRPr lang="en-US">
              <a:solidFill>
                <a:schemeClr val="accent6"/>
              </a:solidFill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F241077-B82E-446C-8088-1A18407C47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71418" y="3427184"/>
            <a:ext cx="3332576" cy="3126028"/>
          </a:xfr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3FA447D7-B87D-42F4-9DB4-ABA059563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441" y="404464"/>
            <a:ext cx="3348623" cy="260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82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99D3-3CEB-4B9C-8388-4E416F4D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75"/>
            <a:ext cx="10525125" cy="744538"/>
          </a:xfrm>
        </p:spPr>
        <p:txBody>
          <a:bodyPr/>
          <a:lstStyle/>
          <a:p>
            <a:r>
              <a:rPr lang="en-US" b="1" i="1" dirty="0">
                <a:solidFill>
                  <a:schemeClr val="accent6"/>
                </a:solidFill>
                <a:cs typeface="Calibri Light"/>
              </a:rPr>
              <a:t>Pseudocode</a:t>
            </a:r>
            <a:r>
              <a:rPr lang="en-US" dirty="0">
                <a:cs typeface="Calibri Light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368A-9A6C-40FC-82E4-81B48F7B3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6950"/>
            <a:ext cx="10525125" cy="5879382"/>
          </a:xfr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if the graph is unweighted BFS will always find the shortest path.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pseudocode for BFS is remarkably close to DFS, the only difference is that the frontier is a queue instead of a stack.</a:t>
            </a: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4F1C70-59C7-4E40-923D-98447F0C4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65" y="2736305"/>
            <a:ext cx="9267825" cy="378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65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8C0C-667F-4170-A93F-F063A051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9825" y="104166"/>
            <a:ext cx="5133975" cy="5844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 Light"/>
              </a:rPr>
              <a:t>Code: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D4BA9-BF6E-406B-9727-9A5BDBC1A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6820"/>
            <a:ext cx="5181600" cy="6498115"/>
          </a:xfr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endParaRPr lang="en-US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#include &lt;bits/</a:t>
            </a:r>
            <a:r>
              <a:rPr lang="en-US" dirty="0" err="1">
                <a:ea typeface="+mn-lt"/>
                <a:cs typeface="+mn-lt"/>
              </a:rPr>
              <a:t>stdc</a:t>
            </a:r>
            <a:r>
              <a:rPr lang="en-US" dirty="0">
                <a:ea typeface="+mn-lt"/>
                <a:cs typeface="+mn-lt"/>
              </a:rPr>
              <a:t>++.h&gt; 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#define pb </a:t>
            </a:r>
            <a:r>
              <a:rPr lang="en-US" dirty="0" err="1">
                <a:ea typeface="+mn-lt"/>
                <a:cs typeface="+mn-lt"/>
              </a:rPr>
              <a:t>push_back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using namespace std; 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vector&lt;bool&gt; v;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vector&lt;vector&lt;int&gt; &gt; g;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int </a:t>
            </a:r>
            <a:r>
              <a:rPr lang="en-US" dirty="0" err="1">
                <a:ea typeface="+mn-lt"/>
                <a:cs typeface="+mn-lt"/>
              </a:rPr>
              <a:t>to_search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bool found = false;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void edge(int a, int b) {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g[a].pb(b);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 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void </a:t>
            </a:r>
            <a:r>
              <a:rPr lang="en-US" dirty="0" err="1">
                <a:ea typeface="+mn-lt"/>
                <a:cs typeface="+mn-lt"/>
              </a:rPr>
              <a:t>bfs</a:t>
            </a:r>
            <a:r>
              <a:rPr lang="en-US" dirty="0">
                <a:ea typeface="+mn-lt"/>
                <a:cs typeface="+mn-lt"/>
              </a:rPr>
              <a:t>(int u) { </a:t>
            </a:r>
          </a:p>
          <a:p>
            <a:r>
              <a:rPr lang="en-US" dirty="0">
                <a:ea typeface="+mn-lt"/>
                <a:cs typeface="+mn-lt"/>
              </a:rPr>
              <a:t>    queue&lt;int&gt; q;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q.push</a:t>
            </a:r>
            <a:r>
              <a:rPr lang="en-US" dirty="0">
                <a:ea typeface="+mn-lt"/>
                <a:cs typeface="+mn-lt"/>
              </a:rPr>
              <a:t>(u);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 v[u] = true; 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    while (!</a:t>
            </a:r>
            <a:r>
              <a:rPr lang="en-US" dirty="0" err="1">
                <a:ea typeface="+mn-lt"/>
                <a:cs typeface="+mn-lt"/>
              </a:rPr>
              <a:t>q.empty</a:t>
            </a:r>
            <a:r>
              <a:rPr lang="en-US" dirty="0">
                <a:ea typeface="+mn-lt"/>
                <a:cs typeface="+mn-lt"/>
              </a:rPr>
              <a:t>()) {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     int f = </a:t>
            </a:r>
            <a:r>
              <a:rPr lang="en-US" dirty="0" err="1">
                <a:ea typeface="+mn-lt"/>
                <a:cs typeface="+mn-lt"/>
              </a:rPr>
              <a:t>q.front</a:t>
            </a:r>
            <a:r>
              <a:rPr lang="en-US" dirty="0">
                <a:ea typeface="+mn-lt"/>
                <a:cs typeface="+mn-lt"/>
              </a:rPr>
              <a:t>();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q.pop</a:t>
            </a:r>
            <a:r>
              <a:rPr lang="en-US" dirty="0">
                <a:ea typeface="+mn-lt"/>
                <a:cs typeface="+mn-lt"/>
              </a:rPr>
              <a:t>();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cout</a:t>
            </a:r>
            <a:r>
              <a:rPr lang="en-US" dirty="0">
                <a:ea typeface="+mn-lt"/>
                <a:cs typeface="+mn-lt"/>
              </a:rPr>
              <a:t> &lt;&lt; f &lt;&lt; " ";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// Enqueue all adjacent of f and mark them visited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for (auto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= g[f].begin();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!= g[f].end();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++) {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if(f == </a:t>
            </a:r>
            <a:r>
              <a:rPr lang="en-US" dirty="0" err="1">
                <a:ea typeface="+mn-lt"/>
                <a:cs typeface="+mn-lt"/>
              </a:rPr>
              <a:t>to_search</a:t>
            </a:r>
            <a:r>
              <a:rPr lang="en-US" dirty="0">
                <a:ea typeface="+mn-lt"/>
                <a:cs typeface="+mn-lt"/>
              </a:rPr>
              <a:t>)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 found = true;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                  Break;</a:t>
            </a:r>
            <a:endParaRPr lang="en-US"/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983AC-3ECF-4DFD-9720-603704959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87845"/>
            <a:ext cx="5181600" cy="5917090"/>
          </a:xfr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              }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              if (!v[*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]) { </a:t>
            </a:r>
          </a:p>
          <a:p>
            <a:r>
              <a:rPr lang="en-US" dirty="0">
                <a:ea typeface="+mn-lt"/>
                <a:cs typeface="+mn-lt"/>
              </a:rPr>
              <a:t>                </a:t>
            </a:r>
            <a:r>
              <a:rPr lang="en-US" dirty="0" err="1">
                <a:ea typeface="+mn-lt"/>
                <a:cs typeface="+mn-lt"/>
              </a:rPr>
              <a:t>q.push</a:t>
            </a:r>
            <a:r>
              <a:rPr lang="en-US" dirty="0">
                <a:ea typeface="+mn-lt"/>
                <a:cs typeface="+mn-lt"/>
              </a:rPr>
              <a:t>(*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); </a:t>
            </a:r>
          </a:p>
          <a:p>
            <a:r>
              <a:rPr lang="en-US" dirty="0">
                <a:ea typeface="+mn-lt"/>
                <a:cs typeface="+mn-lt"/>
              </a:rPr>
              <a:t>                v[*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 = true; </a:t>
            </a:r>
          </a:p>
          <a:p>
            <a:r>
              <a:rPr lang="en-US" dirty="0">
                <a:ea typeface="+mn-lt"/>
                <a:cs typeface="+mn-lt"/>
              </a:rPr>
              <a:t>            }         }     } }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int main() 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{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int n, e;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cin</a:t>
            </a:r>
            <a:r>
              <a:rPr lang="en-US" dirty="0">
                <a:ea typeface="+mn-lt"/>
                <a:cs typeface="+mn-lt"/>
              </a:rPr>
              <a:t> &gt;&gt; n &gt;&gt; e;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v.assign</a:t>
            </a:r>
            <a:r>
              <a:rPr lang="en-US" dirty="0">
                <a:ea typeface="+mn-lt"/>
                <a:cs typeface="+mn-lt"/>
              </a:rPr>
              <a:t>(n, false);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g.assign</a:t>
            </a:r>
            <a:r>
              <a:rPr lang="en-US" dirty="0">
                <a:ea typeface="+mn-lt"/>
                <a:cs typeface="+mn-lt"/>
              </a:rPr>
              <a:t>(n, vector&lt;int&gt;());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int a, b;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for (int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= 0;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&lt; e;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++) {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cin</a:t>
            </a:r>
            <a:r>
              <a:rPr lang="en-US" dirty="0">
                <a:ea typeface="+mn-lt"/>
                <a:cs typeface="+mn-lt"/>
              </a:rPr>
              <a:t> &gt;&gt; a &gt;&gt; b;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edge(a, b);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}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to_search</a:t>
            </a:r>
            <a:r>
              <a:rPr lang="en-US" dirty="0">
                <a:ea typeface="+mn-lt"/>
                <a:cs typeface="+mn-lt"/>
              </a:rPr>
              <a:t> = 4;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for (int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= 0;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&lt; n;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++) {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if (!v[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 &amp;&amp; found == false)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</a:t>
            </a:r>
            <a:r>
              <a:rPr lang="en-US" dirty="0" err="1">
                <a:ea typeface="+mn-lt"/>
                <a:cs typeface="+mn-lt"/>
              </a:rPr>
              <a:t>bfs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);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}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return 0;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73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75BC-68E7-4DAF-B2A8-74767B98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290"/>
            <a:ext cx="10515600" cy="887152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Minimum spanning 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628E-35A2-40C6-92C6-F9B4F3DF2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899"/>
            <a:ext cx="10515600" cy="5342981"/>
          </a:xfr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</a:t>
            </a:r>
            <a:r>
              <a:rPr lang="en-US" b="1" dirty="0">
                <a:solidFill>
                  <a:schemeClr val="accent6"/>
                </a:solidFill>
                <a:ea typeface="+mn-lt"/>
                <a:cs typeface="+mn-lt"/>
              </a:rPr>
              <a:t>minimum spanning tree</a:t>
            </a:r>
            <a:r>
              <a:rPr lang="en-US" dirty="0">
                <a:solidFill>
                  <a:schemeClr val="accent6"/>
                </a:solidFill>
                <a:ea typeface="+mn-lt"/>
                <a:cs typeface="+mn-lt"/>
              </a:rPr>
              <a:t> (</a:t>
            </a:r>
            <a:r>
              <a:rPr lang="en-US" b="1" dirty="0">
                <a:solidFill>
                  <a:schemeClr val="accent6"/>
                </a:solidFill>
                <a:ea typeface="+mn-lt"/>
                <a:cs typeface="+mn-lt"/>
              </a:rPr>
              <a:t>MST</a:t>
            </a:r>
            <a:r>
              <a:rPr lang="en-US" dirty="0">
                <a:solidFill>
                  <a:schemeClr val="accent6"/>
                </a:solidFill>
                <a:ea typeface="+mn-lt"/>
                <a:cs typeface="+mn-lt"/>
              </a:rPr>
              <a:t>)</a:t>
            </a:r>
            <a:r>
              <a:rPr lang="en-US" dirty="0">
                <a:ea typeface="+mn-lt"/>
                <a:cs typeface="+mn-lt"/>
              </a:rPr>
              <a:t> or </a:t>
            </a:r>
            <a:r>
              <a:rPr lang="en-US" b="1" dirty="0">
                <a:solidFill>
                  <a:schemeClr val="accent6"/>
                </a:solidFill>
                <a:ea typeface="+mn-lt"/>
                <a:cs typeface="+mn-lt"/>
              </a:rPr>
              <a:t>minimum weight spanning tree</a:t>
            </a:r>
            <a:r>
              <a:rPr lang="en-US" dirty="0">
                <a:ea typeface="+mn-lt"/>
                <a:cs typeface="+mn-lt"/>
              </a:rPr>
              <a:t> is a subset of the edges of a connected, edge-weighted undirected graph that connects all the vertices together, without any cycles and with the minimum possible total edge weight.</a:t>
            </a:r>
          </a:p>
          <a:p>
            <a:r>
              <a:rPr lang="en-US" dirty="0">
                <a:ea typeface="+mn-lt"/>
                <a:cs typeface="+mn-lt"/>
              </a:rPr>
              <a:t>A minimum spanning tree is a special kind of tree that </a:t>
            </a:r>
            <a:r>
              <a:rPr lang="en-US" b="1" dirty="0">
                <a:solidFill>
                  <a:schemeClr val="accent6"/>
                </a:solidFill>
                <a:ea typeface="+mn-lt"/>
                <a:cs typeface="+mn-lt"/>
              </a:rPr>
              <a:t>minimizes</a:t>
            </a:r>
            <a:r>
              <a:rPr lang="en-US" dirty="0">
                <a:ea typeface="+mn-lt"/>
                <a:cs typeface="+mn-lt"/>
              </a:rPr>
              <a:t> the lengths (or “weights”) of the edges of the tree. </a:t>
            </a:r>
          </a:p>
          <a:p>
            <a:r>
              <a:rPr lang="en-US" dirty="0">
                <a:ea typeface="+mn-lt"/>
                <a:cs typeface="+mn-lt"/>
              </a:rPr>
              <a:t>An </a:t>
            </a:r>
            <a:r>
              <a:rPr lang="en-US" b="1" dirty="0">
                <a:solidFill>
                  <a:schemeClr val="accent6"/>
                </a:solidFill>
                <a:ea typeface="+mn-lt"/>
                <a:cs typeface="+mn-lt"/>
              </a:rPr>
              <a:t>example</a:t>
            </a:r>
            <a:r>
              <a:rPr lang="en-US" dirty="0">
                <a:ea typeface="+mn-lt"/>
                <a:cs typeface="+mn-lt"/>
              </a:rPr>
              <a:t> is a cable company wanting to lay line to multiple neighborhoods; by minimizing the amount of cable laid, the cable company will save money.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3616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86D0-ED37-4041-9129-7DF4318D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522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  <a:cs typeface="Calibri Light"/>
              </a:rPr>
              <a:t>Continue</a:t>
            </a:r>
            <a:r>
              <a:rPr lang="en-US" dirty="0">
                <a:solidFill>
                  <a:schemeClr val="accent6"/>
                </a:solidFill>
                <a:cs typeface="Calibri Light"/>
              </a:rPr>
              <a:t>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62853-E6B0-4D5A-A38B-79354EC02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5105"/>
            <a:ext cx="6162805" cy="4601858"/>
          </a:xfr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One simple definition is that a </a:t>
            </a:r>
            <a:r>
              <a:rPr lang="en-US" b="1" dirty="0">
                <a:solidFill>
                  <a:schemeClr val="accent6"/>
                </a:solidFill>
                <a:ea typeface="+mn-lt"/>
                <a:cs typeface="+mn-lt"/>
              </a:rPr>
              <a:t>tree</a:t>
            </a:r>
            <a:r>
              <a:rPr lang="en-US" dirty="0">
                <a:ea typeface="+mn-lt"/>
                <a:cs typeface="+mn-lt"/>
              </a:rPr>
              <a:t> is a connected graph with no cycles, where a cycle </a:t>
            </a:r>
            <a:r>
              <a:rPr lang="en-US" dirty="0" err="1">
                <a:ea typeface="+mn-lt"/>
                <a:cs typeface="+mn-lt"/>
              </a:rPr>
              <a:t>let’s</a:t>
            </a:r>
            <a:r>
              <a:rPr lang="en-US" dirty="0">
                <a:ea typeface="+mn-lt"/>
                <a:cs typeface="+mn-lt"/>
              </a:rPr>
              <a:t> you go from a node to itself without repeating an edge.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ea typeface="+mn-lt"/>
                <a:cs typeface="+mn-lt"/>
              </a:rPr>
              <a:t>A few popular algorithms for </a:t>
            </a:r>
            <a:r>
              <a:rPr lang="en-US" b="1" dirty="0">
                <a:solidFill>
                  <a:schemeClr val="accent6"/>
                </a:solidFill>
                <a:ea typeface="+mn-lt"/>
                <a:cs typeface="+mn-lt"/>
              </a:rPr>
              <a:t>finding this minimum distance</a:t>
            </a:r>
            <a:r>
              <a:rPr lang="en-US" dirty="0">
                <a:ea typeface="+mn-lt"/>
                <a:cs typeface="+mn-lt"/>
              </a:rPr>
              <a:t> include: </a:t>
            </a:r>
            <a:r>
              <a:rPr lang="en-US" dirty="0">
                <a:solidFill>
                  <a:schemeClr val="accent6"/>
                </a:solidFill>
                <a:ea typeface="+mn-lt"/>
                <a:cs typeface="+mn-lt"/>
              </a:rPr>
              <a:t>1.</a:t>
            </a:r>
            <a:r>
              <a:rPr lang="en-US" b="1" dirty="0">
                <a:solidFill>
                  <a:schemeClr val="accent6"/>
                </a:solidFill>
                <a:ea typeface="+mn-lt"/>
                <a:cs typeface="+mn-lt"/>
              </a:rPr>
              <a:t>Kruskal’s</a:t>
            </a:r>
            <a:r>
              <a:rPr lang="en-US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chemeClr val="accent6"/>
                </a:solidFill>
                <a:ea typeface="+mn-lt"/>
                <a:cs typeface="+mn-lt"/>
              </a:rPr>
              <a:t>algorithm, 2.Prim’s algorithm</a:t>
            </a:r>
            <a:endParaRPr lang="en-US" dirty="0">
              <a:solidFill>
                <a:schemeClr val="accent6"/>
              </a:solidFill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F7210E6-8D91-4C39-A0C3-4571D1D8D7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57448" y="2332201"/>
            <a:ext cx="3922996" cy="3087666"/>
          </a:xfrm>
        </p:spPr>
      </p:pic>
    </p:spTree>
    <p:extLst>
      <p:ext uri="{BB962C8B-B14F-4D97-AF65-F5344CB8AC3E}">
        <p14:creationId xmlns:p14="http://schemas.microsoft.com/office/powerpoint/2010/main" val="765587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1317-CC61-4120-9EEE-C284047C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6"/>
                </a:solidFill>
              </a:rPr>
              <a:t>Kruskal’s algorithm: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F9C9A-01A8-443D-9D7E-BF80054E28E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v"/>
            </a:pPr>
            <a:r>
              <a:rPr lang="en-US" b="1" dirty="0">
                <a:solidFill>
                  <a:schemeClr val="accent6"/>
                </a:solidFill>
                <a:ea typeface="+mn-lt"/>
                <a:cs typeface="+mn-lt"/>
              </a:rPr>
              <a:t>Kruskal’s algorithm</a:t>
            </a:r>
            <a:r>
              <a:rPr lang="en-US" dirty="0">
                <a:ea typeface="+mn-lt"/>
                <a:cs typeface="+mn-lt"/>
              </a:rPr>
              <a:t> is a minimum-spanning-tree algorithm which finds an edge of the least possible weight that connects any two trees in the forest.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dirty="0">
                <a:ea typeface="+mn-lt"/>
                <a:cs typeface="+mn-lt"/>
              </a:rPr>
              <a:t>It is a </a:t>
            </a:r>
            <a:r>
              <a:rPr lang="en-US" dirty="0">
                <a:solidFill>
                  <a:schemeClr val="accent6"/>
                </a:solidFill>
                <a:ea typeface="+mn-lt"/>
                <a:cs typeface="+mn-lt"/>
              </a:rPr>
              <a:t>greedy algorithm</a:t>
            </a:r>
            <a:r>
              <a:rPr lang="en-US" dirty="0">
                <a:ea typeface="+mn-lt"/>
                <a:cs typeface="+mn-lt"/>
              </a:rPr>
              <a:t> in graph theory as it finds a minimum spanning tree for a connected weighted graph adding increasing cost arcs at each step.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dirty="0">
                <a:ea typeface="+mn-lt"/>
                <a:cs typeface="+mn-lt"/>
              </a:rPr>
              <a:t>This means it finds a subset of the edges that forms a tree that includes every vertex, where the total weight of all the edges in the tree is minimized.</a:t>
            </a:r>
          </a:p>
        </p:txBody>
      </p:sp>
    </p:spTree>
    <p:extLst>
      <p:ext uri="{BB962C8B-B14F-4D97-AF65-F5344CB8AC3E}">
        <p14:creationId xmlns:p14="http://schemas.microsoft.com/office/powerpoint/2010/main" val="3331723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C80C-09E4-464A-A9BD-D204A725B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794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  <a:cs typeface="Calibri Light"/>
              </a:rPr>
              <a:t>Continue:</a:t>
            </a:r>
            <a:endParaRPr lang="en-US">
              <a:solidFill>
                <a:schemeClr val="accent6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79D81-C02A-406F-AE5D-2BDCB2AFB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0201"/>
            <a:ext cx="10515600" cy="4956762"/>
          </a:xfr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If the graph is not connected, then it finds a </a:t>
            </a:r>
            <a:r>
              <a:rPr lang="en-US" i="1" dirty="0">
                <a:ea typeface="+mn-lt"/>
                <a:cs typeface="+mn-lt"/>
              </a:rPr>
              <a:t>minimum spanning forest</a:t>
            </a:r>
            <a:r>
              <a:rPr lang="en-US" dirty="0">
                <a:ea typeface="+mn-lt"/>
                <a:cs typeface="+mn-lt"/>
              </a:rPr>
              <a:t> (a minimum spanning tree for each connected component).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                      </a:t>
            </a:r>
            <a:r>
              <a:rPr lang="en-US" dirty="0">
                <a:highlight>
                  <a:srgbClr val="C0C0C0"/>
                </a:highlight>
                <a:ea typeface="+mn-lt"/>
                <a:cs typeface="+mn-lt"/>
              </a:rPr>
              <a:t>Total edges=</a:t>
            </a:r>
            <a:r>
              <a:rPr lang="en-US" dirty="0" err="1">
                <a:highlight>
                  <a:srgbClr val="C0C0C0"/>
                </a:highlight>
                <a:ea typeface="+mn-lt"/>
                <a:cs typeface="+mn-lt"/>
              </a:rPr>
              <a:t>no.of</a:t>
            </a:r>
            <a:r>
              <a:rPr lang="en-US" dirty="0">
                <a:highlight>
                  <a:srgbClr val="C0C0C0"/>
                </a:highlight>
                <a:ea typeface="+mn-lt"/>
                <a:cs typeface="+mn-lt"/>
              </a:rPr>
              <a:t> vertices –1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Kruskal’s algorithm says that always select minimum cost edge but if it is forming a cycle don’t include that edge.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8675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9FE6-1046-4C5D-99C2-9E69E3EA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75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  <a:cs typeface="Calibri Light"/>
              </a:rPr>
              <a:t>Algorithm and Pseudo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C07FF-4221-4FF3-81FC-E59D269E0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5844" y="1230639"/>
            <a:ext cx="5181600" cy="5509995"/>
          </a:xfr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cs typeface="Calibri"/>
              </a:rPr>
              <a:t>Algorithms: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Sort all the edges in non-decreasing order of their weight.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Pick the smallest edge. Check if it forms a cycle with the spanning tree formed so far. If cycle is not formed, include this edge. Else, discard it.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Repeat step#2 until there are (V-1) edges in the spanning tree.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C583AB8-D601-4A27-860C-72A7CD2D1D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5011" y="1230640"/>
            <a:ext cx="5077018" cy="5509994"/>
          </a:xfrm>
        </p:spPr>
      </p:pic>
    </p:spTree>
    <p:extLst>
      <p:ext uri="{BB962C8B-B14F-4D97-AF65-F5344CB8AC3E}">
        <p14:creationId xmlns:p14="http://schemas.microsoft.com/office/powerpoint/2010/main" val="321767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948C-68A8-4B2A-8A49-1240BE8AA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896938"/>
          </a:xfrm>
        </p:spPr>
        <p:txBody>
          <a:bodyPr/>
          <a:lstStyle/>
          <a:p>
            <a:r>
              <a:rPr lang="en-US" b="1">
                <a:solidFill>
                  <a:schemeClr val="accent6"/>
                </a:solidFill>
                <a:cs typeface="Calibri Light"/>
              </a:rPr>
              <a:t>Elementary Graph Algorithms:</a:t>
            </a:r>
            <a:endParaRPr lang="en-US">
              <a:solidFill>
                <a:schemeClr val="accent6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C9315-55E3-4F80-9485-8AF4A56C6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150"/>
            <a:ext cx="10515600" cy="57800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Breadth First Search and Depth First Search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Breadth first search (BFS) and Depth First Search (DFS) are the simplest two graph search algorithms.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The crucial difference between trees and graphs (which creates a difference in the DFS/BFS implementation) is that in trees there are no </a:t>
            </a:r>
            <a:r>
              <a:rPr lang="en-US" b="1">
                <a:ea typeface="+mn-lt"/>
                <a:cs typeface="+mn-lt"/>
              </a:rPr>
              <a:t>cycles</a:t>
            </a:r>
            <a:r>
              <a:rPr lang="en-US">
                <a:ea typeface="+mn-lt"/>
                <a:cs typeface="+mn-lt"/>
              </a:rPr>
              <a:t>. In graph theory, a </a:t>
            </a:r>
            <a:r>
              <a:rPr lang="en-US" b="1">
                <a:ea typeface="+mn-lt"/>
                <a:cs typeface="+mn-lt"/>
              </a:rPr>
              <a:t>cycle </a:t>
            </a:r>
            <a:r>
              <a:rPr lang="en-US">
                <a:ea typeface="+mn-lt"/>
                <a:cs typeface="+mn-lt"/>
              </a:rPr>
              <a:t>exists in any graph where you can leave a node and travel through the graph back to that node.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Undirected graphs </a:t>
            </a:r>
            <a:r>
              <a:rPr lang="en-US" b="1">
                <a:ea typeface="+mn-lt"/>
                <a:cs typeface="+mn-lt"/>
              </a:rPr>
              <a:t>always contain cycles </a:t>
            </a:r>
            <a:r>
              <a:rPr lang="en-US">
                <a:ea typeface="+mn-lt"/>
                <a:cs typeface="+mn-lt"/>
              </a:rPr>
              <a:t>because you can simple go back and forth between any two neighbors. Exception graph with no edges.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In a directed graph, you might or might not have cycles(Directed Acyclic Graphs (DAGs)).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38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D2C2-6060-440D-A4AF-B271F19FD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673"/>
            <a:ext cx="5181600" cy="635719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Code:</a:t>
            </a:r>
            <a:endParaRPr lang="en-US">
              <a:solidFill>
                <a:schemeClr val="accent6">
                  <a:lumMod val="75000"/>
                </a:schemeClr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AB965-933F-47DE-858E-109798735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07050"/>
            <a:ext cx="5181600" cy="5844022"/>
          </a:xfr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#include&lt;bits/stdc++.h&gt; 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using namespace std; 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typedef pair&lt;int, int&gt; </a:t>
            </a:r>
            <a:r>
              <a:rPr lang="en-US" dirty="0" err="1">
                <a:ea typeface="+mn-lt"/>
                <a:cs typeface="+mn-lt"/>
              </a:rPr>
              <a:t>iPair</a:t>
            </a:r>
            <a:r>
              <a:rPr lang="en-US" dirty="0">
                <a:ea typeface="+mn-lt"/>
                <a:cs typeface="+mn-lt"/>
              </a:rPr>
              <a:t>; 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struct Graph { 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int V, E; 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vector&lt; pair&lt;int, </a:t>
            </a:r>
            <a:r>
              <a:rPr lang="en-US" dirty="0" err="1">
                <a:ea typeface="+mn-lt"/>
                <a:cs typeface="+mn-lt"/>
              </a:rPr>
              <a:t>iPair</a:t>
            </a:r>
            <a:r>
              <a:rPr lang="en-US" dirty="0">
                <a:ea typeface="+mn-lt"/>
                <a:cs typeface="+mn-lt"/>
              </a:rPr>
              <a:t>&gt; &gt; edges; 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Graph(int V, int E)     { 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this-&gt;V = V; 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this-&gt;E = E; 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} 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void </a:t>
            </a:r>
            <a:r>
              <a:rPr lang="en-US" dirty="0" err="1">
                <a:ea typeface="+mn-lt"/>
                <a:cs typeface="+mn-lt"/>
              </a:rPr>
              <a:t>addEdge</a:t>
            </a:r>
            <a:r>
              <a:rPr lang="en-US" dirty="0">
                <a:ea typeface="+mn-lt"/>
                <a:cs typeface="+mn-lt"/>
              </a:rPr>
              <a:t>(int u, int v, int w) 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{ 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edges.push_back</a:t>
            </a:r>
            <a:r>
              <a:rPr lang="en-US" dirty="0">
                <a:ea typeface="+mn-lt"/>
                <a:cs typeface="+mn-lt"/>
              </a:rPr>
              <a:t>({w, {u, v}}); 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} 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int </a:t>
            </a:r>
            <a:r>
              <a:rPr lang="en-US" dirty="0" err="1">
                <a:ea typeface="+mn-lt"/>
                <a:cs typeface="+mn-lt"/>
              </a:rPr>
              <a:t>kruskalMST</a:t>
            </a:r>
            <a:r>
              <a:rPr lang="en-US" dirty="0">
                <a:ea typeface="+mn-lt"/>
                <a:cs typeface="+mn-lt"/>
              </a:rPr>
              <a:t>(); 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}; 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struct </a:t>
            </a:r>
            <a:r>
              <a:rPr lang="en-US" dirty="0" err="1">
                <a:ea typeface="+mn-lt"/>
                <a:cs typeface="+mn-lt"/>
              </a:rPr>
              <a:t>DisjointSets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{ 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int *parent, *</a:t>
            </a:r>
            <a:r>
              <a:rPr lang="en-US" dirty="0" err="1">
                <a:ea typeface="+mn-lt"/>
                <a:cs typeface="+mn-lt"/>
              </a:rPr>
              <a:t>rnk</a:t>
            </a:r>
            <a:r>
              <a:rPr lang="en-US" dirty="0">
                <a:ea typeface="+mn-lt"/>
                <a:cs typeface="+mn-lt"/>
              </a:rPr>
              <a:t>; 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int n; </a:t>
            </a:r>
            <a:endParaRPr lang="en-US"/>
          </a:p>
          <a:p>
            <a:pPr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268E9-9F5E-4432-A599-6E6096677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3980"/>
            <a:ext cx="5181600" cy="6558005"/>
          </a:xfr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DisjointSets</a:t>
            </a:r>
            <a:r>
              <a:rPr lang="en-US" dirty="0">
                <a:ea typeface="+mn-lt"/>
                <a:cs typeface="+mn-lt"/>
              </a:rPr>
              <a:t>(int n) 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{  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this-&gt;n = n;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parent = new int[n+1];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rnk</a:t>
            </a:r>
            <a:r>
              <a:rPr lang="en-US" dirty="0">
                <a:ea typeface="+mn-lt"/>
                <a:cs typeface="+mn-lt"/>
              </a:rPr>
              <a:t> = new int[n+1];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for (int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= 0;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&lt;= n;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++)         {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 </a:t>
            </a:r>
            <a:r>
              <a:rPr lang="en-US" dirty="0" err="1">
                <a:ea typeface="+mn-lt"/>
                <a:cs typeface="+mn-lt"/>
              </a:rPr>
              <a:t>rnk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 = 0;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 parent[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 =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;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}     }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int find(int u)     {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if (u != parent[u])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 parent[u] = find(parent[u]);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return parent[u];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}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void merge(int x, int y)     {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x = find(x), y = find(y);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if (</a:t>
            </a:r>
            <a:r>
              <a:rPr lang="en-US" dirty="0" err="1">
                <a:ea typeface="+mn-lt"/>
                <a:cs typeface="+mn-lt"/>
              </a:rPr>
              <a:t>rnk</a:t>
            </a:r>
            <a:r>
              <a:rPr lang="en-US" dirty="0">
                <a:ea typeface="+mn-lt"/>
                <a:cs typeface="+mn-lt"/>
              </a:rPr>
              <a:t>[x] &gt; </a:t>
            </a:r>
            <a:r>
              <a:rPr lang="en-US" dirty="0" err="1">
                <a:ea typeface="+mn-lt"/>
                <a:cs typeface="+mn-lt"/>
              </a:rPr>
              <a:t>rnk</a:t>
            </a:r>
            <a:r>
              <a:rPr lang="en-US" dirty="0">
                <a:ea typeface="+mn-lt"/>
                <a:cs typeface="+mn-lt"/>
              </a:rPr>
              <a:t>[y])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 parent[y] = x;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else // If </a:t>
            </a:r>
            <a:r>
              <a:rPr lang="en-US" dirty="0" err="1">
                <a:ea typeface="+mn-lt"/>
                <a:cs typeface="+mn-lt"/>
              </a:rPr>
              <a:t>rnk</a:t>
            </a:r>
            <a:r>
              <a:rPr lang="en-US" dirty="0">
                <a:ea typeface="+mn-lt"/>
                <a:cs typeface="+mn-lt"/>
              </a:rPr>
              <a:t>[x] &lt;= </a:t>
            </a:r>
            <a:r>
              <a:rPr lang="en-US" dirty="0" err="1">
                <a:ea typeface="+mn-lt"/>
                <a:cs typeface="+mn-lt"/>
              </a:rPr>
              <a:t>rnk</a:t>
            </a:r>
            <a:r>
              <a:rPr lang="en-US" dirty="0">
                <a:ea typeface="+mn-lt"/>
                <a:cs typeface="+mn-lt"/>
              </a:rPr>
              <a:t>[y]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 parent[x] = y;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if (</a:t>
            </a:r>
            <a:r>
              <a:rPr lang="en-US" dirty="0" err="1">
                <a:ea typeface="+mn-lt"/>
                <a:cs typeface="+mn-lt"/>
              </a:rPr>
              <a:t>rnk</a:t>
            </a:r>
            <a:r>
              <a:rPr lang="en-US" dirty="0">
                <a:ea typeface="+mn-lt"/>
                <a:cs typeface="+mn-lt"/>
              </a:rPr>
              <a:t>[x] == </a:t>
            </a:r>
            <a:r>
              <a:rPr lang="en-US" dirty="0" err="1">
                <a:ea typeface="+mn-lt"/>
                <a:cs typeface="+mn-lt"/>
              </a:rPr>
              <a:t>rnk</a:t>
            </a:r>
            <a:r>
              <a:rPr lang="en-US" dirty="0">
                <a:ea typeface="+mn-lt"/>
                <a:cs typeface="+mn-lt"/>
              </a:rPr>
              <a:t>[y])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 </a:t>
            </a:r>
            <a:r>
              <a:rPr lang="en-US" dirty="0" err="1">
                <a:ea typeface="+mn-lt"/>
                <a:cs typeface="+mn-lt"/>
              </a:rPr>
              <a:t>rnk</a:t>
            </a:r>
            <a:r>
              <a:rPr lang="en-US" dirty="0">
                <a:ea typeface="+mn-lt"/>
                <a:cs typeface="+mn-lt"/>
              </a:rPr>
              <a:t>[y]++;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}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}; 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55251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E3C0-317E-4257-87A2-E7109744D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132" y="394265"/>
            <a:ext cx="5181600" cy="6094413"/>
          </a:xfr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int Graph::</a:t>
            </a:r>
            <a:r>
              <a:rPr lang="en-US" dirty="0" err="1">
                <a:ea typeface="+mn-lt"/>
                <a:cs typeface="+mn-lt"/>
              </a:rPr>
              <a:t>kruskalMST</a:t>
            </a:r>
            <a:r>
              <a:rPr lang="en-US" dirty="0">
                <a:ea typeface="+mn-lt"/>
                <a:cs typeface="+mn-lt"/>
              </a:rPr>
              <a:t>() 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{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int </a:t>
            </a:r>
            <a:r>
              <a:rPr lang="en-US" dirty="0" err="1">
                <a:ea typeface="+mn-lt"/>
                <a:cs typeface="+mn-lt"/>
              </a:rPr>
              <a:t>mst_wt</a:t>
            </a:r>
            <a:r>
              <a:rPr lang="en-US" dirty="0">
                <a:ea typeface="+mn-lt"/>
                <a:cs typeface="+mn-lt"/>
              </a:rPr>
              <a:t> = 0; // Initialize result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sort(</a:t>
            </a:r>
            <a:r>
              <a:rPr lang="en-US" dirty="0" err="1">
                <a:ea typeface="+mn-lt"/>
                <a:cs typeface="+mn-lt"/>
              </a:rPr>
              <a:t>edges.begin</a:t>
            </a:r>
            <a:r>
              <a:rPr lang="en-US" dirty="0">
                <a:ea typeface="+mn-lt"/>
                <a:cs typeface="+mn-lt"/>
              </a:rPr>
              <a:t>(), </a:t>
            </a:r>
            <a:r>
              <a:rPr lang="en-US" dirty="0" err="1">
                <a:ea typeface="+mn-lt"/>
                <a:cs typeface="+mn-lt"/>
              </a:rPr>
              <a:t>edges.end</a:t>
            </a:r>
            <a:r>
              <a:rPr lang="en-US" dirty="0">
                <a:ea typeface="+mn-lt"/>
                <a:cs typeface="+mn-lt"/>
              </a:rPr>
              <a:t>());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// Create disjoint sets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DisjointSets</a:t>
            </a:r>
            <a:r>
              <a:rPr lang="en-US" dirty="0">
                <a:ea typeface="+mn-lt"/>
                <a:cs typeface="+mn-lt"/>
              </a:rPr>
              <a:t> ds(V); 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    vector&lt; pair&lt;int, </a:t>
            </a:r>
            <a:r>
              <a:rPr lang="en-US" dirty="0" err="1">
                <a:ea typeface="+mn-lt"/>
                <a:cs typeface="+mn-lt"/>
              </a:rPr>
              <a:t>iPair</a:t>
            </a:r>
            <a:r>
              <a:rPr lang="en-US" dirty="0">
                <a:ea typeface="+mn-lt"/>
                <a:cs typeface="+mn-lt"/>
              </a:rPr>
              <a:t>&gt; &gt;::iterator it;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for (it=</a:t>
            </a:r>
            <a:r>
              <a:rPr lang="en-US" dirty="0" err="1">
                <a:ea typeface="+mn-lt"/>
                <a:cs typeface="+mn-lt"/>
              </a:rPr>
              <a:t>edges.begin</a:t>
            </a:r>
            <a:r>
              <a:rPr lang="en-US" dirty="0">
                <a:ea typeface="+mn-lt"/>
                <a:cs typeface="+mn-lt"/>
              </a:rPr>
              <a:t>(); it!=</a:t>
            </a:r>
            <a:r>
              <a:rPr lang="en-US" dirty="0" err="1">
                <a:ea typeface="+mn-lt"/>
                <a:cs typeface="+mn-lt"/>
              </a:rPr>
              <a:t>edges.end</a:t>
            </a:r>
            <a:r>
              <a:rPr lang="en-US" dirty="0">
                <a:ea typeface="+mn-lt"/>
                <a:cs typeface="+mn-lt"/>
              </a:rPr>
              <a:t>(); it++)     {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int u = it-&gt;</a:t>
            </a:r>
            <a:r>
              <a:rPr lang="en-US" dirty="0" err="1">
                <a:ea typeface="+mn-lt"/>
                <a:cs typeface="+mn-lt"/>
              </a:rPr>
              <a:t>second.first</a:t>
            </a:r>
            <a:r>
              <a:rPr lang="en-US" dirty="0">
                <a:ea typeface="+mn-lt"/>
                <a:cs typeface="+mn-lt"/>
              </a:rPr>
              <a:t>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int v = it-&gt;</a:t>
            </a:r>
            <a:r>
              <a:rPr lang="en-US" dirty="0" err="1">
                <a:ea typeface="+mn-lt"/>
                <a:cs typeface="+mn-lt"/>
              </a:rPr>
              <a:t>second.second</a:t>
            </a:r>
            <a:r>
              <a:rPr lang="en-US" dirty="0">
                <a:ea typeface="+mn-lt"/>
                <a:cs typeface="+mn-lt"/>
              </a:rPr>
              <a:t>; </a:t>
            </a:r>
            <a:endParaRPr lang="en-US" dirty="0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        int set_u = ds.find(u);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     int set_v = ds.find(v); 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        if (set_u != set_v) 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     {  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            cout &lt;&lt; u &lt;&lt; " - " &lt;&lt; v &lt;&lt; endl;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         mst_wt += it-&gt;first; 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         </a:t>
            </a:r>
            <a:r>
              <a:rPr lang="en-US" dirty="0" err="1">
                <a:ea typeface="+mn-lt"/>
                <a:cs typeface="+mn-lt"/>
              </a:rPr>
              <a:t>ds.merge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set_u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set_v</a:t>
            </a:r>
            <a:r>
              <a:rPr lang="en-US" dirty="0">
                <a:ea typeface="+mn-lt"/>
                <a:cs typeface="+mn-lt"/>
              </a:rPr>
              <a:t>);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}     }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return </a:t>
            </a:r>
            <a:r>
              <a:rPr lang="en-US" dirty="0" err="1">
                <a:ea typeface="+mn-lt"/>
                <a:cs typeface="+mn-lt"/>
              </a:rPr>
              <a:t>mst_wt</a:t>
            </a:r>
            <a:r>
              <a:rPr lang="en-US" dirty="0">
                <a:ea typeface="+mn-lt"/>
                <a:cs typeface="+mn-lt"/>
              </a:rPr>
              <a:t>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 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3128C-3F92-4D0C-94D9-22F4BD46B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6875"/>
            <a:ext cx="5181600" cy="6094413"/>
          </a:xfr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int main() 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{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int V = 9, E = 14;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Graph g(V, E); 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g.addEdge</a:t>
            </a:r>
            <a:r>
              <a:rPr lang="en-US" dirty="0">
                <a:ea typeface="+mn-lt"/>
                <a:cs typeface="+mn-lt"/>
              </a:rPr>
              <a:t>(0, 1, 4);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g.addEdge</a:t>
            </a:r>
            <a:r>
              <a:rPr lang="en-US" dirty="0">
                <a:ea typeface="+mn-lt"/>
                <a:cs typeface="+mn-lt"/>
              </a:rPr>
              <a:t>(0, 7, 8);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g.addEdge</a:t>
            </a:r>
            <a:r>
              <a:rPr lang="en-US" dirty="0">
                <a:ea typeface="+mn-lt"/>
                <a:cs typeface="+mn-lt"/>
              </a:rPr>
              <a:t>(1, 2, 8);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g.addEdge</a:t>
            </a:r>
            <a:r>
              <a:rPr lang="en-US" dirty="0">
                <a:ea typeface="+mn-lt"/>
                <a:cs typeface="+mn-lt"/>
              </a:rPr>
              <a:t>(1, 7, 11);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g.addEdge</a:t>
            </a:r>
            <a:r>
              <a:rPr lang="en-US" dirty="0">
                <a:ea typeface="+mn-lt"/>
                <a:cs typeface="+mn-lt"/>
              </a:rPr>
              <a:t>(2, 3, 7);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g.addEdge</a:t>
            </a:r>
            <a:r>
              <a:rPr lang="en-US" dirty="0">
                <a:ea typeface="+mn-lt"/>
                <a:cs typeface="+mn-lt"/>
              </a:rPr>
              <a:t>(2, 8, 2);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g.addEdge</a:t>
            </a:r>
            <a:r>
              <a:rPr lang="en-US" dirty="0">
                <a:ea typeface="+mn-lt"/>
                <a:cs typeface="+mn-lt"/>
              </a:rPr>
              <a:t>(2, 5, 4);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g.addEdge</a:t>
            </a:r>
            <a:r>
              <a:rPr lang="en-US" dirty="0">
                <a:ea typeface="+mn-lt"/>
                <a:cs typeface="+mn-lt"/>
              </a:rPr>
              <a:t>(3, 4, 9);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g.addEdge</a:t>
            </a:r>
            <a:r>
              <a:rPr lang="en-US" dirty="0">
                <a:ea typeface="+mn-lt"/>
                <a:cs typeface="+mn-lt"/>
              </a:rPr>
              <a:t>(3, 5, 14);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g.addEdge</a:t>
            </a:r>
            <a:r>
              <a:rPr lang="en-US" dirty="0">
                <a:ea typeface="+mn-lt"/>
                <a:cs typeface="+mn-lt"/>
              </a:rPr>
              <a:t>(4, 5, 10);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g.addEdge</a:t>
            </a:r>
            <a:r>
              <a:rPr lang="en-US" dirty="0">
                <a:ea typeface="+mn-lt"/>
                <a:cs typeface="+mn-lt"/>
              </a:rPr>
              <a:t>(5, 6, 2);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g.addEdge</a:t>
            </a:r>
            <a:r>
              <a:rPr lang="en-US" dirty="0">
                <a:ea typeface="+mn-lt"/>
                <a:cs typeface="+mn-lt"/>
              </a:rPr>
              <a:t>(6, 7, 1);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g.addEdge</a:t>
            </a:r>
            <a:r>
              <a:rPr lang="en-US" dirty="0">
                <a:ea typeface="+mn-lt"/>
                <a:cs typeface="+mn-lt"/>
              </a:rPr>
              <a:t>(6, 8, 6); 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g.addEdge</a:t>
            </a:r>
            <a:r>
              <a:rPr lang="en-US" dirty="0">
                <a:ea typeface="+mn-lt"/>
                <a:cs typeface="+mn-lt"/>
              </a:rPr>
              <a:t>(7, 8, 7); </a:t>
            </a:r>
            <a:endParaRPr lang="en-US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cout</a:t>
            </a:r>
            <a:r>
              <a:rPr lang="en-US" dirty="0">
                <a:ea typeface="+mn-lt"/>
                <a:cs typeface="+mn-lt"/>
              </a:rPr>
              <a:t> &lt;&lt; "Edges of MST are \n";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int </a:t>
            </a:r>
            <a:r>
              <a:rPr lang="en-US" dirty="0" err="1">
                <a:ea typeface="+mn-lt"/>
                <a:cs typeface="+mn-lt"/>
              </a:rPr>
              <a:t>mst_wt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g.kruskalMST</a:t>
            </a:r>
            <a:r>
              <a:rPr lang="en-US" dirty="0">
                <a:ea typeface="+mn-lt"/>
                <a:cs typeface="+mn-lt"/>
              </a:rPr>
              <a:t>(); 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cout</a:t>
            </a:r>
            <a:r>
              <a:rPr lang="en-US" dirty="0">
                <a:ea typeface="+mn-lt"/>
                <a:cs typeface="+mn-lt"/>
              </a:rPr>
              <a:t> &lt;&lt; "\</a:t>
            </a:r>
            <a:r>
              <a:rPr lang="en-US" dirty="0" err="1">
                <a:ea typeface="+mn-lt"/>
                <a:cs typeface="+mn-lt"/>
              </a:rPr>
              <a:t>nWeight</a:t>
            </a:r>
            <a:r>
              <a:rPr lang="en-US" dirty="0">
                <a:ea typeface="+mn-lt"/>
                <a:cs typeface="+mn-lt"/>
              </a:rPr>
              <a:t> of MST is " &lt;&lt; </a:t>
            </a:r>
            <a:r>
              <a:rPr lang="en-US" dirty="0" err="1">
                <a:ea typeface="+mn-lt"/>
                <a:cs typeface="+mn-lt"/>
              </a:rPr>
              <a:t>mst_wt</a:t>
            </a:r>
            <a:r>
              <a:rPr lang="en-US" dirty="0">
                <a:ea typeface="+mn-lt"/>
                <a:cs typeface="+mn-lt"/>
              </a:rPr>
              <a:t>; 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    return 0;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76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7ED3-80A7-47E2-BEBB-E94CA9FE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297"/>
            <a:ext cx="10515600" cy="1050744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 Light"/>
              </a:rPr>
              <a:t>Prim's Algorithms: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F811B-2586-4A69-8EB1-7AA1F9DE8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5893"/>
            <a:ext cx="10515600" cy="4908315"/>
          </a:xfr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Prim’s</a:t>
            </a:r>
            <a:r>
              <a:rPr lang="en-US" dirty="0">
                <a:ea typeface="+mn-lt"/>
                <a:cs typeface="+mn-lt"/>
              </a:rPr>
              <a:t> (also known as </a:t>
            </a:r>
            <a:r>
              <a:rPr lang="en-US" b="1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Jarník’s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algorithm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is a greedy algorithm that </a:t>
            </a:r>
            <a:r>
              <a:rPr lang="en-US">
                <a:ea typeface="+mn-lt"/>
                <a:cs typeface="+mn-lt"/>
              </a:rPr>
              <a:t>finds a minimum spanning tree for a weighted undirected graph.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Finds a subset </a:t>
            </a:r>
            <a:r>
              <a:rPr lang="en-US">
                <a:ea typeface="+mn-lt"/>
                <a:cs typeface="+mn-lt"/>
              </a:rPr>
              <a:t>of the edges that forms a tree that includes every vertex, where the total weight of all the edges in the tree is minimized.</a:t>
            </a:r>
            <a:endParaRPr lang="en-US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>
                <a:ea typeface="+mn-lt"/>
                <a:cs typeface="+mn-lt"/>
              </a:rPr>
              <a:t>The algorithm operates by building this tree one vertex at a time, from an arbitrary starting vertex, at each step adding the cheapest possible connection from the tree to another vertex.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5383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F7E0-0B34-4000-8CF6-06E981E1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  <a:cs typeface="Calibri Light"/>
              </a:rPr>
              <a:t>Algorithm: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2FDFF-9866-4CDD-A333-C5A2D7E3882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romanLcPeriod"/>
            </a:pPr>
            <a:r>
              <a:rPr lang="en-US" dirty="0">
                <a:ea typeface="+mn-lt"/>
                <a:cs typeface="+mn-lt"/>
              </a:rPr>
              <a:t>we will start with an </a:t>
            </a:r>
            <a:r>
              <a:rPr lang="en-US" dirty="0">
                <a:solidFill>
                  <a:schemeClr val="accent6"/>
                </a:solidFill>
                <a:ea typeface="+mn-lt"/>
                <a:cs typeface="+mn-lt"/>
              </a:rPr>
              <a:t>arbitrary node</a:t>
            </a:r>
            <a:r>
              <a:rPr lang="en-US" dirty="0">
                <a:ea typeface="+mn-lt"/>
                <a:cs typeface="+mn-lt"/>
              </a:rPr>
              <a:t> (it doesn’t matter which one) and mark it. </a:t>
            </a:r>
            <a:endParaRPr lang="en-US" b="1" dirty="0">
              <a:ea typeface="+mn-lt"/>
              <a:cs typeface="+mn-lt"/>
            </a:endParaRPr>
          </a:p>
          <a:p>
            <a:pPr marL="514350" indent="-514350">
              <a:buAutoNum type="romanLcPeriod"/>
            </a:pPr>
            <a:r>
              <a:rPr lang="en-US" dirty="0">
                <a:ea typeface="+mn-lt"/>
                <a:cs typeface="+mn-lt"/>
              </a:rPr>
              <a:t>In each iteration we will mark a new vertex that is </a:t>
            </a:r>
            <a:r>
              <a:rPr lang="en-US" dirty="0">
                <a:solidFill>
                  <a:schemeClr val="accent6"/>
                </a:solidFill>
                <a:ea typeface="+mn-lt"/>
                <a:cs typeface="+mn-lt"/>
              </a:rPr>
              <a:t>adjacent</a:t>
            </a:r>
            <a:r>
              <a:rPr lang="en-US" dirty="0">
                <a:ea typeface="+mn-lt"/>
                <a:cs typeface="+mn-lt"/>
              </a:rPr>
              <a:t> to the one that we have already marked.</a:t>
            </a:r>
            <a:endParaRPr lang="en-US" b="1" dirty="0">
              <a:ea typeface="+mn-lt"/>
              <a:cs typeface="+mn-lt"/>
            </a:endParaRPr>
          </a:p>
          <a:p>
            <a:pPr marL="514350" indent="-514350">
              <a:buAutoNum type="romanLcPeriod"/>
            </a:pPr>
            <a:r>
              <a:rPr lang="en-US" dirty="0">
                <a:ea typeface="+mn-lt"/>
                <a:cs typeface="+mn-lt"/>
              </a:rPr>
              <a:t> As a </a:t>
            </a:r>
            <a:r>
              <a:rPr lang="en-US" dirty="0">
                <a:solidFill>
                  <a:schemeClr val="accent6"/>
                </a:solidFill>
                <a:ea typeface="+mn-lt"/>
                <a:cs typeface="+mn-lt"/>
              </a:rPr>
              <a:t>greedy </a:t>
            </a:r>
            <a:r>
              <a:rPr lang="en-US" dirty="0">
                <a:ea typeface="+mn-lt"/>
                <a:cs typeface="+mn-lt"/>
              </a:rPr>
              <a:t>algorithm, Prim’s algorithm will select the </a:t>
            </a:r>
            <a:r>
              <a:rPr lang="en-US" dirty="0">
                <a:solidFill>
                  <a:schemeClr val="accent6"/>
                </a:solidFill>
                <a:ea typeface="+mn-lt"/>
                <a:cs typeface="+mn-lt"/>
              </a:rPr>
              <a:t>cheapest edge </a:t>
            </a:r>
            <a:r>
              <a:rPr lang="en-US" dirty="0">
                <a:ea typeface="+mn-lt"/>
                <a:cs typeface="+mn-lt"/>
              </a:rPr>
              <a:t>and mark the vertex.</a:t>
            </a:r>
            <a:endParaRPr lang="en-US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2786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82CC-5D4C-4AC5-B161-D96A8F06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451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  <a:cs typeface="Calibri Light"/>
              </a:rPr>
              <a:t>Pseudocode:</a:t>
            </a:r>
            <a:endParaRPr lang="en-US" dirty="0">
              <a:solidFill>
                <a:schemeClr val="accent6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423B1-BCE3-4FAF-A438-75B201AD8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44575"/>
            <a:ext cx="4991100" cy="51323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Start</a:t>
            </a:r>
            <a:r>
              <a:rPr lang="en-US" dirty="0">
                <a:ea typeface="+mn-lt"/>
                <a:cs typeface="+mn-lt"/>
              </a:rPr>
              <a:t> at </a:t>
            </a:r>
            <a:r>
              <a:rPr lang="en-US" b="1" i="1" dirty="0">
                <a:ea typeface="+mn-lt"/>
                <a:cs typeface="+mn-lt"/>
              </a:rPr>
              <a:t>any</a:t>
            </a:r>
            <a:r>
              <a:rPr lang="en-US" b="1" dirty="0">
                <a:ea typeface="+mn-lt"/>
                <a:cs typeface="+mn-lt"/>
              </a:rPr>
              <a:t> node</a:t>
            </a:r>
            <a:r>
              <a:rPr lang="en-US" dirty="0">
                <a:ea typeface="+mn-lt"/>
                <a:cs typeface="+mn-lt"/>
              </a:rPr>
              <a:t> in the </a:t>
            </a:r>
            <a:r>
              <a:rPr lang="en-US" b="1" dirty="0">
                <a:ea typeface="+mn-lt"/>
                <a:cs typeface="+mn-lt"/>
              </a:rPr>
              <a:t>graph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pPr marL="1428750" lvl="2" indent="-285750">
              <a:buFont typeface="Arial"/>
              <a:buChar char="•"/>
            </a:pPr>
            <a:r>
              <a:rPr lang="en-US" b="1" dirty="0"/>
              <a:t>Mark</a:t>
            </a:r>
            <a:r>
              <a:rPr lang="en-US" dirty="0"/>
              <a:t> the </a:t>
            </a:r>
            <a:r>
              <a:rPr lang="en-US" b="1" dirty="0"/>
              <a:t>starting node</a:t>
            </a:r>
            <a:r>
              <a:rPr lang="en-US" dirty="0"/>
              <a:t> as </a:t>
            </a:r>
            <a:r>
              <a:rPr lang="en-US" b="1" i="1" dirty="0"/>
              <a:t>reached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pPr marL="1428750" lvl="2" indent="-285750">
              <a:buFont typeface="Arial"/>
              <a:buChar char="•"/>
            </a:pPr>
            <a:r>
              <a:rPr lang="en-US" b="1" dirty="0"/>
              <a:t>Mark</a:t>
            </a:r>
            <a:r>
              <a:rPr lang="en-US" dirty="0"/>
              <a:t> all the </a:t>
            </a:r>
            <a:r>
              <a:rPr lang="en-US" b="1" dirty="0"/>
              <a:t>other nodes</a:t>
            </a:r>
            <a:r>
              <a:rPr lang="en-US" dirty="0"/>
              <a:t> in the </a:t>
            </a:r>
            <a:r>
              <a:rPr lang="en-US" b="1" dirty="0"/>
              <a:t>graph</a:t>
            </a:r>
            <a:r>
              <a:rPr lang="en-US" dirty="0"/>
              <a:t> as </a:t>
            </a:r>
            <a:r>
              <a:rPr lang="en-US" b="1" i="1" dirty="0"/>
              <a:t>unreached</a:t>
            </a:r>
            <a:r>
              <a:rPr lang="en-US" dirty="0"/>
              <a:t>          </a:t>
            </a:r>
            <a:endParaRPr lang="en-US" dirty="0">
              <a:cs typeface="Calibri"/>
            </a:endParaRPr>
          </a:p>
          <a:p>
            <a:pPr lvl="2">
              <a:buNone/>
            </a:pPr>
            <a:endParaRPr lang="en-US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Find</a:t>
            </a:r>
            <a:r>
              <a:rPr lang="en-US" dirty="0">
                <a:ea typeface="+mn-lt"/>
                <a:cs typeface="+mn-lt"/>
              </a:rPr>
              <a:t> an </a:t>
            </a:r>
            <a:r>
              <a:rPr lang="en-US" b="1" dirty="0">
                <a:ea typeface="+mn-lt"/>
                <a:cs typeface="+mn-lt"/>
              </a:rPr>
              <a:t>edge </a:t>
            </a:r>
            <a:r>
              <a:rPr lang="en-US" b="1" i="1" dirty="0">
                <a:ea typeface="+mn-lt"/>
                <a:cs typeface="+mn-lt"/>
              </a:rPr>
              <a:t>e</a:t>
            </a:r>
            <a:r>
              <a:rPr lang="en-US" dirty="0">
                <a:ea typeface="+mn-lt"/>
                <a:cs typeface="+mn-lt"/>
              </a:rPr>
              <a:t> with </a:t>
            </a:r>
            <a:r>
              <a:rPr lang="en-US" b="1" i="1" dirty="0">
                <a:ea typeface="+mn-lt"/>
                <a:cs typeface="+mn-lt"/>
              </a:rPr>
              <a:t>minimum cost</a:t>
            </a:r>
            <a:r>
              <a:rPr lang="en-US" dirty="0">
                <a:ea typeface="+mn-lt"/>
                <a:cs typeface="+mn-lt"/>
              </a:rPr>
              <a:t> in the </a:t>
            </a:r>
            <a:r>
              <a:rPr lang="en-US" b="1" dirty="0">
                <a:ea typeface="+mn-lt"/>
                <a:cs typeface="+mn-lt"/>
              </a:rPr>
              <a:t>graph</a:t>
            </a:r>
            <a:r>
              <a:rPr lang="en-US" dirty="0">
                <a:ea typeface="+mn-lt"/>
                <a:cs typeface="+mn-lt"/>
              </a:rPr>
              <a:t> that </a:t>
            </a:r>
            <a:r>
              <a:rPr lang="en-US" b="1" dirty="0">
                <a:ea typeface="+mn-lt"/>
                <a:cs typeface="+mn-lt"/>
              </a:rPr>
              <a:t>connects</a:t>
            </a:r>
            <a:r>
              <a:rPr lang="en-US" dirty="0">
                <a:ea typeface="+mn-lt"/>
                <a:cs typeface="+mn-lt"/>
              </a:rPr>
              <a:t>: </a:t>
            </a:r>
          </a:p>
          <a:p>
            <a:pPr marL="1428750" lvl="2" indent="-285750">
              <a:buFont typeface="Arial"/>
              <a:buChar char="•"/>
            </a:pPr>
            <a:r>
              <a:rPr lang="en-US" dirty="0"/>
              <a:t>A </a:t>
            </a:r>
            <a:r>
              <a:rPr lang="en-US" b="1" i="1" dirty="0"/>
              <a:t>reached</a:t>
            </a:r>
            <a:r>
              <a:rPr lang="en-US" b="1" dirty="0"/>
              <a:t> node </a:t>
            </a:r>
            <a:r>
              <a:rPr lang="en-US" b="1" i="1" dirty="0"/>
              <a:t>x</a:t>
            </a:r>
            <a:r>
              <a:rPr lang="en-US" dirty="0"/>
              <a:t> to an </a:t>
            </a:r>
            <a:r>
              <a:rPr lang="en-US" b="1" i="1" dirty="0"/>
              <a:t>unreached</a:t>
            </a:r>
            <a:r>
              <a:rPr lang="en-US" b="1" dirty="0"/>
              <a:t> node </a:t>
            </a:r>
            <a:r>
              <a:rPr lang="en-US" b="1" i="1" dirty="0"/>
              <a:t>y</a:t>
            </a:r>
            <a:r>
              <a:rPr lang="en-US" dirty="0"/>
              <a:t>          </a:t>
            </a:r>
            <a:endParaRPr lang="en-US" dirty="0">
              <a:cs typeface="Calibri"/>
            </a:endParaRPr>
          </a:p>
          <a:p>
            <a:pPr lvl="2" indent="0">
              <a:buNone/>
            </a:pPr>
            <a:endParaRPr lang="en-US"/>
          </a:p>
          <a:p>
            <a:pPr lvl="2">
              <a:buNone/>
            </a:pPr>
            <a:endParaRPr lang="en-US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Add</a:t>
            </a:r>
            <a:r>
              <a:rPr lang="en-US" dirty="0">
                <a:ea typeface="+mn-lt"/>
                <a:cs typeface="+mn-lt"/>
              </a:rPr>
              <a:t> the </a:t>
            </a:r>
            <a:r>
              <a:rPr lang="en-US" b="1" dirty="0">
                <a:ea typeface="+mn-lt"/>
                <a:cs typeface="+mn-lt"/>
              </a:rPr>
              <a:t>edge </a:t>
            </a:r>
            <a:r>
              <a:rPr lang="en-US" b="1" i="1" dirty="0" err="1">
                <a:ea typeface="+mn-lt"/>
                <a:cs typeface="+mn-lt"/>
              </a:rPr>
              <a:t>e</a:t>
            </a:r>
            <a:r>
              <a:rPr lang="en-US" dirty="0">
                <a:ea typeface="+mn-lt"/>
                <a:cs typeface="+mn-lt"/>
              </a:rPr>
              <a:t> found in the </a:t>
            </a:r>
            <a:r>
              <a:rPr lang="en-US" b="1" dirty="0">
                <a:ea typeface="+mn-lt"/>
                <a:cs typeface="+mn-lt"/>
              </a:rPr>
              <a:t>previous step</a:t>
            </a:r>
            <a:r>
              <a:rPr lang="en-US" dirty="0">
                <a:ea typeface="+mn-lt"/>
                <a:cs typeface="+mn-lt"/>
              </a:rPr>
              <a:t> to the </a:t>
            </a:r>
            <a:r>
              <a:rPr lang="en-US" b="1" dirty="0">
                <a:ea typeface="+mn-lt"/>
                <a:cs typeface="+mn-lt"/>
              </a:rPr>
              <a:t>Minimum cost Spanning Tree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indent="0">
              <a:buNone/>
            </a:pPr>
            <a:r>
              <a:rPr lang="en-US" b="1" dirty="0">
                <a:ea typeface="+mn-lt"/>
                <a:cs typeface="+mn-lt"/>
              </a:rPr>
              <a:t>Mark</a:t>
            </a:r>
            <a:r>
              <a:rPr lang="en-US" dirty="0">
                <a:ea typeface="+mn-lt"/>
                <a:cs typeface="+mn-lt"/>
              </a:rPr>
              <a:t> the </a:t>
            </a:r>
            <a:r>
              <a:rPr lang="en-US" b="1" i="1" dirty="0">
                <a:ea typeface="+mn-lt"/>
                <a:cs typeface="+mn-lt"/>
              </a:rPr>
              <a:t>unreached</a:t>
            </a:r>
            <a:r>
              <a:rPr lang="en-US" b="1" dirty="0">
                <a:ea typeface="+mn-lt"/>
                <a:cs typeface="+mn-lt"/>
              </a:rPr>
              <a:t> node </a:t>
            </a:r>
            <a:r>
              <a:rPr lang="en-US" b="1" i="1" dirty="0">
                <a:ea typeface="+mn-lt"/>
                <a:cs typeface="+mn-lt"/>
              </a:rPr>
              <a:t>y</a:t>
            </a:r>
            <a:r>
              <a:rPr lang="en-US" dirty="0">
                <a:ea typeface="+mn-lt"/>
                <a:cs typeface="+mn-lt"/>
              </a:rPr>
              <a:t> as </a:t>
            </a:r>
            <a:r>
              <a:rPr lang="en-US" b="1" i="1" dirty="0">
                <a:ea typeface="+mn-lt"/>
                <a:cs typeface="+mn-lt"/>
              </a:rPr>
              <a:t>reached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Repeat</a:t>
            </a:r>
            <a:r>
              <a:rPr lang="en-US" dirty="0">
                <a:ea typeface="+mn-lt"/>
                <a:cs typeface="+mn-lt"/>
              </a:rPr>
              <a:t> the steps </a:t>
            </a:r>
            <a:r>
              <a:rPr lang="en-US" b="1" dirty="0">
                <a:ea typeface="+mn-lt"/>
                <a:cs typeface="+mn-lt"/>
              </a:rPr>
              <a:t>2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3</a:t>
            </a:r>
            <a:r>
              <a:rPr lang="en-US" dirty="0">
                <a:ea typeface="+mn-lt"/>
                <a:cs typeface="+mn-lt"/>
              </a:rPr>
              <a:t> until </a:t>
            </a:r>
            <a:r>
              <a:rPr lang="en-US" b="1" i="1" dirty="0">
                <a:ea typeface="+mn-lt"/>
                <a:cs typeface="+mn-lt"/>
              </a:rPr>
              <a:t>all</a:t>
            </a:r>
            <a:r>
              <a:rPr lang="en-US" b="1" dirty="0">
                <a:ea typeface="+mn-lt"/>
                <a:cs typeface="+mn-lt"/>
              </a:rPr>
              <a:t> nodes</a:t>
            </a:r>
            <a:r>
              <a:rPr lang="en-US" dirty="0">
                <a:ea typeface="+mn-lt"/>
                <a:cs typeface="+mn-lt"/>
              </a:rPr>
              <a:t> in the </a:t>
            </a:r>
            <a:r>
              <a:rPr lang="en-US" b="1" dirty="0">
                <a:ea typeface="+mn-lt"/>
                <a:cs typeface="+mn-lt"/>
              </a:rPr>
              <a:t>graph</a:t>
            </a:r>
            <a:r>
              <a:rPr lang="en-US" dirty="0">
                <a:ea typeface="+mn-lt"/>
                <a:cs typeface="+mn-lt"/>
              </a:rPr>
              <a:t> have become </a:t>
            </a:r>
            <a:r>
              <a:rPr lang="en-US" b="1" i="1" dirty="0">
                <a:ea typeface="+mn-lt"/>
                <a:cs typeface="+mn-lt"/>
              </a:rPr>
              <a:t>reached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512C721-F5EA-45A7-8844-8764AF7AAD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2250" y="1821960"/>
            <a:ext cx="4686300" cy="3320443"/>
          </a:xfrm>
        </p:spPr>
      </p:pic>
    </p:spTree>
    <p:extLst>
      <p:ext uri="{BB962C8B-B14F-4D97-AF65-F5344CB8AC3E}">
        <p14:creationId xmlns:p14="http://schemas.microsoft.com/office/powerpoint/2010/main" val="2837276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84F0-36CB-438A-B796-F089B533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65881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  <a:cs typeface="Calibri Light"/>
              </a:rPr>
              <a:t>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8EC8B-A7E5-4655-B74A-521A9BDA2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06475"/>
            <a:ext cx="5181600" cy="584676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#include &lt;bits/</a:t>
            </a:r>
            <a:r>
              <a:rPr lang="en-US" dirty="0" err="1">
                <a:ea typeface="+mn-lt"/>
                <a:cs typeface="+mn-lt"/>
              </a:rPr>
              <a:t>stdc</a:t>
            </a:r>
            <a:r>
              <a:rPr lang="en-US" dirty="0">
                <a:ea typeface="+mn-lt"/>
                <a:cs typeface="+mn-lt"/>
              </a:rPr>
              <a:t>++.h&gt; 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using namespace std; 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#define V 5 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int </a:t>
            </a:r>
            <a:r>
              <a:rPr lang="en-US" dirty="0" err="1">
                <a:ea typeface="+mn-lt"/>
                <a:cs typeface="+mn-lt"/>
              </a:rPr>
              <a:t>minKey</a:t>
            </a:r>
            <a:r>
              <a:rPr lang="en-US" dirty="0">
                <a:ea typeface="+mn-lt"/>
                <a:cs typeface="+mn-lt"/>
              </a:rPr>
              <a:t>(int key[], bool </a:t>
            </a:r>
            <a:r>
              <a:rPr lang="en-US" dirty="0" err="1">
                <a:ea typeface="+mn-lt"/>
                <a:cs typeface="+mn-lt"/>
              </a:rPr>
              <a:t>mstSet</a:t>
            </a:r>
            <a:r>
              <a:rPr lang="en-US" dirty="0">
                <a:ea typeface="+mn-lt"/>
                <a:cs typeface="+mn-lt"/>
              </a:rPr>
              <a:t>[]) 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{ 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int min = INT_MAX, </a:t>
            </a:r>
            <a:r>
              <a:rPr lang="en-US" dirty="0" err="1">
                <a:ea typeface="+mn-lt"/>
                <a:cs typeface="+mn-lt"/>
              </a:rPr>
              <a:t>min_index</a:t>
            </a:r>
            <a:r>
              <a:rPr lang="en-US" dirty="0">
                <a:ea typeface="+mn-lt"/>
                <a:cs typeface="+mn-lt"/>
              </a:rPr>
              <a:t>; 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for (int v = 0; v &lt; V; v++) 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if (</a:t>
            </a:r>
            <a:r>
              <a:rPr lang="en-US" dirty="0" err="1">
                <a:ea typeface="+mn-lt"/>
                <a:cs typeface="+mn-lt"/>
              </a:rPr>
              <a:t>mstSet</a:t>
            </a:r>
            <a:r>
              <a:rPr lang="en-US" dirty="0">
                <a:ea typeface="+mn-lt"/>
                <a:cs typeface="+mn-lt"/>
              </a:rPr>
              <a:t>[v] == false &amp;&amp; key[v] &lt; min) 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 min = key[v], </a:t>
            </a:r>
            <a:r>
              <a:rPr lang="en-US" dirty="0" err="1">
                <a:ea typeface="+mn-lt"/>
                <a:cs typeface="+mn-lt"/>
              </a:rPr>
              <a:t>min_index</a:t>
            </a:r>
            <a:r>
              <a:rPr lang="en-US" dirty="0">
                <a:ea typeface="+mn-lt"/>
                <a:cs typeface="+mn-lt"/>
              </a:rPr>
              <a:t> = v; 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return </a:t>
            </a:r>
            <a:r>
              <a:rPr lang="en-US" dirty="0" err="1">
                <a:ea typeface="+mn-lt"/>
                <a:cs typeface="+mn-lt"/>
              </a:rPr>
              <a:t>min_index</a:t>
            </a:r>
            <a:r>
              <a:rPr lang="en-US" dirty="0">
                <a:ea typeface="+mn-lt"/>
                <a:cs typeface="+mn-lt"/>
              </a:rPr>
              <a:t>; } 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void </a:t>
            </a:r>
            <a:r>
              <a:rPr lang="en-US" dirty="0" err="1">
                <a:ea typeface="+mn-lt"/>
                <a:cs typeface="+mn-lt"/>
              </a:rPr>
              <a:t>printMST</a:t>
            </a:r>
            <a:r>
              <a:rPr lang="en-US" dirty="0">
                <a:ea typeface="+mn-lt"/>
                <a:cs typeface="+mn-lt"/>
              </a:rPr>
              <a:t>(int parent[], int graph[V][V]) 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{ 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cout</a:t>
            </a:r>
            <a:r>
              <a:rPr lang="en-US" dirty="0">
                <a:ea typeface="+mn-lt"/>
                <a:cs typeface="+mn-lt"/>
              </a:rPr>
              <a:t>&lt;&lt;"Edge \</a:t>
            </a:r>
            <a:r>
              <a:rPr lang="en-US" dirty="0" err="1">
                <a:ea typeface="+mn-lt"/>
                <a:cs typeface="+mn-lt"/>
              </a:rPr>
              <a:t>tWeight</a:t>
            </a:r>
            <a:r>
              <a:rPr lang="en-US" dirty="0">
                <a:ea typeface="+mn-lt"/>
                <a:cs typeface="+mn-lt"/>
              </a:rPr>
              <a:t>\n"; 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for (int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= 1;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&lt; V;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++) 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cout</a:t>
            </a:r>
            <a:r>
              <a:rPr lang="en-US" dirty="0">
                <a:ea typeface="+mn-lt"/>
                <a:cs typeface="+mn-lt"/>
              </a:rPr>
              <a:t>&lt;&lt;parent[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]&lt;&lt;" - "&lt;&lt;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&lt;&lt;" \t"&lt;&lt;graph[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][parent[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]]&lt;&lt;" \n";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} 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void </a:t>
            </a:r>
            <a:r>
              <a:rPr lang="en-US" dirty="0" err="1">
                <a:ea typeface="+mn-lt"/>
                <a:cs typeface="+mn-lt"/>
              </a:rPr>
              <a:t>primMST</a:t>
            </a:r>
            <a:r>
              <a:rPr lang="en-US" dirty="0">
                <a:ea typeface="+mn-lt"/>
                <a:cs typeface="+mn-lt"/>
              </a:rPr>
              <a:t>(int graph[V][V]) 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{ 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int parent[V]; 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int key[V]; 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bool </a:t>
            </a:r>
            <a:r>
              <a:rPr lang="en-US" dirty="0" err="1">
                <a:ea typeface="+mn-lt"/>
                <a:cs typeface="+mn-lt"/>
              </a:rPr>
              <a:t>mstSet</a:t>
            </a:r>
            <a:r>
              <a:rPr lang="en-US" dirty="0">
                <a:ea typeface="+mn-lt"/>
                <a:cs typeface="+mn-lt"/>
              </a:rPr>
              <a:t>[V];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62D0D-302D-47BD-ABA4-07D5233AE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700"/>
            <a:ext cx="5181600" cy="6713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for (int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= 0;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&lt; V;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++)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key[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 = INT_MAX, </a:t>
            </a:r>
            <a:r>
              <a:rPr lang="en-US" dirty="0" err="1">
                <a:ea typeface="+mn-lt"/>
                <a:cs typeface="+mn-lt"/>
              </a:rPr>
              <a:t>mstSet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 = false;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key[0] = 0;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parent[0] = -1; // First node is always root of MST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// The MST will have V vertices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for (int count = 0; count &lt; V - 1; count++)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{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int u = </a:t>
            </a:r>
            <a:r>
              <a:rPr lang="en-US" dirty="0" err="1">
                <a:ea typeface="+mn-lt"/>
                <a:cs typeface="+mn-lt"/>
              </a:rPr>
              <a:t>minKey</a:t>
            </a:r>
            <a:r>
              <a:rPr lang="en-US" dirty="0">
                <a:ea typeface="+mn-lt"/>
                <a:cs typeface="+mn-lt"/>
              </a:rPr>
              <a:t>(key, </a:t>
            </a:r>
            <a:r>
              <a:rPr lang="en-US" dirty="0" err="1">
                <a:ea typeface="+mn-lt"/>
                <a:cs typeface="+mn-lt"/>
              </a:rPr>
              <a:t>mstSet</a:t>
            </a:r>
            <a:r>
              <a:rPr lang="en-US" dirty="0">
                <a:ea typeface="+mn-lt"/>
                <a:cs typeface="+mn-lt"/>
              </a:rPr>
              <a:t>);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mstSet</a:t>
            </a:r>
            <a:r>
              <a:rPr lang="en-US" dirty="0">
                <a:ea typeface="+mn-lt"/>
                <a:cs typeface="+mn-lt"/>
              </a:rPr>
              <a:t>[u] = true;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for (int v = 0; v &lt; V; v++) 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 if (graph[u][v] &amp;&amp; </a:t>
            </a:r>
            <a:r>
              <a:rPr lang="en-US" dirty="0" err="1">
                <a:ea typeface="+mn-lt"/>
                <a:cs typeface="+mn-lt"/>
              </a:rPr>
              <a:t>mstSet</a:t>
            </a:r>
            <a:r>
              <a:rPr lang="en-US" dirty="0">
                <a:ea typeface="+mn-lt"/>
                <a:cs typeface="+mn-lt"/>
              </a:rPr>
              <a:t>[v] == false &amp;&amp; graph[u][v] &lt; key[v])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 parent[v] = u, key[v] = graph[u][v];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}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printMST</a:t>
            </a:r>
            <a:r>
              <a:rPr lang="en-US" dirty="0">
                <a:ea typeface="+mn-lt"/>
                <a:cs typeface="+mn-lt"/>
              </a:rPr>
              <a:t>(parent, graph);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} </a:t>
            </a:r>
            <a:endParaRPr lang="en-US" dirty="0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int main()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{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int graph[V][V] = { { 0, 2, 0, 6, 0 },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         { 2, 0, 3, 8, 5 },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         { 0, 3, 0, 0, 7 },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         { 6, 8, 0, 0, 9 }, 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         { 0, 5, 7, 9, 0 } };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primMST</a:t>
            </a:r>
            <a:r>
              <a:rPr lang="en-US" dirty="0">
                <a:ea typeface="+mn-lt"/>
                <a:cs typeface="+mn-lt"/>
              </a:rPr>
              <a:t>(graph);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return 0;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96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04B7-5A92-4BCD-A0A2-FD99E7C6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8" y="50800"/>
            <a:ext cx="10515600" cy="811213"/>
          </a:xfrm>
        </p:spPr>
        <p:txBody>
          <a:bodyPr/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Prim’s vs Kruskal’s algorithm: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A561E-8FC1-4371-95EF-5E00AB57C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1688" y="1214438"/>
            <a:ext cx="5157787" cy="82391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Calibri"/>
              </a:rPr>
              <a:t>PRIMS ALGORITHM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4B124-FD51-494D-82C0-BF2C49E63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38350"/>
            <a:ext cx="5157787" cy="4151313"/>
          </a:xfr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A greedy algorithm that finds a MST for a weighted undirected graph</a:t>
            </a:r>
          </a:p>
          <a:p>
            <a:r>
              <a:rPr lang="en-US" dirty="0">
                <a:cs typeface="Calibri" panose="020F0502020204030204"/>
              </a:rPr>
              <a:t>Generated the MST starting from the root vertex.</a:t>
            </a:r>
          </a:p>
          <a:p>
            <a:r>
              <a:rPr lang="en-US" dirty="0">
                <a:cs typeface="Calibri" panose="020F0502020204030204"/>
              </a:rPr>
              <a:t>Selects the root vertex</a:t>
            </a:r>
          </a:p>
          <a:p>
            <a:r>
              <a:rPr lang="en-US" dirty="0">
                <a:cs typeface="Calibri" panose="020F0502020204030204"/>
              </a:rPr>
              <a:t>Selects the shortest  edge connected to the root vertex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3F7A4-BC1B-4760-8BDF-E2B743A7C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4438"/>
            <a:ext cx="5183188" cy="823912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KRUSHAL ALGORITHM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7CA72-C65A-4AC4-879A-29FCFB387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38350"/>
            <a:ext cx="5183188" cy="4151313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MST algorithm which finds an edge of the least possible weight that connects any two trees in the forest</a:t>
            </a:r>
          </a:p>
          <a:p>
            <a:r>
              <a:rPr lang="en-US" dirty="0">
                <a:cs typeface="Calibri"/>
              </a:rPr>
              <a:t>Generates the MST starting from the least weighted edge</a:t>
            </a:r>
          </a:p>
          <a:p>
            <a:r>
              <a:rPr lang="en-US" dirty="0">
                <a:cs typeface="Calibri"/>
              </a:rPr>
              <a:t>Selects the shortest edge.</a:t>
            </a:r>
          </a:p>
          <a:p>
            <a:r>
              <a:rPr lang="en-US" dirty="0">
                <a:cs typeface="Calibri"/>
              </a:rPr>
              <a:t>Selects the next shortest edge</a:t>
            </a:r>
          </a:p>
        </p:txBody>
      </p:sp>
    </p:spTree>
    <p:extLst>
      <p:ext uri="{BB962C8B-B14F-4D97-AF65-F5344CB8AC3E}">
        <p14:creationId xmlns:p14="http://schemas.microsoft.com/office/powerpoint/2010/main" val="320839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90ED-A074-4076-91DB-075D03F2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6"/>
                </a:solidFill>
                <a:cs typeface="Calibri Light"/>
              </a:rPr>
              <a:t>Single source shortest path: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BFA9F-FADE-49FC-86A0-AB23EA2C61D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In graph theory, the </a:t>
            </a:r>
            <a:r>
              <a:rPr lang="en-US" b="1" dirty="0">
                <a:solidFill>
                  <a:schemeClr val="accent6"/>
                </a:solidFill>
                <a:ea typeface="+mn-lt"/>
                <a:cs typeface="+mn-lt"/>
              </a:rPr>
              <a:t>shortest path problem</a:t>
            </a:r>
            <a:r>
              <a:rPr lang="en-US" dirty="0">
                <a:ea typeface="+mn-lt"/>
                <a:cs typeface="+mn-lt"/>
              </a:rPr>
              <a:t> is the problem of finding a path between two vertices (or nodes) in a graph such that the sum of the weights of its constituent edges is minimized.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b="1" dirty="0">
                <a:solidFill>
                  <a:schemeClr val="accent6"/>
                </a:solidFill>
                <a:ea typeface="+mn-lt"/>
                <a:cs typeface="+mn-lt"/>
              </a:rPr>
              <a:t>single-source shortest path problem</a:t>
            </a:r>
            <a:r>
              <a:rPr lang="en-US" dirty="0">
                <a:solidFill>
                  <a:schemeClr val="accent6"/>
                </a:solidFill>
                <a:ea typeface="+mn-lt"/>
                <a:cs typeface="+mn-lt"/>
              </a:rPr>
              <a:t>,</a:t>
            </a:r>
            <a:r>
              <a:rPr lang="en-US" dirty="0">
                <a:ea typeface="+mn-lt"/>
                <a:cs typeface="+mn-lt"/>
              </a:rPr>
              <a:t> in which we have to find shortest paths from a source vertex </a:t>
            </a:r>
            <a:r>
              <a:rPr lang="en-US" i="1" dirty="0">
                <a:ea typeface="+mn-lt"/>
                <a:cs typeface="+mn-lt"/>
              </a:rPr>
              <a:t>v</a:t>
            </a:r>
            <a:r>
              <a:rPr lang="en-US" dirty="0">
                <a:ea typeface="+mn-lt"/>
                <a:cs typeface="+mn-lt"/>
              </a:rPr>
              <a:t> to all other vertices in the graph.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64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9843-696E-4DC8-A60D-E699A9AF7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a typeface="+mj-lt"/>
                <a:cs typeface="+mj-lt"/>
              </a:rPr>
              <a:t>Dijkstra’s algorithm: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13DF-840D-4D65-A7C8-42BD0808866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ea typeface="+mn-lt"/>
                <a:cs typeface="+mn-lt"/>
              </a:rPr>
              <a:t>One of the famous algorithm used for single source shortest path is  Dijkstra's algorithm</a:t>
            </a:r>
            <a:endParaRPr lang="en-US" b="1" i="1" dirty="0">
              <a:ea typeface="+mn-lt"/>
              <a:cs typeface="+mn-lt"/>
            </a:endParaRPr>
          </a:p>
          <a:p>
            <a:pPr marL="457200" indent="-457200"/>
            <a:r>
              <a:rPr lang="en-US" b="1" i="1" dirty="0">
                <a:ea typeface="+mn-lt"/>
                <a:cs typeface="+mn-lt"/>
              </a:rPr>
              <a:t>Dijkstra’s algorithm</a:t>
            </a:r>
            <a:r>
              <a:rPr lang="en-US" dirty="0">
                <a:ea typeface="+mn-lt"/>
                <a:cs typeface="+mn-lt"/>
              </a:rPr>
              <a:t> is to determine the shortest path from one node in a graph to </a:t>
            </a:r>
            <a:r>
              <a:rPr lang="en-US" i="1" dirty="0">
                <a:ea typeface="+mn-lt"/>
                <a:cs typeface="+mn-lt"/>
              </a:rPr>
              <a:t>every other node</a:t>
            </a:r>
            <a:r>
              <a:rPr lang="en-US" dirty="0">
                <a:ea typeface="+mn-lt"/>
                <a:cs typeface="+mn-lt"/>
              </a:rPr>
              <a:t> within the same graph data structure, provided that the nodes are reachable from the starting node.</a:t>
            </a:r>
          </a:p>
          <a:p>
            <a:pPr marL="457200" indent="-457200"/>
            <a:r>
              <a:rPr lang="en-US" dirty="0">
                <a:ea typeface="+mn-lt"/>
                <a:cs typeface="+mn-lt"/>
              </a:rPr>
              <a:t>Like Prim’s MST, we generate a</a:t>
            </a:r>
            <a:r>
              <a:rPr lang="en-US" i="1" dirty="0">
                <a:ea typeface="+mn-lt"/>
                <a:cs typeface="+mn-lt"/>
              </a:rPr>
              <a:t> SPT (shortest path tree)</a:t>
            </a:r>
            <a:r>
              <a:rPr lang="en-US" dirty="0">
                <a:ea typeface="+mn-lt"/>
                <a:cs typeface="+mn-lt"/>
              </a:rPr>
              <a:t> with given source as root.</a:t>
            </a:r>
          </a:p>
        </p:txBody>
      </p:sp>
    </p:spTree>
    <p:extLst>
      <p:ext uri="{BB962C8B-B14F-4D97-AF65-F5344CB8AC3E}">
        <p14:creationId xmlns:p14="http://schemas.microsoft.com/office/powerpoint/2010/main" val="659018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E3A7-03A6-4BC7-82E8-69EA1C3E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 Light"/>
              </a:rPr>
              <a:t>Continue...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0AA226D-D7D3-49AD-AD7A-E9BD807CF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4638" y="2209800"/>
            <a:ext cx="5829300" cy="24288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E7D44-35D2-4AAF-991B-C8D576AC1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The condition for the algorithm is that all edge weights should be non-negative.</a:t>
            </a:r>
          </a:p>
          <a:p>
            <a:pPr marL="285750" indent="-285750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Thus, Dijkstra’s algorithm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efficient </a:t>
            </a:r>
            <a:r>
              <a:rPr lang="en-US" dirty="0">
                <a:ea typeface="+mn-lt"/>
                <a:cs typeface="+mn-lt"/>
              </a:rPr>
              <a:t>than the Bellman-Ford algorithm because it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processes </a:t>
            </a:r>
            <a:r>
              <a:rPr lang="en-US" dirty="0">
                <a:ea typeface="+mn-lt"/>
                <a:cs typeface="+mn-lt"/>
              </a:rPr>
              <a:t>each edge only once, since it knows that there are no negative-weight edges in the graph.</a:t>
            </a: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355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778E-93D8-4B14-B719-FAF38D45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617708" cy="751936"/>
          </a:xfrm>
        </p:spPr>
        <p:txBody>
          <a:bodyPr/>
          <a:lstStyle/>
          <a:p>
            <a:r>
              <a:rPr lang="en-US" b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Search or Traversal Algorithms: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BB4975B-10AD-4D19-BEC7-5AFBFB0A2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206883"/>
            <a:ext cx="6172200" cy="243470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F6D74-E08E-4949-9D26-619D1042D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10419"/>
            <a:ext cx="3932237" cy="536434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C00000"/>
                </a:solidFill>
                <a:cs typeface="Calibri"/>
              </a:rPr>
              <a:t>Algorithm(BFS and DFS):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>
                <a:latin typeface="Calibri" panose="020F0502020204030204"/>
                <a:cs typeface="Calibri"/>
              </a:rPr>
              <a:t>Start with a Frontier that contains the initial node.</a:t>
            </a: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>
                <a:latin typeface="Calibri" panose="020F0502020204030204"/>
                <a:cs typeface="Calibri"/>
              </a:rPr>
              <a:t>Start with an empty explored set.</a:t>
            </a:r>
            <a:endParaRPr lang="en-US"/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>
                <a:latin typeface="Calibri"/>
                <a:cs typeface="Calibri"/>
              </a:rPr>
              <a:t>Repeat</a:t>
            </a:r>
            <a:endParaRPr lang="en-US"/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>
                <a:latin typeface="Calibri"/>
                <a:cs typeface="Calibri"/>
              </a:rPr>
              <a:t>       If the Frontier is empty, then no solution</a:t>
            </a:r>
            <a:endParaRPr lang="en-US"/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>
                <a:latin typeface="Calibri"/>
                <a:cs typeface="Calibri"/>
              </a:rPr>
              <a:t>       Remove a node from the Frontier </a:t>
            </a:r>
            <a:endParaRPr lang="en-US"/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>
                <a:latin typeface="Calibri"/>
                <a:cs typeface="Calibri"/>
              </a:rPr>
              <a:t>       If node contains goal state return the        solution</a:t>
            </a:r>
            <a:endParaRPr lang="en-US"/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>
                <a:latin typeface="Calibri"/>
                <a:cs typeface="Calibri"/>
              </a:rPr>
              <a:t>       Add the node to the explored set</a:t>
            </a:r>
            <a:endParaRPr lang="en-US"/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>
                <a:latin typeface="Calibri"/>
                <a:cs typeface="Calibri"/>
              </a:rPr>
              <a:t>      Expand node, add resulting nodes to         the Frontier if they are not already in         the frontier or the explored set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7332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430F-D9B8-4728-B269-0DDFFEE8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  <a:cs typeface="Calibri Light"/>
              </a:rPr>
              <a:t>Example:</a:t>
            </a:r>
            <a:endParaRPr lang="en-US" dirty="0">
              <a:solidFill>
                <a:schemeClr val="accent6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DF0F-B81F-4FD2-96FE-D102AEE69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Here the </a:t>
            </a: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source vertex is </a:t>
            </a:r>
            <a:r>
              <a:rPr lang="en-US" b="1" i="1" dirty="0">
                <a:solidFill>
                  <a:srgbClr val="002060"/>
                </a:solidFill>
                <a:ea typeface="+mn-lt"/>
                <a:cs typeface="+mn-lt"/>
              </a:rPr>
              <a:t>a</a:t>
            </a:r>
            <a:r>
              <a:rPr lang="en-US" dirty="0">
                <a:ea typeface="+mn-lt"/>
                <a:cs typeface="+mn-lt"/>
              </a:rPr>
              <a:t>. When the vertex is selected it becomes gray and when it is processed it becomes black.</a:t>
            </a:r>
          </a:p>
          <a:p>
            <a:pPr marL="514350" indent="-514350">
              <a:buAutoNum type="alphaLcPeriod"/>
            </a:pPr>
            <a:r>
              <a:rPr lang="en-US" dirty="0">
                <a:ea typeface="+mn-lt"/>
                <a:cs typeface="+mn-lt"/>
              </a:rPr>
              <a:t>vertex </a:t>
            </a:r>
            <a:r>
              <a:rPr lang="en-US" i="1" dirty="0">
                <a:ea typeface="+mn-lt"/>
                <a:cs typeface="+mn-lt"/>
              </a:rPr>
              <a:t>a</a:t>
            </a:r>
            <a:r>
              <a:rPr lang="en-US" dirty="0">
                <a:ea typeface="+mn-lt"/>
                <a:cs typeface="+mn-lt"/>
              </a:rPr>
              <a:t> is selected and after it is </a:t>
            </a:r>
            <a:r>
              <a:rPr lang="en-US">
                <a:ea typeface="+mn-lt"/>
                <a:cs typeface="+mn-lt"/>
              </a:rPr>
              <a:t>processed there are two edges to </a:t>
            </a:r>
            <a:r>
              <a:rPr lang="en-US" dirty="0">
                <a:ea typeface="+mn-lt"/>
                <a:cs typeface="+mn-lt"/>
              </a:rPr>
              <a:t>choose, one with weight 10 and one with weight 5.</a:t>
            </a:r>
          </a:p>
          <a:p>
            <a:pPr marL="514350" indent="-514350">
              <a:buAutoNum type="alphaLcPeriod"/>
            </a:pPr>
            <a:r>
              <a:rPr lang="en-US" dirty="0">
                <a:ea typeface="+mn-lt"/>
                <a:cs typeface="+mn-lt"/>
              </a:rPr>
              <a:t>(b) edge with weight 5 is selected </a:t>
            </a:r>
            <a:r>
              <a:rPr lang="en-US" b="1" dirty="0">
                <a:ea typeface="+mn-lt"/>
                <a:cs typeface="+mn-lt"/>
              </a:rPr>
              <a:t>because</a:t>
            </a:r>
            <a:r>
              <a:rPr lang="en-US" dirty="0">
                <a:ea typeface="+mn-lt"/>
                <a:cs typeface="+mn-lt"/>
              </a:rPr>
              <a:t> the weight is smaller than other edge weight and vertex </a:t>
            </a:r>
            <a:r>
              <a:rPr lang="en-US" i="1" dirty="0">
                <a:ea typeface="+mn-lt"/>
                <a:cs typeface="+mn-lt"/>
              </a:rPr>
              <a:t>c</a:t>
            </a:r>
            <a:r>
              <a:rPr lang="en-US" dirty="0">
                <a:ea typeface="+mn-lt"/>
                <a:cs typeface="+mn-lt"/>
              </a:rPr>
              <a:t> is selected. The shortest distance from the source vertex is also </a:t>
            </a:r>
            <a:r>
              <a:rPr lang="en-US" b="1" dirty="0">
                <a:ea typeface="+mn-lt"/>
                <a:cs typeface="+mn-lt"/>
              </a:rPr>
              <a:t>update </a:t>
            </a:r>
            <a:r>
              <a:rPr lang="en-US" dirty="0">
                <a:ea typeface="+mn-lt"/>
                <a:cs typeface="+mn-lt"/>
              </a:rPr>
              <a:t>at each vertex.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655D9FB8-083C-4B32-85A1-45A796A4FC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7393"/>
            <a:ext cx="5181600" cy="2840076"/>
          </a:xfrm>
        </p:spPr>
      </p:pic>
    </p:spTree>
    <p:extLst>
      <p:ext uri="{BB962C8B-B14F-4D97-AF65-F5344CB8AC3E}">
        <p14:creationId xmlns:p14="http://schemas.microsoft.com/office/powerpoint/2010/main" val="860956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FD032-DD7D-4AE0-936B-5569B3829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30225"/>
            <a:ext cx="5181600" cy="5646738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c. distance to vertex </a:t>
            </a:r>
            <a:r>
              <a:rPr lang="en-US" i="1" dirty="0">
                <a:ea typeface="+mn-lt"/>
                <a:cs typeface="+mn-lt"/>
              </a:rPr>
              <a:t>e</a:t>
            </a:r>
            <a:r>
              <a:rPr lang="en-US" dirty="0">
                <a:ea typeface="+mn-lt"/>
                <a:cs typeface="+mn-lt"/>
              </a:rPr>
              <a:t> is 7 from source vertex and to vertex </a:t>
            </a:r>
            <a:r>
              <a:rPr lang="en-US" i="1" dirty="0">
                <a:ea typeface="+mn-lt"/>
                <a:cs typeface="+mn-lt"/>
              </a:rPr>
              <a:t>d</a:t>
            </a:r>
            <a:r>
              <a:rPr lang="en-US" dirty="0">
                <a:ea typeface="+mn-lt"/>
                <a:cs typeface="+mn-lt"/>
              </a:rPr>
              <a:t> it is 14 from source vertex. 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d.</a:t>
            </a:r>
            <a:r>
              <a:rPr lang="en-US" dirty="0">
                <a:ea typeface="+mn-lt"/>
                <a:cs typeface="+mn-lt"/>
              </a:rPr>
              <a:t>After vertex </a:t>
            </a:r>
            <a:r>
              <a:rPr lang="en-US" i="1" dirty="0">
                <a:ea typeface="+mn-lt"/>
                <a:cs typeface="+mn-lt"/>
              </a:rPr>
              <a:t>e</a:t>
            </a:r>
            <a:r>
              <a:rPr lang="en-US">
                <a:ea typeface="+mn-lt"/>
                <a:cs typeface="+mn-lt"/>
              </a:rPr>
              <a:t> is processed</a:t>
            </a:r>
            <a:r>
              <a:rPr lang="en-US" dirty="0">
                <a:ea typeface="+mn-lt"/>
                <a:cs typeface="+mn-lt"/>
              </a:rPr>
              <a:t> the distance to vertex </a:t>
            </a:r>
            <a:r>
              <a:rPr lang="en-US" i="1" dirty="0">
                <a:ea typeface="+mn-lt"/>
                <a:cs typeface="+mn-lt"/>
              </a:rPr>
              <a:t>d</a:t>
            </a:r>
            <a:r>
              <a:rPr lang="en-US" dirty="0">
                <a:ea typeface="+mn-lt"/>
                <a:cs typeface="+mn-lt"/>
              </a:rPr>
              <a:t> is 13 from source vertex.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f.</a:t>
            </a:r>
            <a:r>
              <a:rPr lang="en-US">
                <a:ea typeface="+mn-lt"/>
                <a:cs typeface="+mn-lt"/>
              </a:rPr>
              <a:t> all vertices are processed and </a:t>
            </a:r>
            <a:r>
              <a:rPr lang="en-US" dirty="0">
                <a:ea typeface="+mn-lt"/>
                <a:cs typeface="+mn-lt"/>
              </a:rPr>
              <a:t>their shortest distance from source vertex is updated.</a:t>
            </a:r>
          </a:p>
          <a:p>
            <a:pPr marL="0" indent="0">
              <a:buNone/>
            </a:pPr>
            <a:r>
              <a:rPr lang="en-US" b="1">
                <a:solidFill>
                  <a:srgbClr val="002060"/>
                </a:solidFill>
                <a:cs typeface="Calibri" panose="020F0502020204030204"/>
              </a:rPr>
              <a:t>Greedy Approach:</a:t>
            </a:r>
            <a:r>
              <a:rPr lang="en-US">
                <a:ea typeface="+mn-lt"/>
                <a:cs typeface="+mn-lt"/>
              </a:rPr>
              <a:t>At each step, Dijkstra’s algorithm selects a vertex that has not been processed yet and whose distance is as small as possible.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4BF56D1-B959-4137-8EAB-9A398D2DA1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322138"/>
            <a:ext cx="5181600" cy="2557712"/>
          </a:xfr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7E802B6F-D624-4681-9D9C-BC6651C06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6728"/>
            <a:ext cx="5181600" cy="226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94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D30C-7A9D-4423-AA03-B3924CA4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6833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cs typeface="Calibri Light"/>
              </a:rPr>
              <a:t>Algorithm: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EB109-D0FF-4043-9FF9-E93BE13F4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200"/>
            <a:ext cx="10515600" cy="5494338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1)</a:t>
            </a:r>
            <a:r>
              <a:rPr lang="en-US" dirty="0">
                <a:ea typeface="+mn-lt"/>
                <a:cs typeface="+mn-lt"/>
              </a:rPr>
              <a:t> Create a set </a:t>
            </a:r>
            <a:r>
              <a:rPr lang="en-US" i="1" dirty="0" err="1">
                <a:ea typeface="+mn-lt"/>
                <a:cs typeface="+mn-lt"/>
              </a:rPr>
              <a:t>sptSet</a:t>
            </a:r>
            <a:r>
              <a:rPr lang="en-US" dirty="0">
                <a:ea typeface="+mn-lt"/>
                <a:cs typeface="+mn-lt"/>
              </a:rPr>
              <a:t>  that keeps track of vertices included in shortest path tree.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2)</a:t>
            </a:r>
            <a:r>
              <a:rPr lang="en-US" dirty="0">
                <a:ea typeface="+mn-lt"/>
                <a:cs typeface="+mn-lt"/>
              </a:rPr>
              <a:t> Assign a distance value to all vertices in the input graph.</a:t>
            </a:r>
            <a:r>
              <a:rPr lang="en-US" b="1" dirty="0">
                <a:ea typeface="+mn-lt"/>
                <a:cs typeface="+mn-lt"/>
              </a:rPr>
              <a:t> Initialize all distance values</a:t>
            </a:r>
            <a:r>
              <a:rPr lang="en-US" dirty="0">
                <a:ea typeface="+mn-lt"/>
                <a:cs typeface="+mn-lt"/>
              </a:rPr>
              <a:t> as INFINITE. Assign distance value as 0 for the source vertex so that it is picked first.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3)</a:t>
            </a:r>
            <a:r>
              <a:rPr lang="en-US" dirty="0">
                <a:ea typeface="+mn-lt"/>
                <a:cs typeface="+mn-lt"/>
              </a:rPr>
              <a:t> While </a:t>
            </a:r>
            <a:r>
              <a:rPr lang="en-US" i="1" dirty="0" err="1">
                <a:ea typeface="+mn-lt"/>
                <a:cs typeface="+mn-lt"/>
              </a:rPr>
              <a:t>sptSet</a:t>
            </a:r>
            <a:r>
              <a:rPr lang="en-US" dirty="0">
                <a:ea typeface="+mn-lt"/>
                <a:cs typeface="+mn-lt"/>
              </a:rPr>
              <a:t> doesn’t include all vertices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….</a:t>
            </a:r>
            <a:r>
              <a:rPr lang="en-US" b="1" dirty="0">
                <a:ea typeface="+mn-lt"/>
                <a:cs typeface="+mn-lt"/>
              </a:rPr>
              <a:t>a)</a:t>
            </a:r>
            <a:r>
              <a:rPr lang="en-US" dirty="0">
                <a:ea typeface="+mn-lt"/>
                <a:cs typeface="+mn-lt"/>
              </a:rPr>
              <a:t> Pick a vertex u which is not there in </a:t>
            </a:r>
            <a:r>
              <a:rPr lang="en-US" i="1" dirty="0" err="1">
                <a:ea typeface="+mn-lt"/>
                <a:cs typeface="+mn-lt"/>
              </a:rPr>
              <a:t>sptSet</a:t>
            </a:r>
            <a:r>
              <a:rPr lang="en-US" dirty="0">
                <a:ea typeface="+mn-lt"/>
                <a:cs typeface="+mn-lt"/>
              </a:rPr>
              <a:t> and has </a:t>
            </a:r>
            <a:r>
              <a:rPr lang="en-US" b="1" dirty="0">
                <a:ea typeface="+mn-lt"/>
                <a:cs typeface="+mn-lt"/>
              </a:rPr>
              <a:t>minimum distance value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 ….</a:t>
            </a:r>
            <a:r>
              <a:rPr lang="en-US" b="1" dirty="0">
                <a:ea typeface="+mn-lt"/>
                <a:cs typeface="+mn-lt"/>
              </a:rPr>
              <a:t>b)</a:t>
            </a:r>
            <a:r>
              <a:rPr lang="en-US" dirty="0">
                <a:ea typeface="+mn-lt"/>
                <a:cs typeface="+mn-lt"/>
              </a:rPr>
              <a:t> Include u to </a:t>
            </a:r>
            <a:r>
              <a:rPr lang="en-US" i="1" dirty="0" err="1">
                <a:ea typeface="+mn-lt"/>
                <a:cs typeface="+mn-lt"/>
              </a:rPr>
              <a:t>sptSet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….</a:t>
            </a:r>
            <a:r>
              <a:rPr lang="en-US" b="1" dirty="0">
                <a:ea typeface="+mn-lt"/>
                <a:cs typeface="+mn-lt"/>
              </a:rPr>
              <a:t>c) Update distance value</a:t>
            </a:r>
            <a:r>
              <a:rPr lang="en-US" dirty="0">
                <a:ea typeface="+mn-lt"/>
                <a:cs typeface="+mn-lt"/>
              </a:rPr>
              <a:t> of all adjacent vertices of u. To update the distance values, iterate through all adjacent vertices. For every adjacent vertex v, if sum of distance value of u (from source) and weight of edge u-v, is less than the distance value of v, then update the distance value of v.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54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1EB5-C9DE-4972-A6E1-3C62D0F7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5"/>
            <a:ext cx="5334000" cy="63023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cs typeface="Calibri Light"/>
              </a:rPr>
              <a:t>Code:</a:t>
            </a:r>
            <a:endParaRPr lang="en-US" b="1" dirty="0">
              <a:solidFill>
                <a:schemeClr val="accent6">
                  <a:lumMod val="75000"/>
                </a:schemeClr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6B054-C2BA-4CBC-9B29-50B8ABB2B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44575"/>
            <a:ext cx="5181600" cy="5646738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#include &lt;</a:t>
            </a:r>
            <a:r>
              <a:rPr lang="en-US" dirty="0" err="1">
                <a:ea typeface="+mn-lt"/>
                <a:cs typeface="+mn-lt"/>
              </a:rPr>
              <a:t>limits.h</a:t>
            </a:r>
            <a:r>
              <a:rPr lang="en-US" dirty="0">
                <a:ea typeface="+mn-lt"/>
                <a:cs typeface="+mn-lt"/>
              </a:rPr>
              <a:t>&gt; 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#include &lt;</a:t>
            </a:r>
            <a:r>
              <a:rPr lang="en-US" dirty="0" err="1">
                <a:ea typeface="+mn-lt"/>
                <a:cs typeface="+mn-lt"/>
              </a:rPr>
              <a:t>stdio.h</a:t>
            </a:r>
            <a:r>
              <a:rPr lang="en-US" dirty="0">
                <a:ea typeface="+mn-lt"/>
                <a:cs typeface="+mn-lt"/>
              </a:rPr>
              <a:t>&gt; </a:t>
            </a:r>
            <a:endParaRPr lang="en-US" dirty="0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#define V 9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int </a:t>
            </a:r>
            <a:r>
              <a:rPr lang="en-US" dirty="0" err="1">
                <a:ea typeface="+mn-lt"/>
                <a:cs typeface="+mn-lt"/>
              </a:rPr>
              <a:t>minDistance</a:t>
            </a:r>
            <a:r>
              <a:rPr lang="en-US" dirty="0">
                <a:ea typeface="+mn-lt"/>
                <a:cs typeface="+mn-lt"/>
              </a:rPr>
              <a:t>(int 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[], bool </a:t>
            </a:r>
            <a:r>
              <a:rPr lang="en-US" dirty="0" err="1">
                <a:ea typeface="+mn-lt"/>
                <a:cs typeface="+mn-lt"/>
              </a:rPr>
              <a:t>sptSet</a:t>
            </a:r>
            <a:r>
              <a:rPr lang="en-US" dirty="0">
                <a:ea typeface="+mn-lt"/>
                <a:cs typeface="+mn-lt"/>
              </a:rPr>
              <a:t>[]) 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{ 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int min = INT_MAX, </a:t>
            </a:r>
            <a:r>
              <a:rPr lang="en-US" dirty="0" err="1">
                <a:ea typeface="+mn-lt"/>
                <a:cs typeface="+mn-lt"/>
              </a:rPr>
              <a:t>min_index</a:t>
            </a:r>
            <a:r>
              <a:rPr lang="en-US" dirty="0">
                <a:ea typeface="+mn-lt"/>
                <a:cs typeface="+mn-lt"/>
              </a:rPr>
              <a:t>;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for (int v = 0; v &lt; V; v++)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if (</a:t>
            </a:r>
            <a:r>
              <a:rPr lang="en-US" dirty="0" err="1">
                <a:ea typeface="+mn-lt"/>
                <a:cs typeface="+mn-lt"/>
              </a:rPr>
              <a:t>sptSet</a:t>
            </a:r>
            <a:r>
              <a:rPr lang="en-US" dirty="0">
                <a:ea typeface="+mn-lt"/>
                <a:cs typeface="+mn-lt"/>
              </a:rPr>
              <a:t>[v] == false &amp;&amp; 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[v] &lt;= min) 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 min = 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[v], </a:t>
            </a:r>
            <a:r>
              <a:rPr lang="en-US" dirty="0" err="1">
                <a:ea typeface="+mn-lt"/>
                <a:cs typeface="+mn-lt"/>
              </a:rPr>
              <a:t>min_index</a:t>
            </a:r>
            <a:r>
              <a:rPr lang="en-US" dirty="0">
                <a:ea typeface="+mn-lt"/>
                <a:cs typeface="+mn-lt"/>
              </a:rPr>
              <a:t> = v;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return </a:t>
            </a:r>
            <a:r>
              <a:rPr lang="en-US" dirty="0" err="1">
                <a:ea typeface="+mn-lt"/>
                <a:cs typeface="+mn-lt"/>
              </a:rPr>
              <a:t>min_index</a:t>
            </a:r>
            <a:r>
              <a:rPr lang="en-US" dirty="0">
                <a:ea typeface="+mn-lt"/>
                <a:cs typeface="+mn-lt"/>
              </a:rPr>
              <a:t>; } </a:t>
            </a:r>
            <a:endParaRPr lang="en-US" dirty="0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void </a:t>
            </a:r>
            <a:r>
              <a:rPr lang="en-US" dirty="0" err="1">
                <a:ea typeface="+mn-lt"/>
                <a:cs typeface="+mn-lt"/>
              </a:rPr>
              <a:t>printSolution</a:t>
            </a:r>
            <a:r>
              <a:rPr lang="en-US" dirty="0">
                <a:ea typeface="+mn-lt"/>
                <a:cs typeface="+mn-lt"/>
              </a:rPr>
              <a:t>(int 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[])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{ </a:t>
            </a:r>
            <a:endParaRPr lang="en-US" dirty="0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 printf("Vertex \t\t Distance from Source\n"); 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 for (int i = 0; i &lt; V; i++) 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     printf("%d \t\t %d\n", i, dist[i]); 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} </a:t>
            </a:r>
            <a:endParaRPr lang="en-US" dirty="0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void </a:t>
            </a:r>
            <a:r>
              <a:rPr lang="en-US" dirty="0" err="1">
                <a:ea typeface="+mn-lt"/>
                <a:cs typeface="+mn-lt"/>
              </a:rPr>
              <a:t>dijkstra</a:t>
            </a:r>
            <a:r>
              <a:rPr lang="en-US" dirty="0">
                <a:ea typeface="+mn-lt"/>
                <a:cs typeface="+mn-lt"/>
              </a:rPr>
              <a:t>(int graph[V][V], int </a:t>
            </a:r>
            <a:r>
              <a:rPr lang="en-US" dirty="0" err="1">
                <a:ea typeface="+mn-lt"/>
                <a:cs typeface="+mn-lt"/>
              </a:rPr>
              <a:t>src</a:t>
            </a:r>
            <a:r>
              <a:rPr lang="en-US" dirty="0">
                <a:ea typeface="+mn-lt"/>
                <a:cs typeface="+mn-lt"/>
              </a:rPr>
              <a:t>)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{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int 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[V];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bool </a:t>
            </a:r>
            <a:r>
              <a:rPr lang="en-US" dirty="0" err="1">
                <a:ea typeface="+mn-lt"/>
                <a:cs typeface="+mn-lt"/>
              </a:rPr>
              <a:t>sptSet</a:t>
            </a:r>
            <a:r>
              <a:rPr lang="en-US" dirty="0">
                <a:ea typeface="+mn-lt"/>
                <a:cs typeface="+mn-lt"/>
              </a:rPr>
              <a:t>[V];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for (int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= 0;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&lt; V;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++)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 = INT_MAX, </a:t>
            </a:r>
            <a:r>
              <a:rPr lang="en-US" dirty="0" err="1">
                <a:ea typeface="+mn-lt"/>
                <a:cs typeface="+mn-lt"/>
              </a:rPr>
              <a:t>sptSet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 = false;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D83DC-67AB-4303-9A40-08D5F0F04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700"/>
            <a:ext cx="5181600" cy="6475413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src</a:t>
            </a:r>
            <a:r>
              <a:rPr lang="en-US" dirty="0">
                <a:ea typeface="+mn-lt"/>
                <a:cs typeface="+mn-lt"/>
              </a:rPr>
              <a:t>] = 0; </a:t>
            </a: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for (int count = 0; count &lt; V - 1; count++) {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int u = </a:t>
            </a:r>
            <a:r>
              <a:rPr lang="en-US" dirty="0" err="1">
                <a:ea typeface="+mn-lt"/>
                <a:cs typeface="+mn-lt"/>
              </a:rPr>
              <a:t>minDistance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sptSet</a:t>
            </a:r>
            <a:r>
              <a:rPr lang="en-US" dirty="0">
                <a:ea typeface="+mn-lt"/>
                <a:cs typeface="+mn-lt"/>
              </a:rPr>
              <a:t>);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sptSet</a:t>
            </a:r>
            <a:r>
              <a:rPr lang="en-US" dirty="0">
                <a:ea typeface="+mn-lt"/>
                <a:cs typeface="+mn-lt"/>
              </a:rPr>
              <a:t>[u] = true;  vertex.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for (int v = 0; v &lt; V; v++)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 if (!</a:t>
            </a:r>
            <a:r>
              <a:rPr lang="en-US" dirty="0" err="1">
                <a:ea typeface="+mn-lt"/>
                <a:cs typeface="+mn-lt"/>
              </a:rPr>
              <a:t>sptSet</a:t>
            </a:r>
            <a:r>
              <a:rPr lang="en-US" dirty="0">
                <a:ea typeface="+mn-lt"/>
                <a:cs typeface="+mn-lt"/>
              </a:rPr>
              <a:t>[v] &amp;&amp; graph[u][v] &amp;&amp; 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[u] != INT_MAX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 &amp;&amp; 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[u] + graph[u][v] &lt; 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[v])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 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[v] = 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[u] + graph[u][v];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} 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printSolution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); 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} </a:t>
            </a:r>
            <a:endParaRPr lang="en-US" dirty="0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int main()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{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int graph[V][V] = { { 0, 4, 0, 0, 0, 0, 0, 8, 0 },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         { 4, 0, 8, 0, 0, 0, 0, 11, 0 },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         { 0, 8, 0, 7, 0, 4, 0, 0, 2 },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         { 0, 0, 7, 0, 9, 14, 0, 0, 0 },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         { 0, 0, 0, 9, 0, 10, 0, 0, 0 },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         { 0, 0, 4, 14, 10, 0, 2, 0, 0 },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         { 0, 0, 0, 0, 0, 2, 0, 1, 6 },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         { 8, 11, 0, 0, 0, 0, 1, 0, 7 },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         { 0, 0, 2, 0, 0, 0, 6, 7, 0 } };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dijkstra</a:t>
            </a:r>
            <a:r>
              <a:rPr lang="en-US" dirty="0">
                <a:ea typeface="+mn-lt"/>
                <a:cs typeface="+mn-lt"/>
              </a:rPr>
              <a:t>(graph, 0); 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return 0; } 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33946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6597-36A4-40E9-A51C-CAC6D9061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All-pairs shortest paths: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56EEF-C403-4902-BE67-579A7213A07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problem is to find shortest distances between every pair of vertices in a given edge weighted directed Graph.</a:t>
            </a:r>
          </a:p>
          <a:p>
            <a:r>
              <a:rPr lang="en-US" dirty="0">
                <a:ea typeface="+mn-lt"/>
                <a:cs typeface="+mn-lt"/>
              </a:rPr>
              <a:t>The Floyd </a:t>
            </a:r>
            <a:r>
              <a:rPr lang="en-US" dirty="0" err="1">
                <a:ea typeface="+mn-lt"/>
                <a:cs typeface="+mn-lt"/>
              </a:rPr>
              <a:t>Warshall</a:t>
            </a:r>
            <a:r>
              <a:rPr lang="en-US" dirty="0">
                <a:ea typeface="+mn-lt"/>
                <a:cs typeface="+mn-lt"/>
              </a:rPr>
              <a:t> Algorithm is for solving the All Pairs Shortest Path problem. </a:t>
            </a:r>
          </a:p>
          <a:p>
            <a:r>
              <a:rPr lang="en-US" dirty="0">
                <a:ea typeface="+mn-lt"/>
                <a:cs typeface="+mn-lt"/>
              </a:rPr>
              <a:t>This Algorithm follow Dynamic Programming approach.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6791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08D2-85CE-4630-88F6-44281367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813"/>
          </a:xfrm>
        </p:spPr>
        <p:txBody>
          <a:bodyPr/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a typeface="+mj-lt"/>
                <a:cs typeface="+mj-lt"/>
              </a:rPr>
              <a:t>Floyd </a:t>
            </a:r>
            <a:r>
              <a:rPr lang="en-US" b="1" i="1" err="1">
                <a:solidFill>
                  <a:schemeClr val="accent6">
                    <a:lumMod val="75000"/>
                  </a:schemeClr>
                </a:solidFill>
                <a:ea typeface="+mj-lt"/>
                <a:cs typeface="+mj-lt"/>
              </a:rPr>
              <a:t>Warshall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a typeface="+mj-lt"/>
                <a:cs typeface="+mj-lt"/>
              </a:rPr>
              <a:t> Algorithm: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E0729-E175-45C1-95B1-73267DDBF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40269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We initialize the </a:t>
            </a:r>
            <a:r>
              <a:rPr lang="en-US" b="1" dirty="0">
                <a:ea typeface="+mn-lt"/>
                <a:cs typeface="+mn-lt"/>
              </a:rPr>
              <a:t>solution matrix</a:t>
            </a:r>
            <a:r>
              <a:rPr lang="en-US" dirty="0">
                <a:ea typeface="+mn-lt"/>
                <a:cs typeface="+mn-lt"/>
              </a:rPr>
              <a:t> same as the input graph matrix as a first step. Then we </a:t>
            </a:r>
            <a:r>
              <a:rPr lang="en-US" b="1" dirty="0">
                <a:ea typeface="+mn-lt"/>
                <a:cs typeface="+mn-lt"/>
              </a:rPr>
              <a:t>update</a:t>
            </a:r>
            <a:r>
              <a:rPr lang="en-US" dirty="0">
                <a:ea typeface="+mn-lt"/>
                <a:cs typeface="+mn-lt"/>
              </a:rPr>
              <a:t> the solution matrix </a:t>
            </a:r>
            <a:r>
              <a:rPr lang="en-US" b="1" dirty="0">
                <a:ea typeface="+mn-lt"/>
                <a:cs typeface="+mn-lt"/>
              </a:rPr>
              <a:t>by considering</a:t>
            </a:r>
            <a:r>
              <a:rPr lang="en-US" dirty="0">
                <a:ea typeface="+mn-lt"/>
                <a:cs typeface="+mn-lt"/>
              </a:rPr>
              <a:t> all vertices </a:t>
            </a:r>
            <a:r>
              <a:rPr lang="en-US" b="1" dirty="0">
                <a:ea typeface="+mn-lt"/>
                <a:cs typeface="+mn-lt"/>
              </a:rPr>
              <a:t>as an intermediate vertex. </a:t>
            </a:r>
          </a:p>
          <a:p>
            <a:r>
              <a:rPr lang="en-US" dirty="0">
                <a:ea typeface="+mn-lt"/>
                <a:cs typeface="+mn-lt"/>
              </a:rPr>
              <a:t>The idea is to one by one pick all vertices and </a:t>
            </a:r>
            <a:r>
              <a:rPr lang="en-US" b="1" dirty="0">
                <a:ea typeface="+mn-lt"/>
                <a:cs typeface="+mn-lt"/>
              </a:rPr>
              <a:t>updates all shortest paths </a:t>
            </a:r>
            <a:r>
              <a:rPr lang="en-US" dirty="0">
                <a:ea typeface="+mn-lt"/>
                <a:cs typeface="+mn-lt"/>
              </a:rPr>
              <a:t>which include the picked vertex as an intermediate vertex in </a:t>
            </a:r>
            <a:r>
              <a:rPr lang="en-US">
                <a:ea typeface="+mn-lt"/>
                <a:cs typeface="+mn-lt"/>
              </a:rPr>
              <a:t>the shortest path. </a:t>
            </a:r>
          </a:p>
          <a:p>
            <a:r>
              <a:rPr lang="en-US" dirty="0">
                <a:ea typeface="+mn-lt"/>
                <a:cs typeface="+mn-lt"/>
              </a:rPr>
              <a:t>When we pick vertex number k as an intermediate vertex, we already have considered vertices {0, 1, 2, .. k-1} as intermediate vertices.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2C72FE-526D-49E6-A957-803E395BC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16" y="5345903"/>
            <a:ext cx="8584634" cy="14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56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6039F-4FBA-430E-8E8A-606E00B1F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6875"/>
            <a:ext cx="10515600" cy="5780088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For every pair (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, j) of the source and destination vertices respectively, there are </a:t>
            </a:r>
            <a:r>
              <a:rPr lang="en-US" b="1" dirty="0">
                <a:ea typeface="+mn-lt"/>
                <a:cs typeface="+mn-lt"/>
              </a:rPr>
              <a:t>two possible cases.</a:t>
            </a:r>
            <a:endParaRPr lang="en-US" b="1" dirty="0">
              <a:cs typeface="Calibri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1)</a:t>
            </a:r>
            <a:r>
              <a:rPr lang="en-US" dirty="0">
                <a:ea typeface="+mn-lt"/>
                <a:cs typeface="+mn-lt"/>
              </a:rPr>
              <a:t> k is not an intermediate vertex in shortest path from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to j. We keep the value of 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][j] as it is.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2)</a:t>
            </a:r>
            <a:r>
              <a:rPr lang="en-US" dirty="0">
                <a:ea typeface="+mn-lt"/>
                <a:cs typeface="+mn-lt"/>
              </a:rPr>
              <a:t> k is an intermediate vertex in shortest path from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to j.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We update the value of 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][j] =  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][k] + 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[k][j]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</a:t>
            </a:r>
            <a:r>
              <a:rPr lang="en-US" dirty="0">
                <a:ea typeface="+mn-lt"/>
                <a:cs typeface="+mn-lt"/>
              </a:rPr>
              <a:t> if 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][j] &gt; 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][k] + 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[k][j]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4D7D829-1439-4853-93FA-1746E85AC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4094775"/>
            <a:ext cx="6905625" cy="19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38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B34F-A29E-4179-AE5B-4D85B1B0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989"/>
            <a:ext cx="5257800" cy="574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Code: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BFE2-CCF9-48A3-9445-DA52C9E60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80118"/>
            <a:ext cx="5181600" cy="5760515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#include &lt;bits/</a:t>
            </a:r>
            <a:r>
              <a:rPr lang="en-US" dirty="0" err="1">
                <a:ea typeface="+mn-lt"/>
                <a:cs typeface="+mn-lt"/>
              </a:rPr>
              <a:t>stdc</a:t>
            </a:r>
            <a:r>
              <a:rPr lang="en-US" dirty="0">
                <a:ea typeface="+mn-lt"/>
                <a:cs typeface="+mn-lt"/>
              </a:rPr>
              <a:t>++.h&gt; 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using namespace std; 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#define V 4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#define INF 99999 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void </a:t>
            </a:r>
            <a:r>
              <a:rPr lang="en-US" dirty="0" err="1">
                <a:ea typeface="+mn-lt"/>
                <a:cs typeface="+mn-lt"/>
              </a:rPr>
              <a:t>printSolution</a:t>
            </a:r>
            <a:r>
              <a:rPr lang="en-US" dirty="0">
                <a:ea typeface="+mn-lt"/>
                <a:cs typeface="+mn-lt"/>
              </a:rPr>
              <a:t>(int 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[][V]);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void </a:t>
            </a:r>
            <a:r>
              <a:rPr lang="en-US" dirty="0" err="1">
                <a:ea typeface="+mn-lt"/>
                <a:cs typeface="+mn-lt"/>
              </a:rPr>
              <a:t>floydWarshall</a:t>
            </a:r>
            <a:r>
              <a:rPr lang="en-US" dirty="0">
                <a:ea typeface="+mn-lt"/>
                <a:cs typeface="+mn-lt"/>
              </a:rPr>
              <a:t> (int graph[][V])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{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int 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[V][V],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, j, k;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for (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= 0;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&lt; V;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++)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for (j = 0; j &lt; V; </a:t>
            </a:r>
            <a:r>
              <a:rPr lang="en-US" dirty="0" err="1">
                <a:ea typeface="+mn-lt"/>
                <a:cs typeface="+mn-lt"/>
              </a:rPr>
              <a:t>j++</a:t>
            </a:r>
            <a:r>
              <a:rPr lang="en-US" dirty="0">
                <a:ea typeface="+mn-lt"/>
                <a:cs typeface="+mn-lt"/>
              </a:rPr>
              <a:t>)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][j] = graph[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][j];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for (k = 0; k &lt; V; k++)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{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for (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= 0;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&lt; V;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++)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{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for (j = 0; j &lt; V; </a:t>
            </a:r>
            <a:r>
              <a:rPr lang="en-US" dirty="0" err="1">
                <a:ea typeface="+mn-lt"/>
                <a:cs typeface="+mn-lt"/>
              </a:rPr>
              <a:t>j++</a:t>
            </a:r>
            <a:r>
              <a:rPr lang="en-US" dirty="0">
                <a:ea typeface="+mn-lt"/>
                <a:cs typeface="+mn-lt"/>
              </a:rPr>
              <a:t>)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{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 if (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][k] + 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[k][j] &lt; 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][j])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    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][j] = 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][k] + 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[k][j];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}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}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}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printSolution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);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519F5-E5D6-40D8-842E-C7E2BBD97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8119"/>
            <a:ext cx="5181600" cy="6418131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void </a:t>
            </a:r>
            <a:r>
              <a:rPr lang="en-US" dirty="0" err="1">
                <a:ea typeface="+mn-lt"/>
                <a:cs typeface="+mn-lt"/>
              </a:rPr>
              <a:t>printSolution</a:t>
            </a:r>
            <a:r>
              <a:rPr lang="en-US" dirty="0">
                <a:ea typeface="+mn-lt"/>
                <a:cs typeface="+mn-lt"/>
              </a:rPr>
              <a:t>(int 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[][V]) 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{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cout</a:t>
            </a:r>
            <a:r>
              <a:rPr lang="en-US" dirty="0">
                <a:ea typeface="+mn-lt"/>
                <a:cs typeface="+mn-lt"/>
              </a:rPr>
              <a:t>&lt;&lt;"The following matrix shows the shortest distances"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" between every pair of vertices \n";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for (int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= 0;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&lt; V;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++)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{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for (int j = 0; j &lt; V; </a:t>
            </a:r>
            <a:r>
              <a:rPr lang="en-US" dirty="0" err="1">
                <a:ea typeface="+mn-lt"/>
                <a:cs typeface="+mn-lt"/>
              </a:rPr>
              <a:t>j++</a:t>
            </a:r>
            <a:r>
              <a:rPr lang="en-US" dirty="0">
                <a:ea typeface="+mn-lt"/>
                <a:cs typeface="+mn-lt"/>
              </a:rPr>
              <a:t>)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{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if (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][j] == INF)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 </a:t>
            </a:r>
            <a:r>
              <a:rPr lang="en-US" dirty="0" err="1">
                <a:ea typeface="+mn-lt"/>
                <a:cs typeface="+mn-lt"/>
              </a:rPr>
              <a:t>cout</a:t>
            </a:r>
            <a:r>
              <a:rPr lang="en-US" dirty="0">
                <a:ea typeface="+mn-lt"/>
                <a:cs typeface="+mn-lt"/>
              </a:rPr>
              <a:t>&lt;&lt;"INF"&lt;&lt;"     ";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else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 </a:t>
            </a:r>
            <a:r>
              <a:rPr lang="en-US" dirty="0" err="1">
                <a:ea typeface="+mn-lt"/>
                <a:cs typeface="+mn-lt"/>
              </a:rPr>
              <a:t>cout</a:t>
            </a:r>
            <a:r>
              <a:rPr lang="en-US" dirty="0">
                <a:ea typeface="+mn-lt"/>
                <a:cs typeface="+mn-lt"/>
              </a:rPr>
              <a:t>&lt;&lt;</a:t>
            </a:r>
            <a:r>
              <a:rPr lang="en-US" dirty="0" err="1">
                <a:ea typeface="+mn-lt"/>
                <a:cs typeface="+mn-lt"/>
              </a:rPr>
              <a:t>dist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][j]&lt;&lt;"     ";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}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cout</a:t>
            </a:r>
            <a:r>
              <a:rPr lang="en-US" dirty="0">
                <a:ea typeface="+mn-lt"/>
                <a:cs typeface="+mn-lt"/>
              </a:rPr>
              <a:t>&lt;&lt;</a:t>
            </a:r>
            <a:r>
              <a:rPr lang="en-US" dirty="0" err="1">
                <a:ea typeface="+mn-lt"/>
                <a:cs typeface="+mn-lt"/>
              </a:rPr>
              <a:t>endl</a:t>
            </a:r>
            <a:r>
              <a:rPr lang="en-US" dirty="0">
                <a:ea typeface="+mn-lt"/>
                <a:cs typeface="+mn-lt"/>
              </a:rPr>
              <a:t>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} } </a:t>
            </a:r>
            <a:endParaRPr lang="en-US" dirty="0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int main()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{ 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 int graph[V][V] = { {0, 5, INF, 10},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        {INF, 0, 3, INF},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        {INF, INF, 0, 1},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        {INF, INF, INF, 0} 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                    };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 floydWarshall(graph); 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 return 0;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84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712C-3C41-4F13-AF27-B2250BAA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50" y="2432050"/>
            <a:ext cx="5076825" cy="132556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  <a:ea typeface="+mj-lt"/>
                <a:cs typeface="+mj-lt"/>
              </a:rPr>
              <a:t>Thank you...</a:t>
            </a:r>
            <a:endParaRPr lang="en-US" b="1" dirty="0">
              <a:solidFill>
                <a:schemeClr val="accent6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031BA-357F-462C-A8EF-22C5355B2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56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4939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A6B6-F887-4448-A76B-9F799E6B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Example DFS on a maze: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8C1F7-4BBD-4F17-9BB8-78A1E91EF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Consider our maze, and a DFS implementation that breaks ties by searching up first, then right, then left, then right. Our algorithm will go straight up until it hits a wall, then straight to the right to arrive at our end node.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E60FBB8-1C08-4ED4-B93D-ACA3A27A25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2212" y="1825625"/>
            <a:ext cx="4361576" cy="4351338"/>
          </a:xfrm>
        </p:spPr>
      </p:pic>
    </p:spTree>
    <p:extLst>
      <p:ext uri="{BB962C8B-B14F-4D97-AF65-F5344CB8AC3E}">
        <p14:creationId xmlns:p14="http://schemas.microsoft.com/office/powerpoint/2010/main" val="206422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B7CAE-2EF4-423E-B709-3A2557FA2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73512"/>
            <a:ext cx="5181600" cy="580345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Now, consider an implementation of DFS where ties are broken by searching up, then </a:t>
            </a:r>
            <a:r>
              <a:rPr lang="en-US" i="1">
                <a:ea typeface="+mn-lt"/>
                <a:cs typeface="+mn-lt"/>
              </a:rPr>
              <a:t>left </a:t>
            </a:r>
            <a:r>
              <a:rPr lang="en-US">
                <a:ea typeface="+mn-lt"/>
                <a:cs typeface="+mn-lt"/>
              </a:rPr>
              <a:t>then right, then down. Now we’ll search nodes in a very inefficient pattern, and reach a point where the algorithm has to backtrack and simulate a different decision in order to find a path to the goal.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17D9C45-293B-419E-B44D-A71CB40918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6727" y="1423059"/>
            <a:ext cx="4351338" cy="4006282"/>
          </a:xfrm>
        </p:spPr>
      </p:pic>
    </p:spTree>
    <p:extLst>
      <p:ext uri="{BB962C8B-B14F-4D97-AF65-F5344CB8AC3E}">
        <p14:creationId xmlns:p14="http://schemas.microsoft.com/office/powerpoint/2010/main" val="331081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70216-6F4D-4E2B-9695-186848C19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4116"/>
            <a:ext cx="5181600" cy="5932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In this specific case we will backtrack repeatedly. All of the squares with an orange line through it are “explored” already — we have to backtrack until we reach a node with at least one unexplored neighbor.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BDE6F81-E140-4246-8CE9-C206035EEF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6806" y="1034870"/>
            <a:ext cx="4312387" cy="4351338"/>
          </a:xfrm>
        </p:spPr>
      </p:pic>
    </p:spTree>
    <p:extLst>
      <p:ext uri="{BB962C8B-B14F-4D97-AF65-F5344CB8AC3E}">
        <p14:creationId xmlns:p14="http://schemas.microsoft.com/office/powerpoint/2010/main" val="82507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00E89-8A61-4F25-9F1B-FFC4E5265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4116"/>
            <a:ext cx="5181600" cy="660858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If we were to follow this instance of DFS all the way to </a:t>
            </a:r>
            <a:r>
              <a:rPr lang="en-US" err="1">
                <a:ea typeface="+mn-lt"/>
                <a:cs typeface="+mn-lt"/>
              </a:rPr>
              <a:t>it’s</a:t>
            </a:r>
            <a:r>
              <a:rPr lang="en-US">
                <a:ea typeface="+mn-lt"/>
                <a:cs typeface="+mn-lt"/>
              </a:rPr>
              <a:t> completion (remember, ties are broken up, left, right, down) the path we’d ultimately find looks like this:</a:t>
            </a:r>
          </a:p>
          <a:p>
            <a:r>
              <a:rPr lang="en-US">
                <a:ea typeface="+mn-lt"/>
                <a:cs typeface="+mn-lt"/>
              </a:rPr>
              <a:t>After backtracking one more time, just above the wall, we find the end node. This time around we processed more nodes and found a much longer path from start to end. This illustrates an important point about DFS: while it is sure to find a path if a path exists, it is not sure to find the shortest path.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AB0A7DA-79FC-4B3D-A226-68B95770A3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6856" y="1250531"/>
            <a:ext cx="4312288" cy="4351338"/>
          </a:xfrm>
        </p:spPr>
      </p:pic>
    </p:spTree>
    <p:extLst>
      <p:ext uri="{BB962C8B-B14F-4D97-AF65-F5344CB8AC3E}">
        <p14:creationId xmlns:p14="http://schemas.microsoft.com/office/powerpoint/2010/main" val="295524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E62DE59-75C8-4C54-A50A-5A863AE8E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55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88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D31F2-365B-45E9-B1D2-6166B2F6A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116"/>
            <a:ext cx="10515600" cy="5932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There are two things to</a:t>
            </a:r>
            <a:r>
              <a:rPr lang="en-US" b="1">
                <a:ea typeface="+mn-lt"/>
                <a:cs typeface="+mn-lt"/>
              </a:rPr>
              <a:t> note</a:t>
            </a:r>
            <a:r>
              <a:rPr lang="en-US">
                <a:ea typeface="+mn-lt"/>
                <a:cs typeface="+mn-lt"/>
              </a:rPr>
              <a:t> about this code. 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1) There is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no “backtracking”</a:t>
            </a:r>
            <a:r>
              <a:rPr lang="en-US">
                <a:ea typeface="+mn-lt"/>
                <a:cs typeface="+mn-lt"/>
              </a:rPr>
              <a:t> step making itself obvious. Instead, backtracking occurs in the form of popping nodes off of the frontier.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2) The use of a stack for the frontier ensures that nodes are searched      in a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depth first ordering</a:t>
            </a:r>
            <a:r>
              <a:rPr lang="en-US">
                <a:ea typeface="+mn-lt"/>
                <a:cs typeface="+mn-lt"/>
              </a:rPr>
              <a:t>, since the most recently added node will            always be explored next.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376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GRAPH ALGORITHMS</vt:lpstr>
      <vt:lpstr>Elementary Graph Algorithms:</vt:lpstr>
      <vt:lpstr>Search or Traversal Algorithms:</vt:lpstr>
      <vt:lpstr>Example DFS on a maze: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DFS CODE:</vt:lpstr>
      <vt:lpstr>Breadth First Search (BFS):</vt:lpstr>
      <vt:lpstr>Mechanism:</vt:lpstr>
      <vt:lpstr>Pseudocode:</vt:lpstr>
      <vt:lpstr>Code:</vt:lpstr>
      <vt:lpstr>Minimum spanning tree:</vt:lpstr>
      <vt:lpstr>Continue:</vt:lpstr>
      <vt:lpstr>Kruskal’s algorithm:</vt:lpstr>
      <vt:lpstr>Continue:</vt:lpstr>
      <vt:lpstr>Algorithm and Pseudo Code:</vt:lpstr>
      <vt:lpstr>Code:</vt:lpstr>
      <vt:lpstr>PowerPoint Presentation</vt:lpstr>
      <vt:lpstr>Prim's Algorithms:</vt:lpstr>
      <vt:lpstr>Algorithm:</vt:lpstr>
      <vt:lpstr>Pseudocode:</vt:lpstr>
      <vt:lpstr>Code:</vt:lpstr>
      <vt:lpstr>Prim’s vs Kruskal’s algorithm:</vt:lpstr>
      <vt:lpstr>Single source shortest path:</vt:lpstr>
      <vt:lpstr>Dijkstra’s algorithm:</vt:lpstr>
      <vt:lpstr>Continue...</vt:lpstr>
      <vt:lpstr>Example:</vt:lpstr>
      <vt:lpstr>PowerPoint Presentation</vt:lpstr>
      <vt:lpstr>Algorithm:</vt:lpstr>
      <vt:lpstr>Code:</vt:lpstr>
      <vt:lpstr>All-pairs shortest paths:</vt:lpstr>
      <vt:lpstr>Floyd Warshall Algorithm:</vt:lpstr>
      <vt:lpstr>PowerPoint Presentation</vt:lpstr>
      <vt:lpstr>Code:</vt:lpstr>
      <vt:lpstr>Thank you...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710</cp:revision>
  <dcterms:created xsi:type="dcterms:W3CDTF">2020-04-22T11:26:16Z</dcterms:created>
  <dcterms:modified xsi:type="dcterms:W3CDTF">2020-04-27T15:54:35Z</dcterms:modified>
</cp:coreProperties>
</file>