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ED6C58-4C72-4CB1-A74F-22AD240A1D7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29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>
                <a:latin typeface="Arial" charset="0"/>
              </a:rPr>
              <a:t>Dynamic  Programming</a:t>
            </a:r>
            <a:endParaRPr lang="en-US" sz="44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But we need, our solution in linear time so we will use dynamic programing.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solve this problem in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pseudo poly nomial time (time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complexity is dependent on numeric value of input) using Dynamic Programming. </a:t>
            </a:r>
          </a:p>
        </p:txBody>
      </p:sp>
    </p:spTree>
    <p:extLst>
      <p:ext uri="{BB962C8B-B14F-4D97-AF65-F5344CB8AC3E}">
        <p14:creationId xmlns:p14="http://schemas.microsoft.com/office/powerpoint/2010/main" val="72601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3809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idea is similar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Dynamic programing solution subset problem.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time complexity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solution using dynamic programing will be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O(n *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RHS)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where n is the number of terms in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LHS.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Dynamic Programming is mainly an optimization over plain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recursion.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Wherever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see a recursive solution that has repeated calls for same inputs, we can optimize it using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99822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43434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idea is to simply store the results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already calculated sub problems.</a:t>
            </a: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we do not have to re-compute them when needed later.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simple optimization reduces time complexities from exponential to polynomial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59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example, if we write simple recursive solution for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numbers - :</a:t>
            </a:r>
          </a:p>
          <a:p>
            <a:pPr marL="0" indent="0" fontAlgn="base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get exponential time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complexity. </a:t>
            </a:r>
          </a:p>
          <a:p>
            <a:pPr marL="0" indent="0" fontAlgn="base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we optimize it by storing solutions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already calculated sub problems,(previous terms)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 complexity reduces to linear.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Recursion : Exponential</a:t>
            </a:r>
            <a:endParaRPr lang="en-US" b="1" u="sng" dirty="0"/>
          </a:p>
        </p:txBody>
      </p:sp>
      <p:pic>
        <p:nvPicPr>
          <p:cNvPr id="1026" name="Picture 2" descr="C:\Users\Himanshu Srivastava\Pictures\fi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239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Dynamic programing -  Linear</a:t>
            </a:r>
            <a:endParaRPr lang="en-US" b="1" u="sng" dirty="0"/>
          </a:p>
        </p:txBody>
      </p:sp>
      <p:pic>
        <p:nvPicPr>
          <p:cNvPr id="2050" name="Picture 2" descr="C:\Users\Himanshu Srivastava\Pictures\fib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09800"/>
            <a:ext cx="6934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8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PROBLEM  STATEMENT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2514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Given a linear equation of 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number of non-negative integer solutions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given linear equation.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800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 , given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equation be “x + 2y = 5”, solutions of this equation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are -: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“x = 1, y = 2”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 = 5, y = 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3, y = 1” . 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may be assumed that all coefficients in given equation are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positive integers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73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solve this problem recursively.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idea is to subtract first coefficient from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RHS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and then recur for remaining value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RHS.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time complexity of above solution is exponential.</a:t>
            </a:r>
          </a:p>
        </p:txBody>
      </p:sp>
    </p:spTree>
    <p:extLst>
      <p:ext uri="{BB962C8B-B14F-4D97-AF65-F5344CB8AC3E}">
        <p14:creationId xmlns:p14="http://schemas.microsoft.com/office/powerpoint/2010/main" val="129451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225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INTRODUCTON</vt:lpstr>
      <vt:lpstr>INTRODUCTON</vt:lpstr>
      <vt:lpstr>INTRODUCTON</vt:lpstr>
      <vt:lpstr>Recursion : Exponential</vt:lpstr>
      <vt:lpstr>Dynamic programing -  Linear</vt:lpstr>
      <vt:lpstr>PROBLEM  STATEMENT </vt:lpstr>
      <vt:lpstr>EXAMPLE</vt:lpstr>
      <vt:lpstr>SOLUTION APPROACH</vt:lpstr>
      <vt:lpstr>SOLUTION APPROACH</vt:lpstr>
      <vt:lpstr>SOLUTION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5</cp:revision>
  <dcterms:created xsi:type="dcterms:W3CDTF">2020-04-13T02:48:18Z</dcterms:created>
  <dcterms:modified xsi:type="dcterms:W3CDTF">2020-04-13T03:26:13Z</dcterms:modified>
</cp:coreProperties>
</file>