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4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7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6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DBEA-FB1D-40A8-9DA8-A78F889A850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Branch and Bound</a:t>
            </a:r>
            <a:endParaRPr lang="en-US" sz="2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SOLUTION APPROACH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Now before we place queen i on row j, we first check whether row j is used (use an array to store row info).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we check whether slash code ( j + i ) or backslash code ( j – i + 7 ) are used (keep two arrays that will tell us which diagonals are occupied).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yes, then we have to try a different location for queen i.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not, then we mark the row and the two diagonals as used and recurse on queen i + 1.</a:t>
            </a:r>
          </a:p>
        </p:txBody>
      </p:sp>
    </p:spTree>
    <p:extLst>
      <p:ext uri="{BB962C8B-B14F-4D97-AF65-F5344CB8AC3E}">
        <p14:creationId xmlns:p14="http://schemas.microsoft.com/office/powerpoint/2010/main" val="306857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recursive call returns and before we try another position for queen i,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to reset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three things -: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row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slash code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backslash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Branch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bound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an algorithm design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paradigm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generally used for solving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combinatorial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990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problems are typically exponential in terms of time complexity and may require exploring all possible permutations in worst case.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Branch and Bound Algorithm technique solves these problems relatively quickly.</a:t>
            </a:r>
          </a:p>
        </p:txBody>
      </p:sp>
    </p:spTree>
    <p:extLst>
      <p:ext uri="{BB962C8B-B14F-4D97-AF65-F5344CB8AC3E}">
        <p14:creationId xmlns:p14="http://schemas.microsoft.com/office/powerpoint/2010/main" val="32687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763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” </a:t>
            </a:r>
            <a:r>
              <a:rPr lang="en-US" b="1" dirty="0" smtClean="0"/>
              <a:t>N QUEENS PUZZLE</a:t>
            </a:r>
            <a:r>
              <a:rPr lang="en-US" dirty="0"/>
              <a:t> </a:t>
            </a:r>
            <a:r>
              <a:rPr lang="en-US" dirty="0" smtClean="0"/>
              <a:t>” is </a:t>
            </a:r>
            <a:r>
              <a:rPr lang="en-US" dirty="0"/>
              <a:t>the problem of placing </a:t>
            </a:r>
            <a:r>
              <a:rPr lang="en-US" dirty="0" smtClean="0"/>
              <a:t>N</a:t>
            </a:r>
            <a:r>
              <a:rPr lang="en-US" dirty="0"/>
              <a:t> </a:t>
            </a:r>
            <a:r>
              <a:rPr lang="en-US" dirty="0" smtClean="0"/>
              <a:t>chess queens</a:t>
            </a:r>
            <a:r>
              <a:rPr lang="en-US" dirty="0"/>
              <a:t> on an N×N chessboard i</a:t>
            </a:r>
            <a:r>
              <a:rPr lang="en-US" dirty="0" smtClean="0"/>
              <a:t>n such a way </a:t>
            </a:r>
            <a:r>
              <a:rPr lang="en-US" dirty="0"/>
              <a:t>that no two queens threaten each other.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a solution requires that no two queens share the same row, column, or diagonal.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PROBLEM STATEMENT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300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Basically, we have to ensure 4 things -: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queens share a column.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queens share a row.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queens share a top-right to left-bottom diagonal.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queens share a top-left to bottom-right diagonal.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8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 1 is automatic because of the way we store the solution.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2, 3 and 4, we can perform updates in O(1) time.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idea is to keep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three Boolean arrays that tell us which rows and which diagonals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occupied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6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create two N x N matrix one for / diagonal and other one for \ diagonal. Let’s call them slashCode and backslashCode respectively.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trick is to fill them in such a way that two queens sharing a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/­ diagonal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have the same value in matrix slashCode, and if they share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\­ diagonal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they will have the same value in backslashCode matrix.</a:t>
            </a:r>
          </a:p>
        </p:txBody>
      </p:sp>
    </p:spTree>
    <p:extLst>
      <p:ext uri="{BB962C8B-B14F-4D97-AF65-F5344CB8AC3E}">
        <p14:creationId xmlns:p14="http://schemas.microsoft.com/office/powerpoint/2010/main" val="273111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an N x N matrix, fill slashCode and backslashCode matrix </a:t>
            </a:r>
            <a:r>
              <a:rPr lang="en-US" dirty="0" smtClean="0"/>
              <a:t>using </a:t>
            </a:r>
            <a:r>
              <a:rPr lang="en-US" dirty="0"/>
              <a:t>formula </a:t>
            </a:r>
            <a:r>
              <a:rPr lang="en-US" dirty="0" smtClean="0"/>
              <a:t>- :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slashCode [row</a:t>
            </a:r>
            <a:r>
              <a:rPr lang="en-US" dirty="0"/>
              <a:t>][col] = row </a:t>
            </a:r>
            <a:r>
              <a:rPr lang="en-US" dirty="0" smtClean="0"/>
              <a:t>+ </a:t>
            </a:r>
            <a:r>
              <a:rPr lang="en-US" dirty="0"/>
              <a:t>col</a:t>
            </a:r>
            <a:br>
              <a:rPr lang="en-US" dirty="0"/>
            </a:br>
            <a:endParaRPr lang="en-US" dirty="0" smtClean="0"/>
          </a:p>
          <a:p>
            <a:pPr fontAlgn="base"/>
            <a:r>
              <a:rPr lang="en-US" dirty="0" smtClean="0"/>
              <a:t>backslashCode [</a:t>
            </a:r>
            <a:r>
              <a:rPr lang="en-US" dirty="0"/>
              <a:t>row][col] = row </a:t>
            </a:r>
            <a:r>
              <a:rPr lang="en-US" dirty="0" smtClean="0"/>
              <a:t>- </a:t>
            </a:r>
            <a:r>
              <a:rPr lang="en-US" dirty="0"/>
              <a:t>col + (N-1)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400" b="1" dirty="0" smtClean="0"/>
              <a:t>For N = 8   </a:t>
            </a:r>
            <a:r>
              <a:rPr lang="en-US" sz="2400" dirty="0"/>
              <a:t>The ‘N – 1’ in the backslash code is there to ensure that the codes are never negative because we will be using the codes as indices in an array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029" name="Picture 5" descr="C:\Users\Himanshu Srivastava\Pictures\ches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62745"/>
            <a:ext cx="3657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imanshu Srivastava\Pictures\ches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3657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0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INTRODUCTION</vt:lpstr>
      <vt:lpstr>PROBLEM STATEMENT</vt:lpstr>
      <vt:lpstr>SOLUTION APPROACH</vt:lpstr>
      <vt:lpstr>SOLUTION APPROACH</vt:lpstr>
      <vt:lpstr>SOLUTION APPROACH</vt:lpstr>
      <vt:lpstr>SOLUTION APPROACH</vt:lpstr>
      <vt:lpstr>SOLUTION APPROACH</vt:lpstr>
      <vt:lpstr>SOLUTION APPROACH</vt:lpstr>
      <vt:lpstr>SOLUTION 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8</cp:revision>
  <dcterms:created xsi:type="dcterms:W3CDTF">2020-04-13T04:41:56Z</dcterms:created>
  <dcterms:modified xsi:type="dcterms:W3CDTF">2020-04-13T05:57:27Z</dcterms:modified>
</cp:coreProperties>
</file>